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media/image1.jpeg" ContentType="image/jpeg"/>
  <Override PartName="/ppt/media/image2.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Lst>
  <p:sldSz cx="9144000" cy="51435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5024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chemeClr val="accent3"/>
        </a:solidFill>
        <a:effectLst/>
        <a:uFill>
          <a:solidFill>
            <a:srgbClr val="000000"/>
          </a:solidFill>
        </a:uFill>
        <a:latin typeface="+mj-lt"/>
        <a:ea typeface="+mj-ea"/>
        <a:cs typeface="+mj-cs"/>
        <a:sym typeface="Helvetica"/>
      </a:defRPr>
    </a:lvl1pPr>
    <a:lvl2pPr marL="0" marR="0" indent="0" algn="ctr" defTabSz="5024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chemeClr val="accent3"/>
        </a:solidFill>
        <a:effectLst/>
        <a:uFill>
          <a:solidFill>
            <a:srgbClr val="000000"/>
          </a:solidFill>
        </a:uFill>
        <a:latin typeface="+mj-lt"/>
        <a:ea typeface="+mj-ea"/>
        <a:cs typeface="+mj-cs"/>
        <a:sym typeface="Helvetica"/>
      </a:defRPr>
    </a:lvl2pPr>
    <a:lvl3pPr marL="0" marR="0" indent="0" algn="ctr" defTabSz="5024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chemeClr val="accent3"/>
        </a:solidFill>
        <a:effectLst/>
        <a:uFill>
          <a:solidFill>
            <a:srgbClr val="000000"/>
          </a:solidFill>
        </a:uFill>
        <a:latin typeface="+mj-lt"/>
        <a:ea typeface="+mj-ea"/>
        <a:cs typeface="+mj-cs"/>
        <a:sym typeface="Helvetica"/>
      </a:defRPr>
    </a:lvl3pPr>
    <a:lvl4pPr marL="0" marR="0" indent="0" algn="ctr" defTabSz="5024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chemeClr val="accent3"/>
        </a:solidFill>
        <a:effectLst/>
        <a:uFill>
          <a:solidFill>
            <a:srgbClr val="000000"/>
          </a:solidFill>
        </a:uFill>
        <a:latin typeface="+mj-lt"/>
        <a:ea typeface="+mj-ea"/>
        <a:cs typeface="+mj-cs"/>
        <a:sym typeface="Helvetica"/>
      </a:defRPr>
    </a:lvl4pPr>
    <a:lvl5pPr marL="0" marR="0" indent="0" algn="ctr" defTabSz="5024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chemeClr val="accent3"/>
        </a:solidFill>
        <a:effectLst/>
        <a:uFill>
          <a:solidFill>
            <a:srgbClr val="000000"/>
          </a:solidFill>
        </a:uFill>
        <a:latin typeface="+mj-lt"/>
        <a:ea typeface="+mj-ea"/>
        <a:cs typeface="+mj-cs"/>
        <a:sym typeface="Helvetica"/>
      </a:defRPr>
    </a:lvl5pPr>
    <a:lvl6pPr marL="0" marR="0" indent="0" algn="ctr" defTabSz="5024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chemeClr val="accent3"/>
        </a:solidFill>
        <a:effectLst/>
        <a:uFill>
          <a:solidFill>
            <a:srgbClr val="000000"/>
          </a:solidFill>
        </a:uFill>
        <a:latin typeface="+mj-lt"/>
        <a:ea typeface="+mj-ea"/>
        <a:cs typeface="+mj-cs"/>
        <a:sym typeface="Helvetica"/>
      </a:defRPr>
    </a:lvl6pPr>
    <a:lvl7pPr marL="0" marR="0" indent="0" algn="ctr" defTabSz="5024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chemeClr val="accent3"/>
        </a:solidFill>
        <a:effectLst/>
        <a:uFill>
          <a:solidFill>
            <a:srgbClr val="000000"/>
          </a:solidFill>
        </a:uFill>
        <a:latin typeface="+mj-lt"/>
        <a:ea typeface="+mj-ea"/>
        <a:cs typeface="+mj-cs"/>
        <a:sym typeface="Helvetica"/>
      </a:defRPr>
    </a:lvl7pPr>
    <a:lvl8pPr marL="0" marR="0" indent="0" algn="ctr" defTabSz="5024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chemeClr val="accent3"/>
        </a:solidFill>
        <a:effectLst/>
        <a:uFill>
          <a:solidFill>
            <a:srgbClr val="000000"/>
          </a:solidFill>
        </a:uFill>
        <a:latin typeface="+mj-lt"/>
        <a:ea typeface="+mj-ea"/>
        <a:cs typeface="+mj-cs"/>
        <a:sym typeface="Helvetica"/>
      </a:defRPr>
    </a:lvl8pPr>
    <a:lvl9pPr marL="0" marR="0" indent="0" algn="ctr" defTabSz="5024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chemeClr val="accent3"/>
        </a:solidFill>
        <a:effectLst/>
        <a:uFill>
          <a:solidFill>
            <a:srgbClr val="000000"/>
          </a:solidFill>
        </a:uFill>
        <a:latin typeface="+mj-lt"/>
        <a:ea typeface="+mj-ea"/>
        <a:cs typeface="+mj-cs"/>
        <a:sym typeface="Helvetica"/>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ajor">
          <a:schemeClr val="accent3"/>
        </a:fontRef>
        <a:schemeClr val="accent3"/>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F7CA"/>
          </a:solidFill>
        </a:fill>
      </a:tcStyle>
    </a:wholeTbl>
    <a:band2H>
      <a:tcTxStyle b="def" i="def"/>
      <a:tcStyle>
        <a:tcBdr/>
        <a:fill>
          <a:solidFill>
            <a:srgbClr val="E6FB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chemeClr val="accent3"/>
        </a:fontRef>
        <a:schemeClr val="accent3"/>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CC"/>
          </a:solidFill>
        </a:fill>
      </a:tcStyle>
    </a:wholeTbl>
    <a:band2H>
      <a:tcTxStyle b="def" i="def"/>
      <a:tcStyle>
        <a:tcBdr/>
        <a:fill>
          <a:solidFill>
            <a:srgbClr val="E7E7E7"/>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chemeClr val="accent3"/>
        </a:fontRef>
        <a:schemeClr val="accent3"/>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wholeTbl>
    <a:band2H>
      <a:tcTxStyle b="def" i="def"/>
      <a:tcStyle>
        <a:tcBdr/>
        <a:fill>
          <a:solidFill>
            <a:schemeClr val="accent6">
              <a:lumOff val="1335"/>
            </a:schemeClr>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chemeClr val="accent3"/>
        </a:fontRef>
        <a:schemeClr val="accent3"/>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7E7E7"/>
          </a:solidFill>
        </a:fill>
      </a:tcStyle>
    </a:wholeTbl>
    <a:band2H>
      <a:tcTxStyle b="def" i="def"/>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chemeClr val="accent3"/>
        </a:fontRef>
        <a:schemeClr val="accent3"/>
      </a:tcTxStyle>
      <a:tcStyle>
        <a:tcBdr>
          <a:left>
            <a:ln w="12700" cap="flat">
              <a:noFill/>
              <a:miter lim="400000"/>
            </a:ln>
          </a:left>
          <a:right>
            <a:ln w="12700" cap="flat">
              <a:noFill/>
              <a:miter lim="400000"/>
            </a:ln>
          </a:right>
          <a:top>
            <a:ln w="50800" cap="flat">
              <a:solidFill>
                <a:schemeClr val="accent3"/>
              </a:solidFill>
              <a:prstDash val="solid"/>
              <a:round/>
            </a:ln>
          </a:top>
          <a:bottom>
            <a:ln w="25400" cap="flat">
              <a:solidFill>
                <a:schemeClr val="accent3"/>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chemeClr val="accent3"/>
              </a:solidFill>
              <a:prstDash val="solid"/>
              <a:round/>
            </a:ln>
          </a:top>
          <a:bottom>
            <a:ln w="25400" cap="flat">
              <a:solidFill>
                <a:schemeClr val="accent3"/>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chemeClr val="accent3"/>
        </a:fontRef>
        <a:schemeClr val="accent3"/>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CC"/>
          </a:solidFill>
        </a:fill>
      </a:tcStyle>
    </a:wholeTbl>
    <a:band2H>
      <a:tcTxStyle b="def" i="def"/>
      <a:tcStyle>
        <a:tcBdr/>
        <a:fill>
          <a:solidFill>
            <a:srgbClr val="E7E7E7"/>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2708684C-4D16-4618-839F-0558EEFCDFE6}" styleName="">
    <a:tblBg/>
    <a:wholeTbl>
      <a:tcTxStyle b="off" i="off">
        <a:fontRef idx="major">
          <a:schemeClr val="accent3"/>
        </a:fontRef>
        <a:schemeClr val="accent3"/>
      </a:tcTxStyle>
      <a:tcStyle>
        <a:tcBdr>
          <a:left>
            <a:ln w="12700" cap="flat">
              <a:solidFill>
                <a:schemeClr val="accent3"/>
              </a:solidFill>
              <a:prstDash val="solid"/>
              <a:round/>
            </a:ln>
          </a:left>
          <a:right>
            <a:ln w="12700" cap="flat">
              <a:solidFill>
                <a:schemeClr val="accent3"/>
              </a:solidFill>
              <a:prstDash val="solid"/>
              <a:round/>
            </a:ln>
          </a:right>
          <a:top>
            <a:ln w="12700" cap="flat">
              <a:solidFill>
                <a:schemeClr val="accent3"/>
              </a:solidFill>
              <a:prstDash val="solid"/>
              <a:round/>
            </a:ln>
          </a:top>
          <a:bottom>
            <a:ln w="12700" cap="flat">
              <a:solidFill>
                <a:schemeClr val="accent3"/>
              </a:solidFill>
              <a:prstDash val="solid"/>
              <a:round/>
            </a:ln>
          </a:bottom>
          <a:insideH>
            <a:ln w="12700" cap="flat">
              <a:solidFill>
                <a:schemeClr val="accent3"/>
              </a:solidFill>
              <a:prstDash val="solid"/>
              <a:round/>
            </a:ln>
          </a:insideH>
          <a:insideV>
            <a:ln w="12700" cap="flat">
              <a:solidFill>
                <a:schemeClr val="accent3"/>
              </a:solidFill>
              <a:prstDash val="solid"/>
              <a:round/>
            </a:ln>
          </a:insideV>
        </a:tcBdr>
        <a:fill>
          <a:solidFill>
            <a:schemeClr val="accent3">
              <a:alpha val="20000"/>
            </a:schemeClr>
          </a:solidFill>
        </a:fill>
      </a:tcStyle>
    </a:wholeTbl>
    <a:band2H>
      <a:tcTxStyle b="def" i="def"/>
      <a:tcStyle>
        <a:tcBdr/>
        <a:fill>
          <a:solidFill>
            <a:srgbClr val="FFFFFF"/>
          </a:solidFill>
        </a:fill>
      </a:tcStyle>
    </a:band2H>
    <a:firstCol>
      <a:tcTxStyle b="on" i="off">
        <a:fontRef idx="major">
          <a:schemeClr val="accent3"/>
        </a:fontRef>
        <a:schemeClr val="accent3"/>
      </a:tcTxStyle>
      <a:tcStyle>
        <a:tcBdr>
          <a:left>
            <a:ln w="12700" cap="flat">
              <a:solidFill>
                <a:schemeClr val="accent3"/>
              </a:solidFill>
              <a:prstDash val="solid"/>
              <a:round/>
            </a:ln>
          </a:left>
          <a:right>
            <a:ln w="12700" cap="flat">
              <a:solidFill>
                <a:schemeClr val="accent3"/>
              </a:solidFill>
              <a:prstDash val="solid"/>
              <a:round/>
            </a:ln>
          </a:right>
          <a:top>
            <a:ln w="12700" cap="flat">
              <a:solidFill>
                <a:schemeClr val="accent3"/>
              </a:solidFill>
              <a:prstDash val="solid"/>
              <a:round/>
            </a:ln>
          </a:top>
          <a:bottom>
            <a:ln w="12700" cap="flat">
              <a:solidFill>
                <a:schemeClr val="accent3"/>
              </a:solidFill>
              <a:prstDash val="solid"/>
              <a:round/>
            </a:ln>
          </a:bottom>
          <a:insideH>
            <a:ln w="12700" cap="flat">
              <a:solidFill>
                <a:schemeClr val="accent3"/>
              </a:solidFill>
              <a:prstDash val="solid"/>
              <a:round/>
            </a:ln>
          </a:insideH>
          <a:insideV>
            <a:ln w="12700" cap="flat">
              <a:solidFill>
                <a:schemeClr val="accent3"/>
              </a:solidFill>
              <a:prstDash val="solid"/>
              <a:round/>
            </a:ln>
          </a:insideV>
        </a:tcBdr>
        <a:fill>
          <a:solidFill>
            <a:schemeClr val="accent3">
              <a:alpha val="20000"/>
            </a:schemeClr>
          </a:solidFill>
        </a:fill>
      </a:tcStyle>
    </a:firstCol>
    <a:lastRow>
      <a:tcTxStyle b="on" i="off">
        <a:fontRef idx="major">
          <a:schemeClr val="accent3"/>
        </a:fontRef>
        <a:schemeClr val="accent3"/>
      </a:tcTxStyle>
      <a:tcStyle>
        <a:tcBdr>
          <a:left>
            <a:ln w="12700" cap="flat">
              <a:solidFill>
                <a:schemeClr val="accent3"/>
              </a:solidFill>
              <a:prstDash val="solid"/>
              <a:round/>
            </a:ln>
          </a:left>
          <a:right>
            <a:ln w="12700" cap="flat">
              <a:solidFill>
                <a:schemeClr val="accent3"/>
              </a:solidFill>
              <a:prstDash val="solid"/>
              <a:round/>
            </a:ln>
          </a:right>
          <a:top>
            <a:ln w="50800" cap="flat">
              <a:solidFill>
                <a:schemeClr val="accent3"/>
              </a:solidFill>
              <a:prstDash val="solid"/>
              <a:round/>
            </a:ln>
          </a:top>
          <a:bottom>
            <a:ln w="12700" cap="flat">
              <a:solidFill>
                <a:schemeClr val="accent3"/>
              </a:solidFill>
              <a:prstDash val="solid"/>
              <a:round/>
            </a:ln>
          </a:bottom>
          <a:insideH>
            <a:ln w="12700" cap="flat">
              <a:solidFill>
                <a:schemeClr val="accent3"/>
              </a:solidFill>
              <a:prstDash val="solid"/>
              <a:round/>
            </a:ln>
          </a:insideH>
          <a:insideV>
            <a:ln w="12700" cap="flat">
              <a:solidFill>
                <a:schemeClr val="accent3"/>
              </a:solidFill>
              <a:prstDash val="solid"/>
              <a:round/>
            </a:ln>
          </a:insideV>
        </a:tcBdr>
        <a:fill>
          <a:noFill/>
        </a:fill>
      </a:tcStyle>
    </a:lastRow>
    <a:firstRow>
      <a:tcTxStyle b="on" i="off">
        <a:fontRef idx="major">
          <a:schemeClr val="accent3"/>
        </a:fontRef>
        <a:schemeClr val="accent3"/>
      </a:tcTxStyle>
      <a:tcStyle>
        <a:tcBdr>
          <a:left>
            <a:ln w="12700" cap="flat">
              <a:solidFill>
                <a:schemeClr val="accent3"/>
              </a:solidFill>
              <a:prstDash val="solid"/>
              <a:round/>
            </a:ln>
          </a:left>
          <a:right>
            <a:ln w="12700" cap="flat">
              <a:solidFill>
                <a:schemeClr val="accent3"/>
              </a:solidFill>
              <a:prstDash val="solid"/>
              <a:round/>
            </a:ln>
          </a:right>
          <a:top>
            <a:ln w="12700" cap="flat">
              <a:solidFill>
                <a:schemeClr val="accent3"/>
              </a:solidFill>
              <a:prstDash val="solid"/>
              <a:round/>
            </a:ln>
          </a:top>
          <a:bottom>
            <a:ln w="25400" cap="flat">
              <a:solidFill>
                <a:schemeClr val="accent3"/>
              </a:solidFill>
              <a:prstDash val="solid"/>
              <a:round/>
            </a:ln>
          </a:bottom>
          <a:insideH>
            <a:ln w="12700" cap="flat">
              <a:solidFill>
                <a:schemeClr val="accent3"/>
              </a:solidFill>
              <a:prstDash val="solid"/>
              <a:round/>
            </a:ln>
          </a:insideH>
          <a:insideV>
            <a:ln w="12700" cap="flat">
              <a:solidFill>
                <a:schemeClr val="accent3"/>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30" name="Shape 30"/>
          <p:cNvSpPr/>
          <p:nvPr>
            <p:ph type="sldImg"/>
          </p:nvPr>
        </p:nvSpPr>
        <p:spPr>
          <a:xfrm>
            <a:off x="1143000" y="685800"/>
            <a:ext cx="4572000" cy="3429000"/>
          </a:xfrm>
          <a:prstGeom prst="rect">
            <a:avLst/>
          </a:prstGeom>
        </p:spPr>
        <p:txBody>
          <a:bodyPr/>
          <a:lstStyle/>
          <a:p>
            <a:pPr/>
          </a:p>
        </p:txBody>
      </p:sp>
      <p:sp>
        <p:nvSpPr>
          <p:cNvPr id="31" name="Shape 31"/>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196605" latinLnBrk="0">
      <a:lnSpc>
        <a:spcPct val="125000"/>
      </a:lnSpc>
      <a:defRPr sz="1000">
        <a:latin typeface="+mn-lt"/>
        <a:ea typeface="+mn-ea"/>
        <a:cs typeface="+mn-cs"/>
        <a:sym typeface="Avenir Book"/>
      </a:defRPr>
    </a:lvl1pPr>
    <a:lvl2pPr indent="228600" defTabSz="196605" latinLnBrk="0">
      <a:lnSpc>
        <a:spcPct val="125000"/>
      </a:lnSpc>
      <a:defRPr sz="1000">
        <a:latin typeface="+mn-lt"/>
        <a:ea typeface="+mn-ea"/>
        <a:cs typeface="+mn-cs"/>
        <a:sym typeface="Avenir Book"/>
      </a:defRPr>
    </a:lvl2pPr>
    <a:lvl3pPr indent="457200" defTabSz="196605" latinLnBrk="0">
      <a:lnSpc>
        <a:spcPct val="125000"/>
      </a:lnSpc>
      <a:defRPr sz="1000">
        <a:latin typeface="+mn-lt"/>
        <a:ea typeface="+mn-ea"/>
        <a:cs typeface="+mn-cs"/>
        <a:sym typeface="Avenir Book"/>
      </a:defRPr>
    </a:lvl3pPr>
    <a:lvl4pPr indent="685800" defTabSz="196605" latinLnBrk="0">
      <a:lnSpc>
        <a:spcPct val="125000"/>
      </a:lnSpc>
      <a:defRPr sz="1000">
        <a:latin typeface="+mn-lt"/>
        <a:ea typeface="+mn-ea"/>
        <a:cs typeface="+mn-cs"/>
        <a:sym typeface="Avenir Book"/>
      </a:defRPr>
    </a:lvl4pPr>
    <a:lvl5pPr indent="914400" defTabSz="196605" latinLnBrk="0">
      <a:lnSpc>
        <a:spcPct val="125000"/>
      </a:lnSpc>
      <a:defRPr sz="1000">
        <a:latin typeface="+mn-lt"/>
        <a:ea typeface="+mn-ea"/>
        <a:cs typeface="+mn-cs"/>
        <a:sym typeface="Avenir Book"/>
      </a:defRPr>
    </a:lvl5pPr>
    <a:lvl6pPr indent="1143000" defTabSz="196605" latinLnBrk="0">
      <a:lnSpc>
        <a:spcPct val="125000"/>
      </a:lnSpc>
      <a:defRPr sz="1000">
        <a:latin typeface="+mn-lt"/>
        <a:ea typeface="+mn-ea"/>
        <a:cs typeface="+mn-cs"/>
        <a:sym typeface="Avenir Book"/>
      </a:defRPr>
    </a:lvl6pPr>
    <a:lvl7pPr indent="1371600" defTabSz="196605" latinLnBrk="0">
      <a:lnSpc>
        <a:spcPct val="125000"/>
      </a:lnSpc>
      <a:defRPr sz="1000">
        <a:latin typeface="+mn-lt"/>
        <a:ea typeface="+mn-ea"/>
        <a:cs typeface="+mn-cs"/>
        <a:sym typeface="Avenir Book"/>
      </a:defRPr>
    </a:lvl7pPr>
    <a:lvl8pPr indent="1600200" defTabSz="196605" latinLnBrk="0">
      <a:lnSpc>
        <a:spcPct val="125000"/>
      </a:lnSpc>
      <a:defRPr sz="1000">
        <a:latin typeface="+mn-lt"/>
        <a:ea typeface="+mn-ea"/>
        <a:cs typeface="+mn-cs"/>
        <a:sym typeface="Avenir Book"/>
      </a:defRPr>
    </a:lvl8pPr>
    <a:lvl9pPr indent="1828800" defTabSz="196605" latinLnBrk="0">
      <a:lnSpc>
        <a:spcPct val="125000"/>
      </a:lnSpc>
      <a:defRPr sz="1000">
        <a:latin typeface="+mn-lt"/>
        <a:ea typeface="+mn-ea"/>
        <a:cs typeface="+mn-cs"/>
        <a:sym typeface="Avenir Book"/>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 Id="rId4" Type="http://schemas.openxmlformats.org/officeDocument/2006/relationships/image" Target="../media/image3.png"/></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0" showMasterPhAnim="1">
  <p:cSld name="Default">
    <p:spTree>
      <p:nvGrpSpPr>
        <p:cNvPr id="1" name=""/>
        <p:cNvGrpSpPr/>
        <p:nvPr/>
      </p:nvGrpSpPr>
      <p:grpSpPr>
        <a:xfrm>
          <a:off x="0" y="0"/>
          <a:ext cx="0" cy="0"/>
          <a:chOff x="0" y="0"/>
          <a:chExt cx="0" cy="0"/>
        </a:xfrm>
      </p:grpSpPr>
      <p:pic>
        <p:nvPicPr>
          <p:cNvPr id="14" name="Grafik 4" descr="Grafik 4"/>
          <p:cNvPicPr>
            <a:picLocks noChangeAspect="1"/>
          </p:cNvPicPr>
          <p:nvPr/>
        </p:nvPicPr>
        <p:blipFill>
          <a:blip r:embed="rId2">
            <a:extLst/>
          </a:blip>
          <a:stretch>
            <a:fillRect/>
          </a:stretch>
        </p:blipFill>
        <p:spPr>
          <a:xfrm>
            <a:off x="339586" y="241300"/>
            <a:ext cx="2079874" cy="679450"/>
          </a:xfrm>
          <a:prstGeom prst="rect">
            <a:avLst/>
          </a:prstGeom>
          <a:ln w="12700">
            <a:miter lim="400000"/>
          </a:ln>
        </p:spPr>
      </p:pic>
      <p:pic>
        <p:nvPicPr>
          <p:cNvPr id="15" name="Grafik 12" descr="Grafik 12"/>
          <p:cNvPicPr>
            <a:picLocks noChangeAspect="1"/>
          </p:cNvPicPr>
          <p:nvPr/>
        </p:nvPicPr>
        <p:blipFill>
          <a:blip r:embed="rId3">
            <a:extLst/>
          </a:blip>
          <a:srcRect l="0" t="19460" r="36613" b="0"/>
          <a:stretch>
            <a:fillRect/>
          </a:stretch>
        </p:blipFill>
        <p:spPr>
          <a:xfrm>
            <a:off x="8393683" y="-2"/>
            <a:ext cx="750317" cy="1340303"/>
          </a:xfrm>
          <a:prstGeom prst="rect">
            <a:avLst/>
          </a:prstGeom>
          <a:ln w="12700">
            <a:miter lim="400000"/>
          </a:ln>
        </p:spPr>
      </p:pic>
      <p:pic>
        <p:nvPicPr>
          <p:cNvPr id="16" name="Grafik 9" descr="Grafik 9"/>
          <p:cNvPicPr>
            <a:picLocks noChangeAspect="1"/>
          </p:cNvPicPr>
          <p:nvPr/>
        </p:nvPicPr>
        <p:blipFill>
          <a:blip r:embed="rId4">
            <a:extLst/>
          </a:blip>
          <a:stretch>
            <a:fillRect/>
          </a:stretch>
        </p:blipFill>
        <p:spPr>
          <a:xfrm>
            <a:off x="7519165" y="263226"/>
            <a:ext cx="714405" cy="302497"/>
          </a:xfrm>
          <a:prstGeom prst="rect">
            <a:avLst/>
          </a:prstGeom>
          <a:ln w="12700">
            <a:miter lim="400000"/>
          </a:ln>
        </p:spPr>
      </p:pic>
      <p:sp>
        <p:nvSpPr>
          <p:cNvPr id="17"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Default">
    <p:spTree>
      <p:nvGrpSpPr>
        <p:cNvPr id="1" name=""/>
        <p:cNvGrpSpPr/>
        <p:nvPr/>
      </p:nvGrpSpPr>
      <p:grpSpPr>
        <a:xfrm>
          <a:off x="0" y="0"/>
          <a:ext cx="0" cy="0"/>
          <a:chOff x="0" y="0"/>
          <a:chExt cx="0" cy="0"/>
        </a:xfrm>
      </p:grpSpPr>
      <p:sp>
        <p:nvSpPr>
          <p:cNvPr id="2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slideLayout" Target="../slideLayouts/slideLayout1.xml"/><Relationship Id="rId6"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pic>
        <p:nvPicPr>
          <p:cNvPr id="2" name="Grafik 4" descr="Grafik 4"/>
          <p:cNvPicPr>
            <a:picLocks noChangeAspect="1"/>
          </p:cNvPicPr>
          <p:nvPr/>
        </p:nvPicPr>
        <p:blipFill>
          <a:blip r:embed="rId2">
            <a:extLst/>
          </a:blip>
          <a:stretch>
            <a:fillRect/>
          </a:stretch>
        </p:blipFill>
        <p:spPr>
          <a:xfrm>
            <a:off x="339586" y="241300"/>
            <a:ext cx="2079874" cy="679450"/>
          </a:xfrm>
          <a:prstGeom prst="rect">
            <a:avLst/>
          </a:prstGeom>
          <a:ln w="12700">
            <a:miter lim="400000"/>
          </a:ln>
        </p:spPr>
      </p:pic>
      <p:pic>
        <p:nvPicPr>
          <p:cNvPr id="3" name="Grafik 12" descr="Grafik 12"/>
          <p:cNvPicPr>
            <a:picLocks noChangeAspect="1"/>
          </p:cNvPicPr>
          <p:nvPr/>
        </p:nvPicPr>
        <p:blipFill>
          <a:blip r:embed="rId3">
            <a:extLst/>
          </a:blip>
          <a:srcRect l="0" t="19460" r="36613" b="0"/>
          <a:stretch>
            <a:fillRect/>
          </a:stretch>
        </p:blipFill>
        <p:spPr>
          <a:xfrm>
            <a:off x="8393683" y="-2"/>
            <a:ext cx="750317" cy="1340303"/>
          </a:xfrm>
          <a:prstGeom prst="rect">
            <a:avLst/>
          </a:prstGeom>
          <a:ln w="12700">
            <a:miter lim="400000"/>
          </a:ln>
        </p:spPr>
      </p:pic>
      <p:pic>
        <p:nvPicPr>
          <p:cNvPr id="4" name="Grafik 9" descr="Grafik 9"/>
          <p:cNvPicPr>
            <a:picLocks noChangeAspect="1"/>
          </p:cNvPicPr>
          <p:nvPr/>
        </p:nvPicPr>
        <p:blipFill>
          <a:blip r:embed="rId4">
            <a:extLst/>
          </a:blip>
          <a:stretch>
            <a:fillRect/>
          </a:stretch>
        </p:blipFill>
        <p:spPr>
          <a:xfrm>
            <a:off x="7519165" y="263226"/>
            <a:ext cx="714405" cy="302497"/>
          </a:xfrm>
          <a:prstGeom prst="rect">
            <a:avLst/>
          </a:prstGeom>
          <a:ln w="12700">
            <a:miter lim="400000"/>
          </a:ln>
        </p:spPr>
      </p:pic>
      <p:sp>
        <p:nvSpPr>
          <p:cNvPr id="5" name="Title Text"/>
          <p:cNvSpPr txBox="1"/>
          <p:nvPr>
            <p:ph type="title"/>
          </p:nvPr>
        </p:nvSpPr>
        <p:spPr>
          <a:xfrm>
            <a:off x="1370012" y="577453"/>
            <a:ext cx="7315201" cy="1251347"/>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chor="ctr"/>
          <a:lstStyle/>
          <a:p>
            <a:pPr/>
            <a:r>
              <a:t>Title Text</a:t>
            </a:r>
          </a:p>
        </p:txBody>
      </p:sp>
      <p:sp>
        <p:nvSpPr>
          <p:cNvPr id="6" name="Body Level One…"/>
          <p:cNvSpPr txBox="1"/>
          <p:nvPr>
            <p:ph type="body" idx="1"/>
          </p:nvPr>
        </p:nvSpPr>
        <p:spPr>
          <a:xfrm>
            <a:off x="5103812" y="1828800"/>
            <a:ext cx="3581401" cy="3314700"/>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lstStyle/>
          <a:p>
            <a:pPr/>
            <a:r>
              <a:t>Body Level One</a:t>
            </a:r>
          </a:p>
          <a:p>
            <a:pPr lvl="1"/>
            <a:r>
              <a:t>Body Level Two</a:t>
            </a:r>
          </a:p>
          <a:p>
            <a:pPr lvl="2"/>
            <a:r>
              <a:t>Body Level Three</a:t>
            </a:r>
          </a:p>
          <a:p>
            <a:pPr lvl="3"/>
            <a:r>
              <a:t>Body Level Four</a:t>
            </a:r>
          </a:p>
          <a:p>
            <a:pPr lvl="4"/>
            <a:r>
              <a:t>Body Level Five</a:t>
            </a:r>
          </a:p>
        </p:txBody>
      </p:sp>
      <p:sp>
        <p:nvSpPr>
          <p:cNvPr id="7" name="Slide Number"/>
          <p:cNvSpPr txBox="1"/>
          <p:nvPr>
            <p:ph type="sldNum" sz="quarter" idx="2"/>
          </p:nvPr>
        </p:nvSpPr>
        <p:spPr>
          <a:xfrm>
            <a:off x="6279546" y="4632643"/>
            <a:ext cx="273654" cy="269239"/>
          </a:xfrm>
          <a:prstGeom prst="rect">
            <a:avLst/>
          </a:prstGeom>
          <a:ln w="12700">
            <a:miter lim="400000"/>
          </a:ln>
        </p:spPr>
        <p:txBody>
          <a:bodyPr wrap="none" lIns="45718" tIns="45718" rIns="45718" bIns="45718" anchor="ctr">
            <a:spAutoFit/>
          </a:bodyPr>
          <a:lstStyle>
            <a:lvl1pPr algn="r">
              <a:defRPr sz="1200">
                <a:solidFill>
                  <a:srgbClr val="000000"/>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5"/>
    <p:sldLayoutId id="2147483650" r:id="rId6"/>
  </p:sldLayoutIdLst>
  <p:transition xmlns:p14="http://schemas.microsoft.com/office/powerpoint/2010/main" spd="med" advClick="1"/>
  <p:txStyles>
    <p:titleStyle>
      <a:lvl1pPr marL="0" marR="0" indent="0" algn="l" defTabSz="170448" rtl="0" latinLnBrk="0">
        <a:lnSpc>
          <a:spcPct val="100000"/>
        </a:lnSpc>
        <a:spcBef>
          <a:spcPts val="0"/>
        </a:spcBef>
        <a:spcAft>
          <a:spcPts val="0"/>
        </a:spcAft>
        <a:buClrTx/>
        <a:buSzTx/>
        <a:buFontTx/>
        <a:buNone/>
        <a:tabLst/>
        <a:defRPr b="0" baseline="0" cap="none" i="0" spc="0" strike="noStrike" sz="200" u="none">
          <a:solidFill>
            <a:srgbClr val="000000"/>
          </a:solidFill>
          <a:uFill>
            <a:solidFill>
              <a:srgbClr val="000000"/>
            </a:solidFill>
          </a:uFill>
          <a:latin typeface="+mj-lt"/>
          <a:ea typeface="+mj-ea"/>
          <a:cs typeface="+mj-cs"/>
          <a:sym typeface="Helvetica"/>
        </a:defRPr>
      </a:lvl1pPr>
      <a:lvl2pPr marL="0" marR="0" indent="0" algn="l" defTabSz="170448" rtl="0" latinLnBrk="0">
        <a:lnSpc>
          <a:spcPct val="100000"/>
        </a:lnSpc>
        <a:spcBef>
          <a:spcPts val="0"/>
        </a:spcBef>
        <a:spcAft>
          <a:spcPts val="0"/>
        </a:spcAft>
        <a:buClrTx/>
        <a:buSzTx/>
        <a:buFontTx/>
        <a:buNone/>
        <a:tabLst/>
        <a:defRPr b="0" baseline="0" cap="none" i="0" spc="0" strike="noStrike" sz="200" u="none">
          <a:solidFill>
            <a:srgbClr val="000000"/>
          </a:solidFill>
          <a:uFill>
            <a:solidFill>
              <a:srgbClr val="000000"/>
            </a:solidFill>
          </a:uFill>
          <a:latin typeface="+mj-lt"/>
          <a:ea typeface="+mj-ea"/>
          <a:cs typeface="+mj-cs"/>
          <a:sym typeface="Helvetica"/>
        </a:defRPr>
      </a:lvl2pPr>
      <a:lvl3pPr marL="0" marR="0" indent="0" algn="l" defTabSz="170448" rtl="0" latinLnBrk="0">
        <a:lnSpc>
          <a:spcPct val="100000"/>
        </a:lnSpc>
        <a:spcBef>
          <a:spcPts val="0"/>
        </a:spcBef>
        <a:spcAft>
          <a:spcPts val="0"/>
        </a:spcAft>
        <a:buClrTx/>
        <a:buSzTx/>
        <a:buFontTx/>
        <a:buNone/>
        <a:tabLst/>
        <a:defRPr b="0" baseline="0" cap="none" i="0" spc="0" strike="noStrike" sz="200" u="none">
          <a:solidFill>
            <a:srgbClr val="000000"/>
          </a:solidFill>
          <a:uFill>
            <a:solidFill>
              <a:srgbClr val="000000"/>
            </a:solidFill>
          </a:uFill>
          <a:latin typeface="+mj-lt"/>
          <a:ea typeface="+mj-ea"/>
          <a:cs typeface="+mj-cs"/>
          <a:sym typeface="Helvetica"/>
        </a:defRPr>
      </a:lvl3pPr>
      <a:lvl4pPr marL="0" marR="0" indent="0" algn="l" defTabSz="170448" rtl="0" latinLnBrk="0">
        <a:lnSpc>
          <a:spcPct val="100000"/>
        </a:lnSpc>
        <a:spcBef>
          <a:spcPts val="0"/>
        </a:spcBef>
        <a:spcAft>
          <a:spcPts val="0"/>
        </a:spcAft>
        <a:buClrTx/>
        <a:buSzTx/>
        <a:buFontTx/>
        <a:buNone/>
        <a:tabLst/>
        <a:defRPr b="0" baseline="0" cap="none" i="0" spc="0" strike="noStrike" sz="200" u="none">
          <a:solidFill>
            <a:srgbClr val="000000"/>
          </a:solidFill>
          <a:uFill>
            <a:solidFill>
              <a:srgbClr val="000000"/>
            </a:solidFill>
          </a:uFill>
          <a:latin typeface="+mj-lt"/>
          <a:ea typeface="+mj-ea"/>
          <a:cs typeface="+mj-cs"/>
          <a:sym typeface="Helvetica"/>
        </a:defRPr>
      </a:lvl4pPr>
      <a:lvl5pPr marL="0" marR="0" indent="0" algn="l" defTabSz="170448" rtl="0" latinLnBrk="0">
        <a:lnSpc>
          <a:spcPct val="100000"/>
        </a:lnSpc>
        <a:spcBef>
          <a:spcPts val="0"/>
        </a:spcBef>
        <a:spcAft>
          <a:spcPts val="0"/>
        </a:spcAft>
        <a:buClrTx/>
        <a:buSzTx/>
        <a:buFontTx/>
        <a:buNone/>
        <a:tabLst/>
        <a:defRPr b="0" baseline="0" cap="none" i="0" spc="0" strike="noStrike" sz="200" u="none">
          <a:solidFill>
            <a:srgbClr val="000000"/>
          </a:solidFill>
          <a:uFill>
            <a:solidFill>
              <a:srgbClr val="000000"/>
            </a:solidFill>
          </a:uFill>
          <a:latin typeface="+mj-lt"/>
          <a:ea typeface="+mj-ea"/>
          <a:cs typeface="+mj-cs"/>
          <a:sym typeface="Helvetica"/>
        </a:defRPr>
      </a:lvl5pPr>
      <a:lvl6pPr marL="0" marR="0" indent="0" algn="l" defTabSz="170448" rtl="0" latinLnBrk="0">
        <a:lnSpc>
          <a:spcPct val="100000"/>
        </a:lnSpc>
        <a:spcBef>
          <a:spcPts val="0"/>
        </a:spcBef>
        <a:spcAft>
          <a:spcPts val="0"/>
        </a:spcAft>
        <a:buClrTx/>
        <a:buSzTx/>
        <a:buFontTx/>
        <a:buNone/>
        <a:tabLst/>
        <a:defRPr b="0" baseline="0" cap="none" i="0" spc="0" strike="noStrike" sz="200" u="none">
          <a:solidFill>
            <a:srgbClr val="000000"/>
          </a:solidFill>
          <a:uFill>
            <a:solidFill>
              <a:srgbClr val="000000"/>
            </a:solidFill>
          </a:uFill>
          <a:latin typeface="+mj-lt"/>
          <a:ea typeface="+mj-ea"/>
          <a:cs typeface="+mj-cs"/>
          <a:sym typeface="Helvetica"/>
        </a:defRPr>
      </a:lvl6pPr>
      <a:lvl7pPr marL="0" marR="0" indent="0" algn="l" defTabSz="170448" rtl="0" latinLnBrk="0">
        <a:lnSpc>
          <a:spcPct val="100000"/>
        </a:lnSpc>
        <a:spcBef>
          <a:spcPts val="0"/>
        </a:spcBef>
        <a:spcAft>
          <a:spcPts val="0"/>
        </a:spcAft>
        <a:buClrTx/>
        <a:buSzTx/>
        <a:buFontTx/>
        <a:buNone/>
        <a:tabLst/>
        <a:defRPr b="0" baseline="0" cap="none" i="0" spc="0" strike="noStrike" sz="200" u="none">
          <a:solidFill>
            <a:srgbClr val="000000"/>
          </a:solidFill>
          <a:uFill>
            <a:solidFill>
              <a:srgbClr val="000000"/>
            </a:solidFill>
          </a:uFill>
          <a:latin typeface="+mj-lt"/>
          <a:ea typeface="+mj-ea"/>
          <a:cs typeface="+mj-cs"/>
          <a:sym typeface="Helvetica"/>
        </a:defRPr>
      </a:lvl7pPr>
      <a:lvl8pPr marL="0" marR="0" indent="0" algn="l" defTabSz="170448" rtl="0" latinLnBrk="0">
        <a:lnSpc>
          <a:spcPct val="100000"/>
        </a:lnSpc>
        <a:spcBef>
          <a:spcPts val="0"/>
        </a:spcBef>
        <a:spcAft>
          <a:spcPts val="0"/>
        </a:spcAft>
        <a:buClrTx/>
        <a:buSzTx/>
        <a:buFontTx/>
        <a:buNone/>
        <a:tabLst/>
        <a:defRPr b="0" baseline="0" cap="none" i="0" spc="0" strike="noStrike" sz="200" u="none">
          <a:solidFill>
            <a:srgbClr val="000000"/>
          </a:solidFill>
          <a:uFill>
            <a:solidFill>
              <a:srgbClr val="000000"/>
            </a:solidFill>
          </a:uFill>
          <a:latin typeface="+mj-lt"/>
          <a:ea typeface="+mj-ea"/>
          <a:cs typeface="+mj-cs"/>
          <a:sym typeface="Helvetica"/>
        </a:defRPr>
      </a:lvl8pPr>
      <a:lvl9pPr marL="0" marR="0" indent="0" algn="l" defTabSz="170448" rtl="0" latinLnBrk="0">
        <a:lnSpc>
          <a:spcPct val="100000"/>
        </a:lnSpc>
        <a:spcBef>
          <a:spcPts val="0"/>
        </a:spcBef>
        <a:spcAft>
          <a:spcPts val="0"/>
        </a:spcAft>
        <a:buClrTx/>
        <a:buSzTx/>
        <a:buFontTx/>
        <a:buNone/>
        <a:tabLst/>
        <a:defRPr b="0" baseline="0" cap="none" i="0" spc="0" strike="noStrike" sz="200" u="none">
          <a:solidFill>
            <a:srgbClr val="000000"/>
          </a:solidFill>
          <a:uFill>
            <a:solidFill>
              <a:srgbClr val="000000"/>
            </a:solidFill>
          </a:uFill>
          <a:latin typeface="+mj-lt"/>
          <a:ea typeface="+mj-ea"/>
          <a:cs typeface="+mj-cs"/>
          <a:sym typeface="Helvetica"/>
        </a:defRPr>
      </a:lvl9pPr>
    </p:titleStyle>
    <p:bodyStyle>
      <a:lvl1pPr marL="127837" marR="0" indent="-127837" algn="l" defTabSz="170448" rtl="0" latinLnBrk="0">
        <a:lnSpc>
          <a:spcPct val="100000"/>
        </a:lnSpc>
        <a:spcBef>
          <a:spcPts val="0"/>
        </a:spcBef>
        <a:spcAft>
          <a:spcPts val="0"/>
        </a:spcAft>
        <a:buClrTx/>
        <a:buSzTx/>
        <a:buFontTx/>
        <a:buNone/>
        <a:tabLst/>
        <a:defRPr b="0" baseline="0" cap="none" i="0" spc="0" strike="noStrike" sz="200" u="none">
          <a:solidFill>
            <a:srgbClr val="000000"/>
          </a:solidFill>
          <a:uFill>
            <a:solidFill>
              <a:srgbClr val="000000"/>
            </a:solidFill>
          </a:uFill>
          <a:latin typeface="+mj-lt"/>
          <a:ea typeface="+mj-ea"/>
          <a:cs typeface="+mj-cs"/>
          <a:sym typeface="Helvetica"/>
        </a:defRPr>
      </a:lvl1pPr>
      <a:lvl2pPr marL="127837" marR="0" indent="-42612" algn="l" defTabSz="170448" rtl="0" latinLnBrk="0">
        <a:lnSpc>
          <a:spcPct val="100000"/>
        </a:lnSpc>
        <a:spcBef>
          <a:spcPts val="0"/>
        </a:spcBef>
        <a:spcAft>
          <a:spcPts val="0"/>
        </a:spcAft>
        <a:buClrTx/>
        <a:buSzTx/>
        <a:buFontTx/>
        <a:buNone/>
        <a:tabLst/>
        <a:defRPr b="0" baseline="0" cap="none" i="0" spc="0" strike="noStrike" sz="200" u="none">
          <a:solidFill>
            <a:srgbClr val="000000"/>
          </a:solidFill>
          <a:uFill>
            <a:solidFill>
              <a:srgbClr val="000000"/>
            </a:solidFill>
          </a:uFill>
          <a:latin typeface="+mj-lt"/>
          <a:ea typeface="+mj-ea"/>
          <a:cs typeface="+mj-cs"/>
          <a:sym typeface="Helvetica"/>
        </a:defRPr>
      </a:lvl2pPr>
      <a:lvl3pPr marL="127837" marR="0" indent="0" algn="l" defTabSz="170448" rtl="0" latinLnBrk="0">
        <a:lnSpc>
          <a:spcPct val="100000"/>
        </a:lnSpc>
        <a:spcBef>
          <a:spcPts val="0"/>
        </a:spcBef>
        <a:spcAft>
          <a:spcPts val="0"/>
        </a:spcAft>
        <a:buClrTx/>
        <a:buSzTx/>
        <a:buFontTx/>
        <a:buNone/>
        <a:tabLst/>
        <a:defRPr b="0" baseline="0" cap="none" i="0" spc="0" strike="noStrike" sz="200" u="none">
          <a:solidFill>
            <a:srgbClr val="000000"/>
          </a:solidFill>
          <a:uFill>
            <a:solidFill>
              <a:srgbClr val="000000"/>
            </a:solidFill>
          </a:uFill>
          <a:latin typeface="+mj-lt"/>
          <a:ea typeface="+mj-ea"/>
          <a:cs typeface="+mj-cs"/>
          <a:sym typeface="Helvetica"/>
        </a:defRPr>
      </a:lvl3pPr>
      <a:lvl4pPr marL="127837" marR="0" indent="0" algn="l" defTabSz="170448" rtl="0" latinLnBrk="0">
        <a:lnSpc>
          <a:spcPct val="100000"/>
        </a:lnSpc>
        <a:spcBef>
          <a:spcPts val="0"/>
        </a:spcBef>
        <a:spcAft>
          <a:spcPts val="0"/>
        </a:spcAft>
        <a:buClrTx/>
        <a:buSzTx/>
        <a:buFontTx/>
        <a:buNone/>
        <a:tabLst/>
        <a:defRPr b="0" baseline="0" cap="none" i="0" spc="0" strike="noStrike" sz="200" u="none">
          <a:solidFill>
            <a:srgbClr val="000000"/>
          </a:solidFill>
          <a:uFill>
            <a:solidFill>
              <a:srgbClr val="000000"/>
            </a:solidFill>
          </a:uFill>
          <a:latin typeface="+mj-lt"/>
          <a:ea typeface="+mj-ea"/>
          <a:cs typeface="+mj-cs"/>
          <a:sym typeface="Helvetica"/>
        </a:defRPr>
      </a:lvl4pPr>
      <a:lvl5pPr marL="127837" marR="0" indent="0" algn="l" defTabSz="170448" rtl="0" latinLnBrk="0">
        <a:lnSpc>
          <a:spcPct val="100000"/>
        </a:lnSpc>
        <a:spcBef>
          <a:spcPts val="0"/>
        </a:spcBef>
        <a:spcAft>
          <a:spcPts val="0"/>
        </a:spcAft>
        <a:buClrTx/>
        <a:buSzTx/>
        <a:buFontTx/>
        <a:buNone/>
        <a:tabLst/>
        <a:defRPr b="0" baseline="0" cap="none" i="0" spc="0" strike="noStrike" sz="200" u="none">
          <a:solidFill>
            <a:srgbClr val="000000"/>
          </a:solidFill>
          <a:uFill>
            <a:solidFill>
              <a:srgbClr val="000000"/>
            </a:solidFill>
          </a:uFill>
          <a:latin typeface="+mj-lt"/>
          <a:ea typeface="+mj-ea"/>
          <a:cs typeface="+mj-cs"/>
          <a:sym typeface="Helvetica"/>
        </a:defRPr>
      </a:lvl5pPr>
      <a:lvl6pPr marL="127837" marR="0" indent="0" algn="l" defTabSz="170448" rtl="0" latinLnBrk="0">
        <a:lnSpc>
          <a:spcPct val="100000"/>
        </a:lnSpc>
        <a:spcBef>
          <a:spcPts val="0"/>
        </a:spcBef>
        <a:spcAft>
          <a:spcPts val="0"/>
        </a:spcAft>
        <a:buClrTx/>
        <a:buSzTx/>
        <a:buFontTx/>
        <a:buNone/>
        <a:tabLst/>
        <a:defRPr b="0" baseline="0" cap="none" i="0" spc="0" strike="noStrike" sz="200" u="none">
          <a:solidFill>
            <a:srgbClr val="000000"/>
          </a:solidFill>
          <a:uFill>
            <a:solidFill>
              <a:srgbClr val="000000"/>
            </a:solidFill>
          </a:uFill>
          <a:latin typeface="+mj-lt"/>
          <a:ea typeface="+mj-ea"/>
          <a:cs typeface="+mj-cs"/>
          <a:sym typeface="Helvetica"/>
        </a:defRPr>
      </a:lvl6pPr>
      <a:lvl7pPr marL="127837" marR="0" indent="0" algn="l" defTabSz="170448" rtl="0" latinLnBrk="0">
        <a:lnSpc>
          <a:spcPct val="100000"/>
        </a:lnSpc>
        <a:spcBef>
          <a:spcPts val="0"/>
        </a:spcBef>
        <a:spcAft>
          <a:spcPts val="0"/>
        </a:spcAft>
        <a:buClrTx/>
        <a:buSzTx/>
        <a:buFontTx/>
        <a:buNone/>
        <a:tabLst/>
        <a:defRPr b="0" baseline="0" cap="none" i="0" spc="0" strike="noStrike" sz="200" u="none">
          <a:solidFill>
            <a:srgbClr val="000000"/>
          </a:solidFill>
          <a:uFill>
            <a:solidFill>
              <a:srgbClr val="000000"/>
            </a:solidFill>
          </a:uFill>
          <a:latin typeface="+mj-lt"/>
          <a:ea typeface="+mj-ea"/>
          <a:cs typeface="+mj-cs"/>
          <a:sym typeface="Helvetica"/>
        </a:defRPr>
      </a:lvl7pPr>
      <a:lvl8pPr marL="127837" marR="0" indent="0" algn="l" defTabSz="170448" rtl="0" latinLnBrk="0">
        <a:lnSpc>
          <a:spcPct val="100000"/>
        </a:lnSpc>
        <a:spcBef>
          <a:spcPts val="0"/>
        </a:spcBef>
        <a:spcAft>
          <a:spcPts val="0"/>
        </a:spcAft>
        <a:buClrTx/>
        <a:buSzTx/>
        <a:buFontTx/>
        <a:buNone/>
        <a:tabLst/>
        <a:defRPr b="0" baseline="0" cap="none" i="0" spc="0" strike="noStrike" sz="200" u="none">
          <a:solidFill>
            <a:srgbClr val="000000"/>
          </a:solidFill>
          <a:uFill>
            <a:solidFill>
              <a:srgbClr val="000000"/>
            </a:solidFill>
          </a:uFill>
          <a:latin typeface="+mj-lt"/>
          <a:ea typeface="+mj-ea"/>
          <a:cs typeface="+mj-cs"/>
          <a:sym typeface="Helvetica"/>
        </a:defRPr>
      </a:lvl8pPr>
      <a:lvl9pPr marL="127837" marR="0" indent="0" algn="l" defTabSz="170448" rtl="0" latinLnBrk="0">
        <a:lnSpc>
          <a:spcPct val="100000"/>
        </a:lnSpc>
        <a:spcBef>
          <a:spcPts val="0"/>
        </a:spcBef>
        <a:spcAft>
          <a:spcPts val="0"/>
        </a:spcAft>
        <a:buClrTx/>
        <a:buSzTx/>
        <a:buFontTx/>
        <a:buNone/>
        <a:tabLst/>
        <a:defRPr b="0" baseline="0" cap="none" i="0" spc="0" strike="noStrike" sz="200" u="none">
          <a:solidFill>
            <a:srgbClr val="000000"/>
          </a:solidFill>
          <a:uFill>
            <a:solidFill>
              <a:srgbClr val="000000"/>
            </a:solidFill>
          </a:uFill>
          <a:latin typeface="+mj-lt"/>
          <a:ea typeface="+mj-ea"/>
          <a:cs typeface="+mj-cs"/>
          <a:sym typeface="Helvetica"/>
        </a:defRPr>
      </a:lvl9pPr>
    </p:bodyStyle>
    <p:otherStyle>
      <a:lvl1pPr marL="0" marR="0" indent="0" algn="r" defTabSz="502437" rtl="0" latinLnBrk="0">
        <a:lnSpc>
          <a:spcPct val="100000"/>
        </a:lnSpc>
        <a:spcBef>
          <a:spcPts val="0"/>
        </a:spcBef>
        <a:spcAft>
          <a:spcPts val="0"/>
        </a:spcAft>
        <a:buClrTx/>
        <a:buSzTx/>
        <a:buFontTx/>
        <a:buNone/>
        <a:tabLst/>
        <a:defRPr b="0" baseline="0" cap="none" i="0" spc="0" strike="noStrike" sz="1200" u="none">
          <a:solidFill>
            <a:schemeClr val="tx1"/>
          </a:solidFill>
          <a:uFill>
            <a:solidFill>
              <a:srgbClr val="000000"/>
            </a:solidFill>
          </a:uFill>
          <a:latin typeface="+mn-lt"/>
          <a:ea typeface="+mn-ea"/>
          <a:cs typeface="+mn-cs"/>
          <a:sym typeface="Helvetica"/>
        </a:defRPr>
      </a:lvl1pPr>
      <a:lvl2pPr marL="0" marR="0" indent="0" algn="r" defTabSz="502437" rtl="0" latinLnBrk="0">
        <a:lnSpc>
          <a:spcPct val="100000"/>
        </a:lnSpc>
        <a:spcBef>
          <a:spcPts val="0"/>
        </a:spcBef>
        <a:spcAft>
          <a:spcPts val="0"/>
        </a:spcAft>
        <a:buClrTx/>
        <a:buSzTx/>
        <a:buFontTx/>
        <a:buNone/>
        <a:tabLst/>
        <a:defRPr b="0" baseline="0" cap="none" i="0" spc="0" strike="noStrike" sz="1200" u="none">
          <a:solidFill>
            <a:schemeClr val="tx1"/>
          </a:solidFill>
          <a:uFill>
            <a:solidFill>
              <a:srgbClr val="000000"/>
            </a:solidFill>
          </a:uFill>
          <a:latin typeface="+mn-lt"/>
          <a:ea typeface="+mn-ea"/>
          <a:cs typeface="+mn-cs"/>
          <a:sym typeface="Helvetica"/>
        </a:defRPr>
      </a:lvl2pPr>
      <a:lvl3pPr marL="0" marR="0" indent="0" algn="r" defTabSz="502437" rtl="0" latinLnBrk="0">
        <a:lnSpc>
          <a:spcPct val="100000"/>
        </a:lnSpc>
        <a:spcBef>
          <a:spcPts val="0"/>
        </a:spcBef>
        <a:spcAft>
          <a:spcPts val="0"/>
        </a:spcAft>
        <a:buClrTx/>
        <a:buSzTx/>
        <a:buFontTx/>
        <a:buNone/>
        <a:tabLst/>
        <a:defRPr b="0" baseline="0" cap="none" i="0" spc="0" strike="noStrike" sz="1200" u="none">
          <a:solidFill>
            <a:schemeClr val="tx1"/>
          </a:solidFill>
          <a:uFill>
            <a:solidFill>
              <a:srgbClr val="000000"/>
            </a:solidFill>
          </a:uFill>
          <a:latin typeface="+mn-lt"/>
          <a:ea typeface="+mn-ea"/>
          <a:cs typeface="+mn-cs"/>
          <a:sym typeface="Helvetica"/>
        </a:defRPr>
      </a:lvl3pPr>
      <a:lvl4pPr marL="0" marR="0" indent="0" algn="r" defTabSz="502437" rtl="0" latinLnBrk="0">
        <a:lnSpc>
          <a:spcPct val="100000"/>
        </a:lnSpc>
        <a:spcBef>
          <a:spcPts val="0"/>
        </a:spcBef>
        <a:spcAft>
          <a:spcPts val="0"/>
        </a:spcAft>
        <a:buClrTx/>
        <a:buSzTx/>
        <a:buFontTx/>
        <a:buNone/>
        <a:tabLst/>
        <a:defRPr b="0" baseline="0" cap="none" i="0" spc="0" strike="noStrike" sz="1200" u="none">
          <a:solidFill>
            <a:schemeClr val="tx1"/>
          </a:solidFill>
          <a:uFill>
            <a:solidFill>
              <a:srgbClr val="000000"/>
            </a:solidFill>
          </a:uFill>
          <a:latin typeface="+mn-lt"/>
          <a:ea typeface="+mn-ea"/>
          <a:cs typeface="+mn-cs"/>
          <a:sym typeface="Helvetica"/>
        </a:defRPr>
      </a:lvl4pPr>
      <a:lvl5pPr marL="0" marR="0" indent="0" algn="r" defTabSz="502437" rtl="0" latinLnBrk="0">
        <a:lnSpc>
          <a:spcPct val="100000"/>
        </a:lnSpc>
        <a:spcBef>
          <a:spcPts val="0"/>
        </a:spcBef>
        <a:spcAft>
          <a:spcPts val="0"/>
        </a:spcAft>
        <a:buClrTx/>
        <a:buSzTx/>
        <a:buFontTx/>
        <a:buNone/>
        <a:tabLst/>
        <a:defRPr b="0" baseline="0" cap="none" i="0" spc="0" strike="noStrike" sz="1200" u="none">
          <a:solidFill>
            <a:schemeClr val="tx1"/>
          </a:solidFill>
          <a:uFill>
            <a:solidFill>
              <a:srgbClr val="000000"/>
            </a:solidFill>
          </a:uFill>
          <a:latin typeface="+mn-lt"/>
          <a:ea typeface="+mn-ea"/>
          <a:cs typeface="+mn-cs"/>
          <a:sym typeface="Helvetica"/>
        </a:defRPr>
      </a:lvl5pPr>
      <a:lvl6pPr marL="0" marR="0" indent="0" algn="r" defTabSz="502437" rtl="0" latinLnBrk="0">
        <a:lnSpc>
          <a:spcPct val="100000"/>
        </a:lnSpc>
        <a:spcBef>
          <a:spcPts val="0"/>
        </a:spcBef>
        <a:spcAft>
          <a:spcPts val="0"/>
        </a:spcAft>
        <a:buClrTx/>
        <a:buSzTx/>
        <a:buFontTx/>
        <a:buNone/>
        <a:tabLst/>
        <a:defRPr b="0" baseline="0" cap="none" i="0" spc="0" strike="noStrike" sz="1200" u="none">
          <a:solidFill>
            <a:schemeClr val="tx1"/>
          </a:solidFill>
          <a:uFill>
            <a:solidFill>
              <a:srgbClr val="000000"/>
            </a:solidFill>
          </a:uFill>
          <a:latin typeface="+mn-lt"/>
          <a:ea typeface="+mn-ea"/>
          <a:cs typeface="+mn-cs"/>
          <a:sym typeface="Helvetica"/>
        </a:defRPr>
      </a:lvl6pPr>
      <a:lvl7pPr marL="0" marR="0" indent="0" algn="r" defTabSz="502437" rtl="0" latinLnBrk="0">
        <a:lnSpc>
          <a:spcPct val="100000"/>
        </a:lnSpc>
        <a:spcBef>
          <a:spcPts val="0"/>
        </a:spcBef>
        <a:spcAft>
          <a:spcPts val="0"/>
        </a:spcAft>
        <a:buClrTx/>
        <a:buSzTx/>
        <a:buFontTx/>
        <a:buNone/>
        <a:tabLst/>
        <a:defRPr b="0" baseline="0" cap="none" i="0" spc="0" strike="noStrike" sz="1200" u="none">
          <a:solidFill>
            <a:schemeClr val="tx1"/>
          </a:solidFill>
          <a:uFill>
            <a:solidFill>
              <a:srgbClr val="000000"/>
            </a:solidFill>
          </a:uFill>
          <a:latin typeface="+mn-lt"/>
          <a:ea typeface="+mn-ea"/>
          <a:cs typeface="+mn-cs"/>
          <a:sym typeface="Helvetica"/>
        </a:defRPr>
      </a:lvl7pPr>
      <a:lvl8pPr marL="0" marR="0" indent="0" algn="r" defTabSz="502437" rtl="0" latinLnBrk="0">
        <a:lnSpc>
          <a:spcPct val="100000"/>
        </a:lnSpc>
        <a:spcBef>
          <a:spcPts val="0"/>
        </a:spcBef>
        <a:spcAft>
          <a:spcPts val="0"/>
        </a:spcAft>
        <a:buClrTx/>
        <a:buSzTx/>
        <a:buFontTx/>
        <a:buNone/>
        <a:tabLst/>
        <a:defRPr b="0" baseline="0" cap="none" i="0" spc="0" strike="noStrike" sz="1200" u="none">
          <a:solidFill>
            <a:schemeClr val="tx1"/>
          </a:solidFill>
          <a:uFill>
            <a:solidFill>
              <a:srgbClr val="000000"/>
            </a:solidFill>
          </a:uFill>
          <a:latin typeface="+mn-lt"/>
          <a:ea typeface="+mn-ea"/>
          <a:cs typeface="+mn-cs"/>
          <a:sym typeface="Helvetica"/>
        </a:defRPr>
      </a:lvl8pPr>
      <a:lvl9pPr marL="0" marR="0" indent="0" algn="r" defTabSz="502437" rtl="0" latinLnBrk="0">
        <a:lnSpc>
          <a:spcPct val="100000"/>
        </a:lnSpc>
        <a:spcBef>
          <a:spcPts val="0"/>
        </a:spcBef>
        <a:spcAft>
          <a:spcPts val="0"/>
        </a:spcAft>
        <a:buClrTx/>
        <a:buSzTx/>
        <a:buFontTx/>
        <a:buNone/>
        <a:tabLst/>
        <a:defRPr b="0" baseline="0" cap="none" i="0" spc="0" strike="noStrike" sz="1200" u="none">
          <a:solidFill>
            <a:schemeClr val="tx1"/>
          </a:solidFill>
          <a:uFill>
            <a:solidFill>
              <a:srgbClr val="000000"/>
            </a:solidFill>
          </a:uFill>
          <a:latin typeface="+mn-lt"/>
          <a:ea typeface="+mn-ea"/>
          <a:cs typeface="+mn-cs"/>
          <a:sym typeface="Helvetica"/>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 Id="rId3" Type="http://schemas.openxmlformats.org/officeDocument/2006/relationships/image" Target="../media/image2.jpeg"/><Relationship Id="rId4" Type="http://schemas.openxmlformats.org/officeDocument/2006/relationships/image" Target="../media/image4.png"/><Relationship Id="rId5"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33" name="image.jpeg" descr="image.jpeg"/>
          <p:cNvPicPr>
            <a:picLocks noChangeAspect="1"/>
          </p:cNvPicPr>
          <p:nvPr/>
        </p:nvPicPr>
        <p:blipFill>
          <a:blip r:embed="rId2">
            <a:extLst/>
          </a:blip>
          <a:stretch>
            <a:fillRect/>
          </a:stretch>
        </p:blipFill>
        <p:spPr>
          <a:xfrm>
            <a:off x="2975459" y="4495615"/>
            <a:ext cx="3033761" cy="478063"/>
          </a:xfrm>
          <a:prstGeom prst="rect">
            <a:avLst/>
          </a:prstGeom>
          <a:ln w="12700">
            <a:miter lim="400000"/>
          </a:ln>
        </p:spPr>
      </p:pic>
      <p:sp>
        <p:nvSpPr>
          <p:cNvPr id="34" name="Shape 12"/>
          <p:cNvSpPr txBox="1"/>
          <p:nvPr/>
        </p:nvSpPr>
        <p:spPr>
          <a:xfrm>
            <a:off x="468312" y="1677828"/>
            <a:ext cx="1841601" cy="249565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algn="just" defTabSz="457200">
              <a:lnSpc>
                <a:spcPct val="110000"/>
              </a:lnSpc>
              <a:defRPr b="1" sz="1000">
                <a:uFillTx/>
              </a:defRPr>
            </a:pPr>
            <a:r>
              <a:t>Introduction</a:t>
            </a:r>
          </a:p>
          <a:p>
            <a:pPr algn="just" defTabSz="457200">
              <a:lnSpc>
                <a:spcPct val="110000"/>
              </a:lnSpc>
              <a:defRPr sz="600">
                <a:uFillTx/>
                <a:latin typeface="Times New Roman"/>
                <a:ea typeface="Times New Roman"/>
                <a:cs typeface="Times New Roman"/>
                <a:sym typeface="Times New Roman"/>
              </a:defRPr>
            </a:pPr>
          </a:p>
          <a:p>
            <a:pPr algn="just" defTabSz="457200">
              <a:lnSpc>
                <a:spcPct val="110000"/>
              </a:lnSpc>
              <a:defRPr sz="600">
                <a:uFillTx/>
                <a:latin typeface="Times New Roman"/>
                <a:ea typeface="Times New Roman"/>
                <a:cs typeface="Times New Roman"/>
                <a:sym typeface="Times New Roman"/>
              </a:defRPr>
            </a:pPr>
            <a:r>
              <a:t>The annual mortality from colorectal cancer (CRC) in patients with inflammatory bowel disease (IBD) is quoted at 2% per year, and accounts for 10-15% of all the deaths seen in IBD patients. The 5 year survival rate is 50%[1]. Given these risks the British Society of Gastroenterology (BSG) recommends surveillance colonoscopy every 1, 3 or 5 years, starting 8-10 years from the onset of symptoms, depending on the extent and severity of the underlying IBD. </a:t>
            </a:r>
          </a:p>
          <a:p>
            <a:pPr algn="just" defTabSz="457200">
              <a:lnSpc>
                <a:spcPct val="110000"/>
              </a:lnSpc>
              <a:defRPr sz="600">
                <a:uFillTx/>
                <a:latin typeface="Times New Roman"/>
                <a:ea typeface="Times New Roman"/>
                <a:cs typeface="Times New Roman"/>
                <a:sym typeface="Times New Roman"/>
              </a:defRPr>
            </a:pPr>
          </a:p>
          <a:p>
            <a:pPr algn="just" defTabSz="457200">
              <a:lnSpc>
                <a:spcPct val="110000"/>
              </a:lnSpc>
              <a:defRPr sz="600">
                <a:uFillTx/>
                <a:latin typeface="Times New Roman"/>
                <a:ea typeface="Times New Roman"/>
                <a:cs typeface="Times New Roman"/>
                <a:sym typeface="Times New Roman"/>
              </a:defRPr>
            </a:pPr>
            <a:r>
              <a:rPr>
                <a:solidFill>
                  <a:srgbClr val="000000"/>
                </a:solidFill>
                <a:uFill>
                  <a:solidFill>
                    <a:srgbClr val="000000"/>
                  </a:solidFill>
                </a:uFill>
              </a:rPr>
              <a:t>We set out to review the effectiveness of this colonoscopic surveillance programme in our IBD cohort. </a:t>
            </a:r>
          </a:p>
          <a:p>
            <a:pPr algn="just" defTabSz="457200">
              <a:lnSpc>
                <a:spcPct val="110000"/>
              </a:lnSpc>
              <a:defRPr sz="600">
                <a:solidFill>
                  <a:srgbClr val="000000"/>
                </a:solidFill>
                <a:latin typeface="Times New Roman"/>
                <a:ea typeface="Times New Roman"/>
                <a:cs typeface="Times New Roman"/>
                <a:sym typeface="Times New Roman"/>
              </a:defRPr>
            </a:pPr>
            <a:endParaRPr>
              <a:uFillTx/>
            </a:endParaRPr>
          </a:p>
          <a:p>
            <a:pPr algn="just" defTabSz="457200">
              <a:lnSpc>
                <a:spcPct val="110000"/>
              </a:lnSpc>
              <a:defRPr sz="600">
                <a:solidFill>
                  <a:srgbClr val="000000"/>
                </a:solidFill>
                <a:latin typeface="Times New Roman"/>
                <a:ea typeface="Times New Roman"/>
                <a:cs typeface="Times New Roman"/>
                <a:sym typeface="Times New Roman"/>
              </a:defRPr>
            </a:pPr>
          </a:p>
          <a:p>
            <a:pPr algn="just" defTabSz="457200">
              <a:lnSpc>
                <a:spcPct val="110000"/>
              </a:lnSpc>
              <a:defRPr b="1" sz="1000">
                <a:solidFill>
                  <a:srgbClr val="000000"/>
                </a:solidFill>
              </a:defRPr>
            </a:pPr>
            <a:r>
              <a:t>Methods</a:t>
            </a:r>
            <a:endParaRPr>
              <a:uFillTx/>
            </a:endParaRPr>
          </a:p>
          <a:p>
            <a:pPr algn="just" defTabSz="457200">
              <a:lnSpc>
                <a:spcPct val="110000"/>
              </a:lnSpc>
              <a:defRPr sz="600">
                <a:solidFill>
                  <a:srgbClr val="000000"/>
                </a:solidFill>
                <a:uFillTx/>
                <a:latin typeface="Times New Roman"/>
                <a:ea typeface="Times New Roman"/>
                <a:cs typeface="Times New Roman"/>
                <a:sym typeface="Times New Roman"/>
              </a:defRPr>
            </a:pPr>
          </a:p>
          <a:p>
            <a:pPr algn="just" defTabSz="457200">
              <a:lnSpc>
                <a:spcPct val="110000"/>
              </a:lnSpc>
              <a:defRPr sz="600">
                <a:solidFill>
                  <a:srgbClr val="000000"/>
                </a:solidFill>
                <a:latin typeface="Times New Roman"/>
                <a:ea typeface="Times New Roman"/>
                <a:cs typeface="Times New Roman"/>
                <a:sym typeface="Times New Roman"/>
              </a:defRPr>
            </a:pPr>
            <a:r>
              <a:t>A 12 year retrospective review was made of a district general cohort of IBD patients, cross correlating their outcomes with the documentation and datasets of our local histopathology department, endoscopy unit reporting system and decision making process through the multi-disciplinary cancer team network. </a:t>
            </a:r>
          </a:p>
          <a:p>
            <a:pPr algn="just" defTabSz="457200">
              <a:lnSpc>
                <a:spcPct val="110000"/>
              </a:lnSpc>
              <a:defRPr sz="600">
                <a:solidFill>
                  <a:srgbClr val="000000"/>
                </a:solidFill>
                <a:latin typeface="Times New Roman"/>
                <a:ea typeface="Times New Roman"/>
                <a:cs typeface="Times New Roman"/>
                <a:sym typeface="Times New Roman"/>
              </a:defRPr>
            </a:pPr>
          </a:p>
          <a:p>
            <a:pPr algn="just" defTabSz="457200">
              <a:lnSpc>
                <a:spcPct val="110000"/>
              </a:lnSpc>
              <a:defRPr sz="600">
                <a:solidFill>
                  <a:srgbClr val="000000"/>
                </a:solidFill>
                <a:latin typeface="Times New Roman"/>
                <a:ea typeface="Times New Roman"/>
                <a:cs typeface="Times New Roman"/>
                <a:sym typeface="Times New Roman"/>
              </a:defRPr>
            </a:pPr>
            <a:r>
              <a:t>We then assessed;- </a:t>
            </a:r>
          </a:p>
          <a:p>
            <a:pPr marL="100263" indent="-100263" algn="just" defTabSz="457200">
              <a:lnSpc>
                <a:spcPct val="110000"/>
              </a:lnSpc>
              <a:buSzPct val="100000"/>
              <a:buAutoNum type="alphaLcParenR" startAt="1"/>
              <a:defRPr sz="600">
                <a:solidFill>
                  <a:srgbClr val="000000"/>
                </a:solidFill>
                <a:latin typeface="Times New Roman"/>
                <a:ea typeface="Times New Roman"/>
                <a:cs typeface="Times New Roman"/>
                <a:sym typeface="Times New Roman"/>
              </a:defRPr>
            </a:pPr>
            <a:r>
              <a:t>whether the BSGs surveillance guidelines were being adhered to and </a:t>
            </a:r>
          </a:p>
          <a:p>
            <a:pPr marL="100263" indent="-100263" algn="just" defTabSz="457200">
              <a:lnSpc>
                <a:spcPct val="110000"/>
              </a:lnSpc>
              <a:buSzPct val="100000"/>
              <a:buAutoNum type="alphaLcParenR" startAt="1"/>
              <a:defRPr sz="600">
                <a:solidFill>
                  <a:srgbClr val="000000"/>
                </a:solidFill>
                <a:latin typeface="Times New Roman"/>
                <a:ea typeface="Times New Roman"/>
                <a:cs typeface="Times New Roman"/>
                <a:sym typeface="Times New Roman"/>
              </a:defRPr>
            </a:pPr>
            <a:r>
              <a:t>whether it made an impact to the patients outcome. </a:t>
            </a:r>
          </a:p>
        </p:txBody>
      </p:sp>
      <p:sp>
        <p:nvSpPr>
          <p:cNvPr id="35" name="Shape 14"/>
          <p:cNvSpPr txBox="1"/>
          <p:nvPr/>
        </p:nvSpPr>
        <p:spPr>
          <a:xfrm>
            <a:off x="2556240" y="1677827"/>
            <a:ext cx="1841602" cy="1145148"/>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algn="just" defTabSz="170448">
              <a:lnSpc>
                <a:spcPct val="110000"/>
              </a:lnSpc>
              <a:defRPr b="1" sz="1000">
                <a:uFillTx/>
              </a:defRPr>
            </a:pPr>
            <a:r>
              <a:t>Results 1</a:t>
            </a:r>
          </a:p>
          <a:p>
            <a:pPr algn="just" defTabSz="170448">
              <a:lnSpc>
                <a:spcPct val="110000"/>
              </a:lnSpc>
              <a:defRPr sz="500">
                <a:uFillTx/>
                <a:latin typeface="Times New Roman"/>
                <a:ea typeface="Times New Roman"/>
                <a:cs typeface="Times New Roman"/>
                <a:sym typeface="Times New Roman"/>
              </a:defRPr>
            </a:pPr>
          </a:p>
          <a:p>
            <a:pPr algn="just" defTabSz="170448">
              <a:lnSpc>
                <a:spcPct val="110000"/>
              </a:lnSpc>
              <a:defRPr sz="600">
                <a:uFillTx/>
                <a:latin typeface="Times New Roman"/>
                <a:ea typeface="Times New Roman"/>
                <a:cs typeface="Times New Roman"/>
                <a:sym typeface="Times New Roman"/>
              </a:defRPr>
            </a:pPr>
            <a:r>
              <a:t>The data of 2142 local patients listed on the National IBD Registry database (0.65% of the local population) were analysed. 45 patients went on to develop CRC (4%), on average 12.8 years after the onset of their IBD (0-55y, median =9.5y). </a:t>
            </a:r>
          </a:p>
          <a:p>
            <a:pPr algn="just" defTabSz="170448">
              <a:lnSpc>
                <a:spcPct val="110000"/>
              </a:lnSpc>
              <a:defRPr sz="600">
                <a:uFillTx/>
                <a:latin typeface="Times New Roman"/>
                <a:ea typeface="Times New Roman"/>
                <a:cs typeface="Times New Roman"/>
                <a:sym typeface="Times New Roman"/>
              </a:defRPr>
            </a:pPr>
          </a:p>
          <a:p>
            <a:pPr algn="just" defTabSz="170448">
              <a:lnSpc>
                <a:spcPct val="110000"/>
              </a:lnSpc>
              <a:defRPr sz="600">
                <a:uFillTx/>
                <a:latin typeface="Times New Roman"/>
                <a:ea typeface="Times New Roman"/>
                <a:cs typeface="Times New Roman"/>
                <a:sym typeface="Times New Roman"/>
              </a:defRPr>
            </a:pPr>
            <a:r>
              <a:t>Of those 45 IBD patients, 23 had ulcerative colitis (UC) and 22 had Crohn’s disease (CrD). </a:t>
            </a:r>
          </a:p>
          <a:p>
            <a:pPr algn="just" defTabSz="170448">
              <a:lnSpc>
                <a:spcPct val="110000"/>
              </a:lnSpc>
              <a:defRPr sz="600">
                <a:uFillTx/>
                <a:latin typeface="Times New Roman"/>
                <a:ea typeface="Times New Roman"/>
                <a:cs typeface="Times New Roman"/>
                <a:sym typeface="Times New Roman"/>
              </a:defRPr>
            </a:pPr>
          </a:p>
          <a:p>
            <a:pPr algn="just" defTabSz="170448">
              <a:lnSpc>
                <a:spcPct val="110000"/>
              </a:lnSpc>
              <a:defRPr sz="600">
                <a:uFillTx/>
                <a:latin typeface="Times New Roman"/>
                <a:ea typeface="Times New Roman"/>
                <a:cs typeface="Times New Roman"/>
                <a:sym typeface="Times New Roman"/>
              </a:defRPr>
            </a:pPr>
            <a:r>
              <a:t>There were 2x squamous cell cancers, 1x neuroendocrine cancer and 45 adenocarcinomas. </a:t>
            </a:r>
          </a:p>
        </p:txBody>
      </p:sp>
      <p:sp>
        <p:nvSpPr>
          <p:cNvPr id="36" name="Shape 16"/>
          <p:cNvSpPr txBox="1"/>
          <p:nvPr/>
        </p:nvSpPr>
        <p:spPr>
          <a:xfrm>
            <a:off x="4644168" y="1680789"/>
            <a:ext cx="1841602" cy="1159063"/>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algn="just" defTabSz="170448">
              <a:lnSpc>
                <a:spcPct val="110000"/>
              </a:lnSpc>
              <a:defRPr b="1" sz="1000">
                <a:uFillTx/>
              </a:defRPr>
            </a:pPr>
            <a:r>
              <a:t>Results 2</a:t>
            </a:r>
          </a:p>
          <a:p>
            <a:pPr algn="just" defTabSz="170448">
              <a:lnSpc>
                <a:spcPct val="110000"/>
              </a:lnSpc>
              <a:defRPr sz="600">
                <a:uFillTx/>
                <a:latin typeface="Times New Roman"/>
                <a:ea typeface="Times New Roman"/>
                <a:cs typeface="Times New Roman"/>
                <a:sym typeface="Times New Roman"/>
              </a:defRPr>
            </a:pPr>
          </a:p>
          <a:p>
            <a:pPr algn="just" defTabSz="170448">
              <a:lnSpc>
                <a:spcPct val="110000"/>
              </a:lnSpc>
              <a:defRPr sz="600">
                <a:uFillTx/>
                <a:latin typeface="Times New Roman"/>
                <a:ea typeface="Times New Roman"/>
                <a:cs typeface="Times New Roman"/>
                <a:sym typeface="Times New Roman"/>
              </a:defRPr>
            </a:pPr>
            <a:r>
              <a:t>3 of the UC patients went on to develop 2 cancers each. 26 (54%) were distal, 6(13%) were left, 15(31%) were right and 1(2%) was small bowel. 9 patients had left sided or distal strictures (1UC +8CrD). 44 of the 45 were diagnosed at colonoscopy. Only 14 of these were diagnosed during their surveillance assessments, 9 of which were compliant with the BSG guidelines and 5 were non-compliant. 30 cases were picked up sporadically (due to symptom assessments), despite 13 of these being actively involved with a regular colonoscopic surveillance programme. </a:t>
            </a:r>
          </a:p>
        </p:txBody>
      </p:sp>
      <p:sp>
        <p:nvSpPr>
          <p:cNvPr id="37" name="Shape 17"/>
          <p:cNvSpPr txBox="1"/>
          <p:nvPr/>
        </p:nvSpPr>
        <p:spPr>
          <a:xfrm>
            <a:off x="6732096" y="1673580"/>
            <a:ext cx="1841602" cy="283479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algn="just" defTabSz="457200">
              <a:lnSpc>
                <a:spcPct val="110000"/>
              </a:lnSpc>
              <a:defRPr b="1" sz="1000">
                <a:uFillTx/>
              </a:defRPr>
            </a:pPr>
            <a:r>
              <a:t>Conclusion 2</a:t>
            </a:r>
          </a:p>
          <a:p>
            <a:pPr algn="just" defTabSz="457200">
              <a:lnSpc>
                <a:spcPct val="110000"/>
              </a:lnSpc>
              <a:defRPr sz="600">
                <a:uFillTx/>
                <a:latin typeface="Times New Roman"/>
                <a:ea typeface="Times New Roman"/>
                <a:cs typeface="Times New Roman"/>
                <a:sym typeface="Times New Roman"/>
              </a:defRPr>
            </a:pPr>
          </a:p>
          <a:p>
            <a:pPr algn="just" defTabSz="457200">
              <a:lnSpc>
                <a:spcPct val="110000"/>
              </a:lnSpc>
              <a:defRPr sz="600">
                <a:uFillTx/>
                <a:latin typeface="Times New Roman"/>
                <a:ea typeface="Times New Roman"/>
                <a:cs typeface="Times New Roman"/>
                <a:sym typeface="Times New Roman"/>
              </a:defRPr>
            </a:pPr>
            <a:r>
              <a:t>Over the 12 year review period 45 (4%) of our IBD patients developed CRC.  In total 27 (60%) of these patients were on a colonoscopic surveillance programme, with the intention that these procedures could potentially identified cancers at an earlier stage, and therefore offer better longterm surgical out-comes and survival rates.  </a:t>
            </a:r>
          </a:p>
          <a:p>
            <a:pPr algn="just" defTabSz="457200">
              <a:lnSpc>
                <a:spcPct val="110000"/>
              </a:lnSpc>
              <a:defRPr sz="600">
                <a:uFillTx/>
                <a:latin typeface="Times New Roman"/>
                <a:ea typeface="Times New Roman"/>
                <a:cs typeface="Times New Roman"/>
                <a:sym typeface="Times New Roman"/>
              </a:defRPr>
            </a:pPr>
          </a:p>
          <a:p>
            <a:pPr algn="just" defTabSz="457200">
              <a:lnSpc>
                <a:spcPct val="110000"/>
              </a:lnSpc>
              <a:defRPr sz="600">
                <a:uFillTx/>
                <a:latin typeface="Times New Roman"/>
                <a:ea typeface="Times New Roman"/>
                <a:cs typeface="Times New Roman"/>
                <a:sym typeface="Times New Roman"/>
              </a:defRPr>
            </a:pPr>
            <a:r>
              <a:t>14 of the 45 CRCs (31%) were picked up in the surveillance group, leading to an early diagnosis in 9 of these, when the surveillance was compliant with the BSG guidelines. 50% of the surveillance colonoscopic timings were non-compliant with the the BSG’s recommendations, and had not been performed at the recommended time intervals, potentially delaying these asymptomatic pick ups.  </a:t>
            </a:r>
          </a:p>
          <a:p>
            <a:pPr algn="just" defTabSz="457200">
              <a:lnSpc>
                <a:spcPct val="110000"/>
              </a:lnSpc>
              <a:defRPr sz="600">
                <a:uFillTx/>
                <a:latin typeface="Times New Roman"/>
                <a:ea typeface="Times New Roman"/>
                <a:cs typeface="Times New Roman"/>
                <a:sym typeface="Times New Roman"/>
              </a:defRPr>
            </a:pPr>
          </a:p>
          <a:p>
            <a:pPr algn="just" defTabSz="457200">
              <a:lnSpc>
                <a:spcPct val="110000"/>
              </a:lnSpc>
              <a:defRPr sz="600">
                <a:uFillTx/>
                <a:latin typeface="Times New Roman"/>
                <a:ea typeface="Times New Roman"/>
                <a:cs typeface="Times New Roman"/>
                <a:sym typeface="Times New Roman"/>
              </a:defRPr>
            </a:pPr>
            <a:r>
              <a:t>A majority of the CRC cases (30, 68%) were picked up sporadically, including 13 of the 27 who were already  under-going routine colonoscopic surveillance, but had presented for earlier review due to symptoms.  </a:t>
            </a:r>
          </a:p>
          <a:p>
            <a:pPr algn="just" defTabSz="457200">
              <a:lnSpc>
                <a:spcPct val="110000"/>
              </a:lnSpc>
              <a:defRPr sz="600">
                <a:uFillTx/>
                <a:latin typeface="Times New Roman"/>
                <a:ea typeface="Times New Roman"/>
                <a:cs typeface="Times New Roman"/>
                <a:sym typeface="Times New Roman"/>
              </a:defRPr>
            </a:pPr>
          </a:p>
          <a:p>
            <a:pPr algn="just" defTabSz="457200">
              <a:lnSpc>
                <a:spcPct val="110000"/>
              </a:lnSpc>
              <a:defRPr sz="600">
                <a:uFillTx/>
                <a:latin typeface="Times New Roman"/>
                <a:ea typeface="Times New Roman"/>
                <a:cs typeface="Times New Roman"/>
                <a:sym typeface="Times New Roman"/>
              </a:defRPr>
            </a:pPr>
            <a:r>
              <a:t>These results question the effectiveness of our present surveillance programme and highlight the need for organised, dedicated IBD surveillance lists, run by experienced endoscopists, with appropriate time set aside for effective surveillance, to optimise an early pick rate.</a:t>
            </a:r>
          </a:p>
          <a:p>
            <a:pPr algn="just" defTabSz="457200">
              <a:lnSpc>
                <a:spcPct val="110000"/>
              </a:lnSpc>
              <a:defRPr sz="600">
                <a:uFillTx/>
                <a:latin typeface="Times New Roman"/>
                <a:ea typeface="Times New Roman"/>
                <a:cs typeface="Times New Roman"/>
                <a:sym typeface="Times New Roman"/>
              </a:defRPr>
            </a:pPr>
          </a:p>
          <a:p>
            <a:pPr algn="just" defTabSz="457200">
              <a:lnSpc>
                <a:spcPct val="110000"/>
              </a:lnSpc>
              <a:defRPr b="1" sz="800">
                <a:uFillTx/>
              </a:defRPr>
            </a:pPr>
            <a:r>
              <a:t>References</a:t>
            </a:r>
            <a:r>
              <a:rPr b="0" sz="500"/>
              <a:t> </a:t>
            </a:r>
            <a:endParaRPr sz="500"/>
          </a:p>
          <a:p>
            <a:pPr algn="just" defTabSz="457200">
              <a:lnSpc>
                <a:spcPct val="110000"/>
              </a:lnSpc>
              <a:defRPr sz="400">
                <a:uFillTx/>
              </a:defRPr>
            </a:pPr>
            <a:r>
              <a:t>[1] Colorectal cancer in inflammatory bowel disease: review of the evidence. Tech Coloproctol. 2019 Jan;23(1):3-13. Keller DS, Windsor A, Cohen R, Chand M</a:t>
            </a:r>
          </a:p>
          <a:p>
            <a:pPr algn="just" defTabSz="457200">
              <a:lnSpc>
                <a:spcPct val="110000"/>
              </a:lnSpc>
              <a:defRPr sz="400">
                <a:uFillTx/>
              </a:defRPr>
            </a:pPr>
          </a:p>
          <a:p>
            <a:pPr algn="just" defTabSz="457200">
              <a:lnSpc>
                <a:spcPct val="110000"/>
              </a:lnSpc>
              <a:defRPr sz="400">
                <a:uFillTx/>
              </a:defRPr>
            </a:pPr>
            <a:r>
              <a:t>The authors declare no conflict of interests</a:t>
            </a:r>
          </a:p>
        </p:txBody>
      </p:sp>
      <p:sp>
        <p:nvSpPr>
          <p:cNvPr id="38" name="Textfeld 1"/>
          <p:cNvSpPr txBox="1"/>
          <p:nvPr/>
        </p:nvSpPr>
        <p:spPr>
          <a:xfrm>
            <a:off x="6697726" y="4536760"/>
            <a:ext cx="1841602" cy="407631"/>
          </a:xfrm>
          <a:prstGeom prst="rect">
            <a:avLst/>
          </a:prstGeom>
          <a:ln w="12700">
            <a:miter lim="400000"/>
          </a:ln>
          <a:effectLst>
            <a:outerShdw sx="100000" sy="100000" kx="0" ky="0" algn="b" rotWithShape="0" blurRad="25400" dist="12700" dir="5400000">
              <a:srgbClr val="000000">
                <a:alpha val="50000"/>
              </a:srgbClr>
            </a:outerShdw>
          </a:effectLst>
          <a:extLst>
            <a:ext uri="{C572A759-6A51-4108-AA02-DFA0A04FC94B}">
              <ma14:wrappingTextBoxFlag xmlns:ma14="http://schemas.microsoft.com/office/mac/drawingml/2011/main" val="1"/>
            </a:ext>
          </a:extLst>
        </p:spPr>
        <p:txBody>
          <a:bodyPr lIns="13315" tIns="13315" rIns="13315" bIns="13315" anchor="ctr">
            <a:spAutoFit/>
          </a:bodyPr>
          <a:lstStyle/>
          <a:p>
            <a:pPr defTabSz="457200">
              <a:defRPr b="1" sz="800">
                <a:uFillTx/>
              </a:defRPr>
            </a:pPr>
            <a:r>
              <a:t>Copyright © 2020 </a:t>
            </a:r>
            <a:r>
              <a:t>John Wye</a:t>
            </a:r>
            <a:r>
              <a:t> </a:t>
            </a:r>
          </a:p>
          <a:p>
            <a:pPr defTabSz="457200">
              <a:defRPr b="1" sz="800" u="sng">
                <a:solidFill>
                  <a:srgbClr val="0070C0"/>
                </a:solidFill>
                <a:uFillTx/>
              </a:defRPr>
            </a:pPr>
            <a:r>
              <a:t>john.wye1@nhs.net</a:t>
            </a:r>
            <a:endParaRPr>
              <a:uFill>
                <a:solidFill>
                  <a:schemeClr val="accent1"/>
                </a:solidFill>
              </a:uFill>
            </a:endParaRPr>
          </a:p>
          <a:p>
            <a:pPr defTabSz="457200">
              <a:defRPr b="1" sz="800">
                <a:uFillTx/>
              </a:defRPr>
            </a:pPr>
            <a:r>
              <a:t>Abstract No.  P031</a:t>
            </a:r>
            <a:r>
              <a:t>5</a:t>
            </a:r>
          </a:p>
        </p:txBody>
      </p:sp>
      <p:pic>
        <p:nvPicPr>
          <p:cNvPr id="39" name="image.jpg" descr="image.jpg"/>
          <p:cNvPicPr>
            <a:picLocks noChangeAspect="1"/>
          </p:cNvPicPr>
          <p:nvPr/>
        </p:nvPicPr>
        <p:blipFill>
          <a:blip r:embed="rId3">
            <a:extLst/>
          </a:blip>
          <a:srcRect l="0" t="5290" r="0" b="12045"/>
          <a:stretch>
            <a:fillRect/>
          </a:stretch>
        </p:blipFill>
        <p:spPr>
          <a:xfrm>
            <a:off x="899591" y="4392984"/>
            <a:ext cx="1132136" cy="590093"/>
          </a:xfrm>
          <a:prstGeom prst="rect">
            <a:avLst/>
          </a:prstGeom>
          <a:ln w="12700">
            <a:miter lim="400000"/>
          </a:ln>
        </p:spPr>
      </p:pic>
      <p:sp>
        <p:nvSpPr>
          <p:cNvPr id="40" name="Shape 15"/>
          <p:cNvSpPr txBox="1"/>
          <p:nvPr/>
        </p:nvSpPr>
        <p:spPr>
          <a:xfrm>
            <a:off x="2510986" y="259870"/>
            <a:ext cx="4848066" cy="603667"/>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defTabSz="914400">
              <a:defRPr sz="1100">
                <a:solidFill>
                  <a:srgbClr val="000000"/>
                </a:solidFill>
                <a:uFillTx/>
                <a:latin typeface="Times New Roman"/>
                <a:ea typeface="Times New Roman"/>
                <a:cs typeface="Times New Roman"/>
                <a:sym typeface="Times New Roman"/>
              </a:defRPr>
            </a:lvl1pPr>
          </a:lstStyle>
          <a:p>
            <a:pPr/>
            <a:r>
              <a:t>THE OUTCOME OF COLONOSCOPIC SURVEILLANCE AND SURGERY IN A COHORT OF INFLAMMATORY BOWEL DISEASE PATIENTS WHO DEVELOPED COLORECTAL CANCER OVER A 12 YEAR REVIEW PERIOD AT A DISTRICT GENERAL HOSPITAL</a:t>
            </a:r>
          </a:p>
        </p:txBody>
      </p:sp>
      <p:sp>
        <p:nvSpPr>
          <p:cNvPr id="41" name="MW Johnson1, LB Johnson2, J. Wye1, K. Kabiru1"/>
          <p:cNvSpPr txBox="1"/>
          <p:nvPr/>
        </p:nvSpPr>
        <p:spPr>
          <a:xfrm>
            <a:off x="3344450" y="949349"/>
            <a:ext cx="2805413" cy="206979"/>
          </a:xfrm>
          <a:prstGeom prst="rect">
            <a:avLst/>
          </a:prstGeom>
          <a:ln w="12700">
            <a:miter lim="400000"/>
          </a:ln>
          <a:extLst>
            <a:ext uri="{C572A759-6A51-4108-AA02-DFA0A04FC94B}">
              <ma14:wrappingTextBoxFlag xmlns:ma14="http://schemas.microsoft.com/office/mac/drawingml/2011/main" val="1"/>
            </a:ext>
          </a:extLst>
        </p:spPr>
        <p:txBody>
          <a:bodyPr wrap="none" lIns="35716" tIns="35716" rIns="35716" bIns="35716" anchor="ctr">
            <a:spAutoFit/>
          </a:bodyPr>
          <a:lstStyle/>
          <a:p>
            <a:pPr algn="l" defTabSz="457200">
              <a:defRPr sz="1000">
                <a:solidFill>
                  <a:srgbClr val="000000"/>
                </a:solidFill>
                <a:latin typeface="Arial"/>
                <a:ea typeface="Arial"/>
                <a:cs typeface="Arial"/>
                <a:sym typeface="Arial"/>
              </a:defRPr>
            </a:pPr>
            <a:r>
              <a:t>MW Johnson</a:t>
            </a:r>
            <a:r>
              <a:rPr baseline="31998"/>
              <a:t>1</a:t>
            </a:r>
            <a:r>
              <a:t>, LB Johnson</a:t>
            </a:r>
            <a:r>
              <a:rPr baseline="31998"/>
              <a:t>2</a:t>
            </a:r>
            <a:r>
              <a:t>, J. Wye</a:t>
            </a:r>
            <a:r>
              <a:rPr baseline="31998"/>
              <a:t>1</a:t>
            </a:r>
            <a:r>
              <a:t>, K. Kabiru</a:t>
            </a:r>
            <a:r>
              <a:rPr baseline="31998"/>
              <a:t>1</a:t>
            </a:r>
          </a:p>
        </p:txBody>
      </p:sp>
      <p:sp>
        <p:nvSpPr>
          <p:cNvPr id="42" name="Gastroenterology Unit, Luton &amp; Dunstable FT University Hospital, Luton, United Kingdom…"/>
          <p:cNvSpPr txBox="1"/>
          <p:nvPr/>
        </p:nvSpPr>
        <p:spPr>
          <a:xfrm>
            <a:off x="2922900" y="1242140"/>
            <a:ext cx="4015768" cy="295717"/>
          </a:xfrm>
          <a:prstGeom prst="rect">
            <a:avLst/>
          </a:prstGeom>
          <a:ln w="12700">
            <a:miter lim="400000"/>
          </a:ln>
          <a:extLst>
            <a:ext uri="{C572A759-6A51-4108-AA02-DFA0A04FC94B}">
              <ma14:wrappingTextBoxFlag xmlns:ma14="http://schemas.microsoft.com/office/mac/drawingml/2011/main" val="1"/>
            </a:ext>
          </a:extLst>
        </p:spPr>
        <p:txBody>
          <a:bodyPr wrap="none" lIns="35716" tIns="35716" rIns="35716" bIns="35716" anchor="ctr">
            <a:spAutoFit/>
          </a:bodyPr>
          <a:lstStyle/>
          <a:p>
            <a:pPr marL="171872" indent="-133772" algn="l" defTabSz="914400">
              <a:buSzPct val="100000"/>
              <a:buAutoNum type="arabicParenR" startAt="1"/>
              <a:defRPr sz="800">
                <a:solidFill>
                  <a:srgbClr val="00B050"/>
                </a:solidFill>
                <a:uFillTx/>
                <a:latin typeface="Times New Roman"/>
                <a:ea typeface="Times New Roman"/>
                <a:cs typeface="Times New Roman"/>
                <a:sym typeface="Times New Roman"/>
              </a:defRPr>
            </a:pPr>
            <a:r>
              <a:t>Gastroenterology Unit, Luton &amp; Dunstable FT University Hospital, Luton, United Kingdom</a:t>
            </a:r>
            <a:endParaRPr baseline="-110499"/>
          </a:p>
          <a:p>
            <a:pPr marL="171872" indent="-133772" algn="l" defTabSz="914400">
              <a:buSzPct val="100000"/>
              <a:buAutoNum type="arabicParenR" startAt="1"/>
              <a:defRPr sz="800">
                <a:solidFill>
                  <a:srgbClr val="00B050"/>
                </a:solidFill>
                <a:uFillTx/>
                <a:latin typeface="Times New Roman"/>
                <a:ea typeface="Times New Roman"/>
                <a:cs typeface="Times New Roman"/>
                <a:sym typeface="Times New Roman"/>
              </a:defRPr>
            </a:pPr>
            <a:r>
              <a:t>Manchester University, Medical School, Manchester, United Kingdom</a:t>
            </a:r>
          </a:p>
        </p:txBody>
      </p:sp>
      <p:pic>
        <p:nvPicPr>
          <p:cNvPr id="43" name="Picture 2" descr="Picture 2"/>
          <p:cNvPicPr>
            <a:picLocks noChangeAspect="1"/>
          </p:cNvPicPr>
          <p:nvPr/>
        </p:nvPicPr>
        <p:blipFill>
          <a:blip r:embed="rId4">
            <a:extLst/>
          </a:blip>
          <a:stretch>
            <a:fillRect/>
          </a:stretch>
        </p:blipFill>
        <p:spPr>
          <a:xfrm>
            <a:off x="4640531" y="2922143"/>
            <a:ext cx="1848875" cy="1312427"/>
          </a:xfrm>
          <a:prstGeom prst="rect">
            <a:avLst/>
          </a:prstGeom>
          <a:ln w="12700">
            <a:miter lim="400000"/>
          </a:ln>
        </p:spPr>
      </p:pic>
      <p:pic>
        <p:nvPicPr>
          <p:cNvPr id="44" name="Picture 3" descr="Picture 3"/>
          <p:cNvPicPr>
            <a:picLocks noChangeAspect="1"/>
          </p:cNvPicPr>
          <p:nvPr/>
        </p:nvPicPr>
        <p:blipFill>
          <a:blip r:embed="rId5">
            <a:extLst/>
          </a:blip>
          <a:stretch>
            <a:fillRect/>
          </a:stretch>
        </p:blipFill>
        <p:spPr>
          <a:xfrm>
            <a:off x="2571117" y="2928246"/>
            <a:ext cx="1823089" cy="1312427"/>
          </a:xfrm>
          <a:prstGeom prst="rect">
            <a:avLst/>
          </a:prstGeom>
          <a:ln w="12700">
            <a:miter lim="400000"/>
          </a:ln>
        </p:spPr>
      </p:pic>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Default">
  <a:themeElements>
    <a:clrScheme name="Default">
      <a:dk1>
        <a:srgbClr val="303334"/>
      </a:dk1>
      <a:lt1>
        <a:srgbClr val="FFFFFF"/>
      </a:lt1>
      <a:dk2>
        <a:srgbClr val="A7A7A7"/>
      </a:dk2>
      <a:lt2>
        <a:srgbClr val="535353"/>
      </a:lt2>
      <a:accent1>
        <a:srgbClr val="00EB00"/>
      </a:accent1>
      <a:accent2>
        <a:srgbClr val="99F799"/>
      </a:accent2>
      <a:accent3>
        <a:srgbClr val="303334"/>
      </a:accent3>
      <a:accent4>
        <a:srgbClr val="ACADAE"/>
      </a:accent4>
      <a:accent5>
        <a:srgbClr val="F3F3F3"/>
      </a:accent5>
      <a:accent6>
        <a:srgbClr val="FBFBFB"/>
      </a:accent6>
      <a:hlink>
        <a:srgbClr val="0000FF"/>
      </a:hlink>
      <a:folHlink>
        <a:srgbClr val="FF00FF"/>
      </a:folHlink>
    </a:clrScheme>
    <a:fontScheme name="Default">
      <a:majorFont>
        <a:latin typeface="Helvetica"/>
        <a:ea typeface="Helvetica"/>
        <a:cs typeface="Helvetica"/>
      </a:majorFont>
      <a:minorFont>
        <a:latin typeface="Avenir Book"/>
        <a:ea typeface="Avenir Book"/>
        <a:cs typeface="Avenir Book"/>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25400" dist="12700" dir="5400000">
              <a:srgbClr val="000000">
                <a:alpha val="50000"/>
              </a:srgbClr>
            </a:outerShdw>
          </a:effectLst>
        </a:effectStyle>
        <a:effectStyle>
          <a:effectLst>
            <a:outerShdw sx="100000" sy="100000" kx="0" ky="0" algn="b" rotWithShape="0" blurRad="25400" dist="12700" dir="5400000">
              <a:srgbClr val="000000">
                <a:alpha val="50000"/>
              </a:srgbClr>
            </a:outerShdw>
          </a:effectLst>
        </a:effectStyle>
        <a:effectStyle>
          <a:effectLst>
            <a:outerShdw sx="100000" sy="100000" kx="0" ky="0" algn="b" rotWithShape="0" blurRad="25400" dist="127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sx="100000" sy="100000" kx="0" ky="0" algn="b" rotWithShape="0" blurRad="25400" dist="12700" dir="5400000">
            <a:srgbClr val="000000">
              <a:alpha val="50000"/>
            </a:srgbClr>
          </a:outerShdw>
        </a:effectLst>
        <a:sp3d/>
      </a:spPr>
      <a:bodyPr rot="0" spcFirstLastPara="1" vertOverflow="overflow" horzOverflow="overflow" vert="horz" wrap="square" lIns="35716" tIns="35716" rIns="35716" bIns="35716" numCol="1" spcCol="38100" rtlCol="0" anchor="ctr" upright="0">
        <a:spAutoFit/>
      </a:bodyPr>
      <a:lstStyle>
        <a:defPPr marL="0" marR="0" indent="0" algn="ctr" defTabSz="5024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chemeClr val="accent3"/>
            </a:solidFill>
            <a:effectLst/>
            <a:uFill>
              <a:solidFill>
                <a:srgbClr val="000000"/>
              </a:solidFill>
            </a:uFill>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25400" dist="12700" dir="5400000">
            <a:srgbClr val="000000">
              <a:alpha val="50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35716" tIns="35716" rIns="35716" bIns="35716" numCol="1" spcCol="38100" rtlCol="0" anchor="ctr" upright="0">
        <a:spAutoFit/>
      </a:bodyPr>
      <a:lstStyle>
        <a:defPPr marL="0" marR="0" indent="0" algn="ctr" defTabSz="5024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chemeClr val="accent3"/>
            </a:solidFill>
            <a:effectLst/>
            <a:uFill>
              <a:solidFill>
                <a:srgbClr val="000000"/>
              </a:solidFill>
            </a:uFill>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Default">
  <a:themeElements>
    <a:clrScheme name="Default">
      <a:dk1>
        <a:srgbClr val="000000"/>
      </a:dk1>
      <a:lt1>
        <a:srgbClr val="FFFFFF"/>
      </a:lt1>
      <a:dk2>
        <a:srgbClr val="A7A7A7"/>
      </a:dk2>
      <a:lt2>
        <a:srgbClr val="535353"/>
      </a:lt2>
      <a:accent1>
        <a:srgbClr val="00EB00"/>
      </a:accent1>
      <a:accent2>
        <a:srgbClr val="99F799"/>
      </a:accent2>
      <a:accent3>
        <a:srgbClr val="303334"/>
      </a:accent3>
      <a:accent4>
        <a:srgbClr val="ACADAE"/>
      </a:accent4>
      <a:accent5>
        <a:srgbClr val="F3F3F3"/>
      </a:accent5>
      <a:accent6>
        <a:srgbClr val="FBFBFB"/>
      </a:accent6>
      <a:hlink>
        <a:srgbClr val="0000FF"/>
      </a:hlink>
      <a:folHlink>
        <a:srgbClr val="FF00FF"/>
      </a:folHlink>
    </a:clrScheme>
    <a:fontScheme name="Default">
      <a:majorFont>
        <a:latin typeface="Helvetica"/>
        <a:ea typeface="Helvetica"/>
        <a:cs typeface="Helvetica"/>
      </a:majorFont>
      <a:minorFont>
        <a:latin typeface="Avenir Book"/>
        <a:ea typeface="Avenir Book"/>
        <a:cs typeface="Avenir Book"/>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25400" dist="12700" dir="5400000">
              <a:srgbClr val="000000">
                <a:alpha val="50000"/>
              </a:srgbClr>
            </a:outerShdw>
          </a:effectLst>
        </a:effectStyle>
        <a:effectStyle>
          <a:effectLst>
            <a:outerShdw sx="100000" sy="100000" kx="0" ky="0" algn="b" rotWithShape="0" blurRad="25400" dist="12700" dir="5400000">
              <a:srgbClr val="000000">
                <a:alpha val="50000"/>
              </a:srgbClr>
            </a:outerShdw>
          </a:effectLst>
        </a:effectStyle>
        <a:effectStyle>
          <a:effectLst>
            <a:outerShdw sx="100000" sy="100000" kx="0" ky="0" algn="b" rotWithShape="0" blurRad="25400" dist="127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sx="100000" sy="100000" kx="0" ky="0" algn="b" rotWithShape="0" blurRad="25400" dist="12700" dir="5400000">
            <a:srgbClr val="000000">
              <a:alpha val="50000"/>
            </a:srgbClr>
          </a:outerShdw>
        </a:effectLst>
        <a:sp3d/>
      </a:spPr>
      <a:bodyPr rot="0" spcFirstLastPara="1" vertOverflow="overflow" horzOverflow="overflow" vert="horz" wrap="square" lIns="35716" tIns="35716" rIns="35716" bIns="35716" numCol="1" spcCol="38100" rtlCol="0" anchor="ctr" upright="0">
        <a:spAutoFit/>
      </a:bodyPr>
      <a:lstStyle>
        <a:defPPr marL="0" marR="0" indent="0" algn="ctr" defTabSz="5024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chemeClr val="accent3"/>
            </a:solidFill>
            <a:effectLst/>
            <a:uFill>
              <a:solidFill>
                <a:srgbClr val="000000"/>
              </a:solidFill>
            </a:uFill>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25400" dist="12700" dir="5400000">
            <a:srgbClr val="000000">
              <a:alpha val="50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35716" tIns="35716" rIns="35716" bIns="35716" numCol="1" spcCol="38100" rtlCol="0" anchor="ctr" upright="0">
        <a:spAutoFit/>
      </a:bodyPr>
      <a:lstStyle>
        <a:defPPr marL="0" marR="0" indent="0" algn="ctr" defTabSz="5024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chemeClr val="accent3"/>
            </a:solidFill>
            <a:effectLst/>
            <a:uFill>
              <a:solidFill>
                <a:srgbClr val="000000"/>
              </a:solidFill>
            </a:uFill>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