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media/image1.jpeg" ContentType="image/jpeg"/>
  <Override PartName="/ppt/media/image2.jpeg" ContentType="image/jpe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Lst>
  <p:sldSz cx="9144000" cy="51435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ctr" defTabSz="502437"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chemeClr val="accent3"/>
        </a:solidFill>
        <a:effectLst/>
        <a:uFill>
          <a:solidFill>
            <a:srgbClr val="000000"/>
          </a:solidFill>
        </a:uFill>
        <a:latin typeface="+mn-lt"/>
        <a:ea typeface="+mn-ea"/>
        <a:cs typeface="+mn-cs"/>
        <a:sym typeface="Helvetica"/>
      </a:defRPr>
    </a:lvl1pPr>
    <a:lvl2pPr marL="0" marR="0" indent="0" algn="ctr" defTabSz="502437"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chemeClr val="accent3"/>
        </a:solidFill>
        <a:effectLst/>
        <a:uFill>
          <a:solidFill>
            <a:srgbClr val="000000"/>
          </a:solidFill>
        </a:uFill>
        <a:latin typeface="+mn-lt"/>
        <a:ea typeface="+mn-ea"/>
        <a:cs typeface="+mn-cs"/>
        <a:sym typeface="Helvetica"/>
      </a:defRPr>
    </a:lvl2pPr>
    <a:lvl3pPr marL="0" marR="0" indent="0" algn="ctr" defTabSz="502437"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chemeClr val="accent3"/>
        </a:solidFill>
        <a:effectLst/>
        <a:uFill>
          <a:solidFill>
            <a:srgbClr val="000000"/>
          </a:solidFill>
        </a:uFill>
        <a:latin typeface="+mn-lt"/>
        <a:ea typeface="+mn-ea"/>
        <a:cs typeface="+mn-cs"/>
        <a:sym typeface="Helvetica"/>
      </a:defRPr>
    </a:lvl3pPr>
    <a:lvl4pPr marL="0" marR="0" indent="0" algn="ctr" defTabSz="502437"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chemeClr val="accent3"/>
        </a:solidFill>
        <a:effectLst/>
        <a:uFill>
          <a:solidFill>
            <a:srgbClr val="000000"/>
          </a:solidFill>
        </a:uFill>
        <a:latin typeface="+mn-lt"/>
        <a:ea typeface="+mn-ea"/>
        <a:cs typeface="+mn-cs"/>
        <a:sym typeface="Helvetica"/>
      </a:defRPr>
    </a:lvl4pPr>
    <a:lvl5pPr marL="0" marR="0" indent="0" algn="ctr" defTabSz="502437"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chemeClr val="accent3"/>
        </a:solidFill>
        <a:effectLst/>
        <a:uFill>
          <a:solidFill>
            <a:srgbClr val="000000"/>
          </a:solidFill>
        </a:uFill>
        <a:latin typeface="+mn-lt"/>
        <a:ea typeface="+mn-ea"/>
        <a:cs typeface="+mn-cs"/>
        <a:sym typeface="Helvetica"/>
      </a:defRPr>
    </a:lvl5pPr>
    <a:lvl6pPr marL="0" marR="0" indent="0" algn="ctr" defTabSz="502437"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chemeClr val="accent3"/>
        </a:solidFill>
        <a:effectLst/>
        <a:uFill>
          <a:solidFill>
            <a:srgbClr val="000000"/>
          </a:solidFill>
        </a:uFill>
        <a:latin typeface="+mn-lt"/>
        <a:ea typeface="+mn-ea"/>
        <a:cs typeface="+mn-cs"/>
        <a:sym typeface="Helvetica"/>
      </a:defRPr>
    </a:lvl6pPr>
    <a:lvl7pPr marL="0" marR="0" indent="0" algn="ctr" defTabSz="502437"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chemeClr val="accent3"/>
        </a:solidFill>
        <a:effectLst/>
        <a:uFill>
          <a:solidFill>
            <a:srgbClr val="000000"/>
          </a:solidFill>
        </a:uFill>
        <a:latin typeface="+mn-lt"/>
        <a:ea typeface="+mn-ea"/>
        <a:cs typeface="+mn-cs"/>
        <a:sym typeface="Helvetica"/>
      </a:defRPr>
    </a:lvl7pPr>
    <a:lvl8pPr marL="0" marR="0" indent="0" algn="ctr" defTabSz="502437"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chemeClr val="accent3"/>
        </a:solidFill>
        <a:effectLst/>
        <a:uFill>
          <a:solidFill>
            <a:srgbClr val="000000"/>
          </a:solidFill>
        </a:uFill>
        <a:latin typeface="+mn-lt"/>
        <a:ea typeface="+mn-ea"/>
        <a:cs typeface="+mn-cs"/>
        <a:sym typeface="Helvetica"/>
      </a:defRPr>
    </a:lvl8pPr>
    <a:lvl9pPr marL="0" marR="0" indent="0" algn="ctr" defTabSz="502437"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chemeClr val="accent3"/>
        </a:solidFill>
        <a:effectLst/>
        <a:uFill>
          <a:solidFill>
            <a:srgbClr val="000000"/>
          </a:solidFill>
        </a:uFill>
        <a:latin typeface="+mn-lt"/>
        <a:ea typeface="+mn-ea"/>
        <a:cs typeface="+mn-cs"/>
        <a:sym typeface="Helvetica"/>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inor">
          <a:schemeClr val="accent3"/>
        </a:fontRef>
        <a:schemeClr val="accent3"/>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F7CA"/>
          </a:solidFill>
        </a:fill>
      </a:tcStyle>
    </a:wholeTbl>
    <a:band2H>
      <a:tcTxStyle b="def" i="def"/>
      <a:tcStyle>
        <a:tcBdr/>
        <a:fill>
          <a:solidFill>
            <a:srgbClr val="E6FB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chemeClr val="accent3"/>
        </a:fontRef>
        <a:schemeClr val="accent3"/>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CC"/>
          </a:solidFill>
        </a:fill>
      </a:tcStyle>
    </a:wholeTbl>
    <a:band2H>
      <a:tcTxStyle b="def" i="def"/>
      <a:tcStyle>
        <a:tcBdr/>
        <a:fill>
          <a:solidFill>
            <a:srgbClr val="E7E7E7"/>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chemeClr val="accent3"/>
        </a:fontRef>
        <a:schemeClr val="accent3"/>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wholeTbl>
    <a:band2H>
      <a:tcTxStyle b="def" i="def"/>
      <a:tcStyle>
        <a:tcBdr/>
        <a:fill>
          <a:solidFill>
            <a:schemeClr val="accent6">
              <a:lumOff val="1335"/>
            </a:schemeClr>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chemeClr val="accent3"/>
        </a:fontRef>
        <a:schemeClr val="accent3"/>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7E7E7"/>
          </a:solidFill>
        </a:fill>
      </a:tcStyle>
    </a:wholeTbl>
    <a:band2H>
      <a:tcTxStyle b="def" i="def"/>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chemeClr val="accent3"/>
        </a:fontRef>
        <a:schemeClr val="accent3"/>
      </a:tcTxStyle>
      <a:tcStyle>
        <a:tcBdr>
          <a:left>
            <a:ln w="12700" cap="flat">
              <a:noFill/>
              <a:miter lim="400000"/>
            </a:ln>
          </a:left>
          <a:right>
            <a:ln w="12700" cap="flat">
              <a:noFill/>
              <a:miter lim="400000"/>
            </a:ln>
          </a:right>
          <a:top>
            <a:ln w="50800" cap="flat">
              <a:solidFill>
                <a:schemeClr val="accent3"/>
              </a:solidFill>
              <a:prstDash val="solid"/>
              <a:round/>
            </a:ln>
          </a:top>
          <a:bottom>
            <a:ln w="25400" cap="flat">
              <a:solidFill>
                <a:schemeClr val="accent3"/>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chemeClr val="accent3"/>
              </a:solidFill>
              <a:prstDash val="solid"/>
              <a:round/>
            </a:ln>
          </a:top>
          <a:bottom>
            <a:ln w="25400" cap="flat">
              <a:solidFill>
                <a:schemeClr val="accent3"/>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chemeClr val="accent3"/>
        </a:fontRef>
        <a:schemeClr val="accent3"/>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CC"/>
          </a:solidFill>
        </a:fill>
      </a:tcStyle>
    </a:wholeTbl>
    <a:band2H>
      <a:tcTxStyle b="def" i="def"/>
      <a:tcStyle>
        <a:tcBdr/>
        <a:fill>
          <a:solidFill>
            <a:srgbClr val="E7E7E7"/>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2708684C-4D16-4618-839F-0558EEFCDFE6}" styleName="">
    <a:tblBg/>
    <a:wholeTbl>
      <a:tcTxStyle b="off" i="off">
        <a:fontRef idx="minor">
          <a:schemeClr val="accent3"/>
        </a:fontRef>
        <a:schemeClr val="accent3"/>
      </a:tcTxStyle>
      <a:tcStyle>
        <a:tcBdr>
          <a:left>
            <a:ln w="12700" cap="flat">
              <a:solidFill>
                <a:schemeClr val="accent3"/>
              </a:solidFill>
              <a:prstDash val="solid"/>
              <a:round/>
            </a:ln>
          </a:left>
          <a:right>
            <a:ln w="12700" cap="flat">
              <a:solidFill>
                <a:schemeClr val="accent3"/>
              </a:solidFill>
              <a:prstDash val="solid"/>
              <a:round/>
            </a:ln>
          </a:right>
          <a:top>
            <a:ln w="12700" cap="flat">
              <a:solidFill>
                <a:schemeClr val="accent3"/>
              </a:solidFill>
              <a:prstDash val="solid"/>
              <a:round/>
            </a:ln>
          </a:top>
          <a:bottom>
            <a:ln w="12700" cap="flat">
              <a:solidFill>
                <a:schemeClr val="accent3"/>
              </a:solidFill>
              <a:prstDash val="solid"/>
              <a:round/>
            </a:ln>
          </a:bottom>
          <a:insideH>
            <a:ln w="12700" cap="flat">
              <a:solidFill>
                <a:schemeClr val="accent3"/>
              </a:solidFill>
              <a:prstDash val="solid"/>
              <a:round/>
            </a:ln>
          </a:insideH>
          <a:insideV>
            <a:ln w="12700" cap="flat">
              <a:solidFill>
                <a:schemeClr val="accent3"/>
              </a:solidFill>
              <a:prstDash val="solid"/>
              <a:round/>
            </a:ln>
          </a:insideV>
        </a:tcBdr>
        <a:fill>
          <a:solidFill>
            <a:schemeClr val="accent3">
              <a:alpha val="20000"/>
            </a:schemeClr>
          </a:solidFill>
        </a:fill>
      </a:tcStyle>
    </a:wholeTbl>
    <a:band2H>
      <a:tcTxStyle b="def" i="def"/>
      <a:tcStyle>
        <a:tcBdr/>
        <a:fill>
          <a:solidFill>
            <a:srgbClr val="FFFFFF"/>
          </a:solidFill>
        </a:fill>
      </a:tcStyle>
    </a:band2H>
    <a:firstCol>
      <a:tcTxStyle b="on" i="off">
        <a:fontRef idx="minor">
          <a:schemeClr val="accent3"/>
        </a:fontRef>
        <a:schemeClr val="accent3"/>
      </a:tcTxStyle>
      <a:tcStyle>
        <a:tcBdr>
          <a:left>
            <a:ln w="12700" cap="flat">
              <a:solidFill>
                <a:schemeClr val="accent3"/>
              </a:solidFill>
              <a:prstDash val="solid"/>
              <a:round/>
            </a:ln>
          </a:left>
          <a:right>
            <a:ln w="12700" cap="flat">
              <a:solidFill>
                <a:schemeClr val="accent3"/>
              </a:solidFill>
              <a:prstDash val="solid"/>
              <a:round/>
            </a:ln>
          </a:right>
          <a:top>
            <a:ln w="12700" cap="flat">
              <a:solidFill>
                <a:schemeClr val="accent3"/>
              </a:solidFill>
              <a:prstDash val="solid"/>
              <a:round/>
            </a:ln>
          </a:top>
          <a:bottom>
            <a:ln w="12700" cap="flat">
              <a:solidFill>
                <a:schemeClr val="accent3"/>
              </a:solidFill>
              <a:prstDash val="solid"/>
              <a:round/>
            </a:ln>
          </a:bottom>
          <a:insideH>
            <a:ln w="12700" cap="flat">
              <a:solidFill>
                <a:schemeClr val="accent3"/>
              </a:solidFill>
              <a:prstDash val="solid"/>
              <a:round/>
            </a:ln>
          </a:insideH>
          <a:insideV>
            <a:ln w="12700" cap="flat">
              <a:solidFill>
                <a:schemeClr val="accent3"/>
              </a:solidFill>
              <a:prstDash val="solid"/>
              <a:round/>
            </a:ln>
          </a:insideV>
        </a:tcBdr>
        <a:fill>
          <a:solidFill>
            <a:schemeClr val="accent3">
              <a:alpha val="20000"/>
            </a:schemeClr>
          </a:solidFill>
        </a:fill>
      </a:tcStyle>
    </a:firstCol>
    <a:lastRow>
      <a:tcTxStyle b="on" i="off">
        <a:fontRef idx="minor">
          <a:schemeClr val="accent3"/>
        </a:fontRef>
        <a:schemeClr val="accent3"/>
      </a:tcTxStyle>
      <a:tcStyle>
        <a:tcBdr>
          <a:left>
            <a:ln w="12700" cap="flat">
              <a:solidFill>
                <a:schemeClr val="accent3"/>
              </a:solidFill>
              <a:prstDash val="solid"/>
              <a:round/>
            </a:ln>
          </a:left>
          <a:right>
            <a:ln w="12700" cap="flat">
              <a:solidFill>
                <a:schemeClr val="accent3"/>
              </a:solidFill>
              <a:prstDash val="solid"/>
              <a:round/>
            </a:ln>
          </a:right>
          <a:top>
            <a:ln w="50800" cap="flat">
              <a:solidFill>
                <a:schemeClr val="accent3"/>
              </a:solidFill>
              <a:prstDash val="solid"/>
              <a:round/>
            </a:ln>
          </a:top>
          <a:bottom>
            <a:ln w="12700" cap="flat">
              <a:solidFill>
                <a:schemeClr val="accent3"/>
              </a:solidFill>
              <a:prstDash val="solid"/>
              <a:round/>
            </a:ln>
          </a:bottom>
          <a:insideH>
            <a:ln w="12700" cap="flat">
              <a:solidFill>
                <a:schemeClr val="accent3"/>
              </a:solidFill>
              <a:prstDash val="solid"/>
              <a:round/>
            </a:ln>
          </a:insideH>
          <a:insideV>
            <a:ln w="12700" cap="flat">
              <a:solidFill>
                <a:schemeClr val="accent3"/>
              </a:solidFill>
              <a:prstDash val="solid"/>
              <a:round/>
            </a:ln>
          </a:insideV>
        </a:tcBdr>
        <a:fill>
          <a:noFill/>
        </a:fill>
      </a:tcStyle>
    </a:lastRow>
    <a:firstRow>
      <a:tcTxStyle b="on" i="off">
        <a:fontRef idx="minor">
          <a:schemeClr val="accent3"/>
        </a:fontRef>
        <a:schemeClr val="accent3"/>
      </a:tcTxStyle>
      <a:tcStyle>
        <a:tcBdr>
          <a:left>
            <a:ln w="12700" cap="flat">
              <a:solidFill>
                <a:schemeClr val="accent3"/>
              </a:solidFill>
              <a:prstDash val="solid"/>
              <a:round/>
            </a:ln>
          </a:left>
          <a:right>
            <a:ln w="12700" cap="flat">
              <a:solidFill>
                <a:schemeClr val="accent3"/>
              </a:solidFill>
              <a:prstDash val="solid"/>
              <a:round/>
            </a:ln>
          </a:right>
          <a:top>
            <a:ln w="12700" cap="flat">
              <a:solidFill>
                <a:schemeClr val="accent3"/>
              </a:solidFill>
              <a:prstDash val="solid"/>
              <a:round/>
            </a:ln>
          </a:top>
          <a:bottom>
            <a:ln w="25400" cap="flat">
              <a:solidFill>
                <a:schemeClr val="accent3"/>
              </a:solidFill>
              <a:prstDash val="solid"/>
              <a:round/>
            </a:ln>
          </a:bottom>
          <a:insideH>
            <a:ln w="12700" cap="flat">
              <a:solidFill>
                <a:schemeClr val="accent3"/>
              </a:solidFill>
              <a:prstDash val="solid"/>
              <a:round/>
            </a:ln>
          </a:insideH>
          <a:insideV>
            <a:ln w="12700" cap="flat">
              <a:solidFill>
                <a:schemeClr val="accent3"/>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30" name="Shape 30"/>
          <p:cNvSpPr/>
          <p:nvPr>
            <p:ph type="sldImg"/>
          </p:nvPr>
        </p:nvSpPr>
        <p:spPr>
          <a:xfrm>
            <a:off x="1143000" y="685800"/>
            <a:ext cx="4572000" cy="3429000"/>
          </a:xfrm>
          <a:prstGeom prst="rect">
            <a:avLst/>
          </a:prstGeom>
        </p:spPr>
        <p:txBody>
          <a:bodyPr/>
          <a:lstStyle/>
          <a:p>
            <a:pPr/>
          </a:p>
        </p:txBody>
      </p:sp>
      <p:sp>
        <p:nvSpPr>
          <p:cNvPr id="31" name="Shape 31"/>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196605" latinLnBrk="0">
      <a:lnSpc>
        <a:spcPct val="125000"/>
      </a:lnSpc>
      <a:defRPr sz="1000">
        <a:latin typeface="+mj-lt"/>
        <a:ea typeface="+mj-ea"/>
        <a:cs typeface="+mj-cs"/>
        <a:sym typeface="Avenir Book"/>
      </a:defRPr>
    </a:lvl1pPr>
    <a:lvl2pPr indent="228600" defTabSz="196605" latinLnBrk="0">
      <a:lnSpc>
        <a:spcPct val="125000"/>
      </a:lnSpc>
      <a:defRPr sz="1000">
        <a:latin typeface="+mj-lt"/>
        <a:ea typeface="+mj-ea"/>
        <a:cs typeface="+mj-cs"/>
        <a:sym typeface="Avenir Book"/>
      </a:defRPr>
    </a:lvl2pPr>
    <a:lvl3pPr indent="457200" defTabSz="196605" latinLnBrk="0">
      <a:lnSpc>
        <a:spcPct val="125000"/>
      </a:lnSpc>
      <a:defRPr sz="1000">
        <a:latin typeface="+mj-lt"/>
        <a:ea typeface="+mj-ea"/>
        <a:cs typeface="+mj-cs"/>
        <a:sym typeface="Avenir Book"/>
      </a:defRPr>
    </a:lvl3pPr>
    <a:lvl4pPr indent="685800" defTabSz="196605" latinLnBrk="0">
      <a:lnSpc>
        <a:spcPct val="125000"/>
      </a:lnSpc>
      <a:defRPr sz="1000">
        <a:latin typeface="+mj-lt"/>
        <a:ea typeface="+mj-ea"/>
        <a:cs typeface="+mj-cs"/>
        <a:sym typeface="Avenir Book"/>
      </a:defRPr>
    </a:lvl4pPr>
    <a:lvl5pPr indent="914400" defTabSz="196605" latinLnBrk="0">
      <a:lnSpc>
        <a:spcPct val="125000"/>
      </a:lnSpc>
      <a:defRPr sz="1000">
        <a:latin typeface="+mj-lt"/>
        <a:ea typeface="+mj-ea"/>
        <a:cs typeface="+mj-cs"/>
        <a:sym typeface="Avenir Book"/>
      </a:defRPr>
    </a:lvl5pPr>
    <a:lvl6pPr indent="1143000" defTabSz="196605" latinLnBrk="0">
      <a:lnSpc>
        <a:spcPct val="125000"/>
      </a:lnSpc>
      <a:defRPr sz="1000">
        <a:latin typeface="+mj-lt"/>
        <a:ea typeface="+mj-ea"/>
        <a:cs typeface="+mj-cs"/>
        <a:sym typeface="Avenir Book"/>
      </a:defRPr>
    </a:lvl6pPr>
    <a:lvl7pPr indent="1371600" defTabSz="196605" latinLnBrk="0">
      <a:lnSpc>
        <a:spcPct val="125000"/>
      </a:lnSpc>
      <a:defRPr sz="1000">
        <a:latin typeface="+mj-lt"/>
        <a:ea typeface="+mj-ea"/>
        <a:cs typeface="+mj-cs"/>
        <a:sym typeface="Avenir Book"/>
      </a:defRPr>
    </a:lvl7pPr>
    <a:lvl8pPr indent="1600200" defTabSz="196605" latinLnBrk="0">
      <a:lnSpc>
        <a:spcPct val="125000"/>
      </a:lnSpc>
      <a:defRPr sz="1000">
        <a:latin typeface="+mj-lt"/>
        <a:ea typeface="+mj-ea"/>
        <a:cs typeface="+mj-cs"/>
        <a:sym typeface="Avenir Book"/>
      </a:defRPr>
    </a:lvl8pPr>
    <a:lvl9pPr indent="1828800" defTabSz="196605" latinLnBrk="0">
      <a:lnSpc>
        <a:spcPct val="125000"/>
      </a:lnSpc>
      <a:defRPr sz="1000">
        <a:latin typeface="+mj-lt"/>
        <a:ea typeface="+mj-ea"/>
        <a:cs typeface="+mj-cs"/>
        <a:sym typeface="Avenir Book"/>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 Id="rId4" Type="http://schemas.openxmlformats.org/officeDocument/2006/relationships/image" Target="../media/image3.png"/></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0" showMasterPhAnim="1">
  <p:cSld name="Default">
    <p:spTree>
      <p:nvGrpSpPr>
        <p:cNvPr id="1" name=""/>
        <p:cNvGrpSpPr/>
        <p:nvPr/>
      </p:nvGrpSpPr>
      <p:grpSpPr>
        <a:xfrm>
          <a:off x="0" y="0"/>
          <a:ext cx="0" cy="0"/>
          <a:chOff x="0" y="0"/>
          <a:chExt cx="0" cy="0"/>
        </a:xfrm>
      </p:grpSpPr>
      <p:pic>
        <p:nvPicPr>
          <p:cNvPr id="14" name="Grafik 4" descr="Grafik 4"/>
          <p:cNvPicPr>
            <a:picLocks noChangeAspect="1"/>
          </p:cNvPicPr>
          <p:nvPr/>
        </p:nvPicPr>
        <p:blipFill>
          <a:blip r:embed="rId2">
            <a:extLst/>
          </a:blip>
          <a:stretch>
            <a:fillRect/>
          </a:stretch>
        </p:blipFill>
        <p:spPr>
          <a:xfrm>
            <a:off x="339586" y="241300"/>
            <a:ext cx="2079874" cy="679450"/>
          </a:xfrm>
          <a:prstGeom prst="rect">
            <a:avLst/>
          </a:prstGeom>
          <a:ln w="12700">
            <a:miter lim="400000"/>
          </a:ln>
        </p:spPr>
      </p:pic>
      <p:pic>
        <p:nvPicPr>
          <p:cNvPr id="15" name="Grafik 12" descr="Grafik 12"/>
          <p:cNvPicPr>
            <a:picLocks noChangeAspect="1"/>
          </p:cNvPicPr>
          <p:nvPr/>
        </p:nvPicPr>
        <p:blipFill>
          <a:blip r:embed="rId3">
            <a:extLst/>
          </a:blip>
          <a:srcRect l="0" t="19460" r="36613" b="0"/>
          <a:stretch>
            <a:fillRect/>
          </a:stretch>
        </p:blipFill>
        <p:spPr>
          <a:xfrm>
            <a:off x="8393683" y="-2"/>
            <a:ext cx="750317" cy="1340303"/>
          </a:xfrm>
          <a:prstGeom prst="rect">
            <a:avLst/>
          </a:prstGeom>
          <a:ln w="12700">
            <a:miter lim="400000"/>
          </a:ln>
        </p:spPr>
      </p:pic>
      <p:pic>
        <p:nvPicPr>
          <p:cNvPr id="16" name="Grafik 9" descr="Grafik 9"/>
          <p:cNvPicPr>
            <a:picLocks noChangeAspect="1"/>
          </p:cNvPicPr>
          <p:nvPr/>
        </p:nvPicPr>
        <p:blipFill>
          <a:blip r:embed="rId4">
            <a:extLst/>
          </a:blip>
          <a:stretch>
            <a:fillRect/>
          </a:stretch>
        </p:blipFill>
        <p:spPr>
          <a:xfrm>
            <a:off x="7519165" y="263226"/>
            <a:ext cx="714405" cy="302497"/>
          </a:xfrm>
          <a:prstGeom prst="rect">
            <a:avLst/>
          </a:prstGeom>
          <a:ln w="12700">
            <a:miter lim="400000"/>
          </a:ln>
        </p:spPr>
      </p:pic>
      <p:sp>
        <p:nvSpPr>
          <p:cNvPr id="17"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Default">
    <p:spTree>
      <p:nvGrpSpPr>
        <p:cNvPr id="1" name=""/>
        <p:cNvGrpSpPr/>
        <p:nvPr/>
      </p:nvGrpSpPr>
      <p:grpSpPr>
        <a:xfrm>
          <a:off x="0" y="0"/>
          <a:ext cx="0" cy="0"/>
          <a:chOff x="0" y="0"/>
          <a:chExt cx="0" cy="0"/>
        </a:xfrm>
      </p:grpSpPr>
      <p:sp>
        <p:nvSpPr>
          <p:cNvPr id="2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png"/><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slideLayout" Target="../slideLayouts/slideLayout1.xml"/><Relationship Id="rId6"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pic>
        <p:nvPicPr>
          <p:cNvPr id="2" name="Grafik 4" descr="Grafik 4"/>
          <p:cNvPicPr>
            <a:picLocks noChangeAspect="1"/>
          </p:cNvPicPr>
          <p:nvPr/>
        </p:nvPicPr>
        <p:blipFill>
          <a:blip r:embed="rId2">
            <a:extLst/>
          </a:blip>
          <a:stretch>
            <a:fillRect/>
          </a:stretch>
        </p:blipFill>
        <p:spPr>
          <a:xfrm>
            <a:off x="339586" y="241300"/>
            <a:ext cx="2079874" cy="679450"/>
          </a:xfrm>
          <a:prstGeom prst="rect">
            <a:avLst/>
          </a:prstGeom>
          <a:ln w="12700">
            <a:miter lim="400000"/>
          </a:ln>
        </p:spPr>
      </p:pic>
      <p:pic>
        <p:nvPicPr>
          <p:cNvPr id="3" name="Grafik 12" descr="Grafik 12"/>
          <p:cNvPicPr>
            <a:picLocks noChangeAspect="1"/>
          </p:cNvPicPr>
          <p:nvPr/>
        </p:nvPicPr>
        <p:blipFill>
          <a:blip r:embed="rId3">
            <a:extLst/>
          </a:blip>
          <a:srcRect l="0" t="19460" r="36613" b="0"/>
          <a:stretch>
            <a:fillRect/>
          </a:stretch>
        </p:blipFill>
        <p:spPr>
          <a:xfrm>
            <a:off x="8393683" y="-2"/>
            <a:ext cx="750317" cy="1340303"/>
          </a:xfrm>
          <a:prstGeom prst="rect">
            <a:avLst/>
          </a:prstGeom>
          <a:ln w="12700">
            <a:miter lim="400000"/>
          </a:ln>
        </p:spPr>
      </p:pic>
      <p:pic>
        <p:nvPicPr>
          <p:cNvPr id="4" name="Grafik 9" descr="Grafik 9"/>
          <p:cNvPicPr>
            <a:picLocks noChangeAspect="1"/>
          </p:cNvPicPr>
          <p:nvPr/>
        </p:nvPicPr>
        <p:blipFill>
          <a:blip r:embed="rId4">
            <a:extLst/>
          </a:blip>
          <a:stretch>
            <a:fillRect/>
          </a:stretch>
        </p:blipFill>
        <p:spPr>
          <a:xfrm>
            <a:off x="7519165" y="263226"/>
            <a:ext cx="714405" cy="302497"/>
          </a:xfrm>
          <a:prstGeom prst="rect">
            <a:avLst/>
          </a:prstGeom>
          <a:ln w="12700">
            <a:miter lim="400000"/>
          </a:ln>
        </p:spPr>
      </p:pic>
      <p:sp>
        <p:nvSpPr>
          <p:cNvPr id="5" name="Title Text"/>
          <p:cNvSpPr txBox="1"/>
          <p:nvPr>
            <p:ph type="title"/>
          </p:nvPr>
        </p:nvSpPr>
        <p:spPr>
          <a:xfrm>
            <a:off x="1370012" y="577453"/>
            <a:ext cx="7315201" cy="1251347"/>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chor="ctr"/>
          <a:lstStyle/>
          <a:p>
            <a:pPr/>
            <a:r>
              <a:t>Title Text</a:t>
            </a:r>
          </a:p>
        </p:txBody>
      </p:sp>
      <p:sp>
        <p:nvSpPr>
          <p:cNvPr id="6" name="Body Level One…"/>
          <p:cNvSpPr txBox="1"/>
          <p:nvPr>
            <p:ph type="body" idx="1"/>
          </p:nvPr>
        </p:nvSpPr>
        <p:spPr>
          <a:xfrm>
            <a:off x="5103812" y="1828800"/>
            <a:ext cx="3581401" cy="3314700"/>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lstStyle/>
          <a:p>
            <a:pPr/>
            <a:r>
              <a:t>Body Level One</a:t>
            </a:r>
          </a:p>
          <a:p>
            <a:pPr lvl="1"/>
            <a:r>
              <a:t>Body Level Two</a:t>
            </a:r>
          </a:p>
          <a:p>
            <a:pPr lvl="2"/>
            <a:r>
              <a:t>Body Level Three</a:t>
            </a:r>
          </a:p>
          <a:p>
            <a:pPr lvl="3"/>
            <a:r>
              <a:t>Body Level Four</a:t>
            </a:r>
          </a:p>
          <a:p>
            <a:pPr lvl="4"/>
            <a:r>
              <a:t>Body Level Five</a:t>
            </a:r>
          </a:p>
        </p:txBody>
      </p:sp>
      <p:sp>
        <p:nvSpPr>
          <p:cNvPr id="7" name="Slide Number"/>
          <p:cNvSpPr txBox="1"/>
          <p:nvPr>
            <p:ph type="sldNum" sz="quarter" idx="2"/>
          </p:nvPr>
        </p:nvSpPr>
        <p:spPr>
          <a:xfrm>
            <a:off x="6279546" y="4632643"/>
            <a:ext cx="273654" cy="269239"/>
          </a:xfrm>
          <a:prstGeom prst="rect">
            <a:avLst/>
          </a:prstGeom>
          <a:ln w="12700">
            <a:miter lim="400000"/>
          </a:ln>
        </p:spPr>
        <p:txBody>
          <a:bodyPr wrap="none" lIns="45718" tIns="45718" rIns="45718" bIns="45718" anchor="ctr">
            <a:spAutoFit/>
          </a:bodyPr>
          <a:lstStyle>
            <a:lvl1pPr algn="r">
              <a:defRPr sz="1200">
                <a:solidFill>
                  <a:srgbClr val="000000"/>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5"/>
    <p:sldLayoutId id="2147483650" r:id="rId6"/>
  </p:sldLayoutIdLst>
  <p:transition xmlns:p14="http://schemas.microsoft.com/office/powerpoint/2010/main" spd="med" advClick="1"/>
  <p:txStyles>
    <p:titleStyle>
      <a:lvl1pPr marL="0" marR="0" indent="0" algn="l" defTabSz="170448" rtl="0" latinLnBrk="0">
        <a:lnSpc>
          <a:spcPct val="100000"/>
        </a:lnSpc>
        <a:spcBef>
          <a:spcPts val="0"/>
        </a:spcBef>
        <a:spcAft>
          <a:spcPts val="0"/>
        </a:spcAft>
        <a:buClrTx/>
        <a:buSzTx/>
        <a:buFontTx/>
        <a:buNone/>
        <a:tabLst/>
        <a:defRPr b="0" baseline="0" cap="none" i="0" spc="0" strike="noStrike" sz="200" u="none">
          <a:solidFill>
            <a:srgbClr val="000000"/>
          </a:solidFill>
          <a:uFill>
            <a:solidFill>
              <a:srgbClr val="000000"/>
            </a:solidFill>
          </a:uFill>
          <a:latin typeface="+mn-lt"/>
          <a:ea typeface="+mn-ea"/>
          <a:cs typeface="+mn-cs"/>
          <a:sym typeface="Helvetica"/>
        </a:defRPr>
      </a:lvl1pPr>
      <a:lvl2pPr marL="0" marR="0" indent="0" algn="l" defTabSz="170448" rtl="0" latinLnBrk="0">
        <a:lnSpc>
          <a:spcPct val="100000"/>
        </a:lnSpc>
        <a:spcBef>
          <a:spcPts val="0"/>
        </a:spcBef>
        <a:spcAft>
          <a:spcPts val="0"/>
        </a:spcAft>
        <a:buClrTx/>
        <a:buSzTx/>
        <a:buFontTx/>
        <a:buNone/>
        <a:tabLst/>
        <a:defRPr b="0" baseline="0" cap="none" i="0" spc="0" strike="noStrike" sz="200" u="none">
          <a:solidFill>
            <a:srgbClr val="000000"/>
          </a:solidFill>
          <a:uFill>
            <a:solidFill>
              <a:srgbClr val="000000"/>
            </a:solidFill>
          </a:uFill>
          <a:latin typeface="+mn-lt"/>
          <a:ea typeface="+mn-ea"/>
          <a:cs typeface="+mn-cs"/>
          <a:sym typeface="Helvetica"/>
        </a:defRPr>
      </a:lvl2pPr>
      <a:lvl3pPr marL="0" marR="0" indent="0" algn="l" defTabSz="170448" rtl="0" latinLnBrk="0">
        <a:lnSpc>
          <a:spcPct val="100000"/>
        </a:lnSpc>
        <a:spcBef>
          <a:spcPts val="0"/>
        </a:spcBef>
        <a:spcAft>
          <a:spcPts val="0"/>
        </a:spcAft>
        <a:buClrTx/>
        <a:buSzTx/>
        <a:buFontTx/>
        <a:buNone/>
        <a:tabLst/>
        <a:defRPr b="0" baseline="0" cap="none" i="0" spc="0" strike="noStrike" sz="200" u="none">
          <a:solidFill>
            <a:srgbClr val="000000"/>
          </a:solidFill>
          <a:uFill>
            <a:solidFill>
              <a:srgbClr val="000000"/>
            </a:solidFill>
          </a:uFill>
          <a:latin typeface="+mn-lt"/>
          <a:ea typeface="+mn-ea"/>
          <a:cs typeface="+mn-cs"/>
          <a:sym typeface="Helvetica"/>
        </a:defRPr>
      </a:lvl3pPr>
      <a:lvl4pPr marL="0" marR="0" indent="0" algn="l" defTabSz="170448" rtl="0" latinLnBrk="0">
        <a:lnSpc>
          <a:spcPct val="100000"/>
        </a:lnSpc>
        <a:spcBef>
          <a:spcPts val="0"/>
        </a:spcBef>
        <a:spcAft>
          <a:spcPts val="0"/>
        </a:spcAft>
        <a:buClrTx/>
        <a:buSzTx/>
        <a:buFontTx/>
        <a:buNone/>
        <a:tabLst/>
        <a:defRPr b="0" baseline="0" cap="none" i="0" spc="0" strike="noStrike" sz="200" u="none">
          <a:solidFill>
            <a:srgbClr val="000000"/>
          </a:solidFill>
          <a:uFill>
            <a:solidFill>
              <a:srgbClr val="000000"/>
            </a:solidFill>
          </a:uFill>
          <a:latin typeface="+mn-lt"/>
          <a:ea typeface="+mn-ea"/>
          <a:cs typeface="+mn-cs"/>
          <a:sym typeface="Helvetica"/>
        </a:defRPr>
      </a:lvl4pPr>
      <a:lvl5pPr marL="0" marR="0" indent="0" algn="l" defTabSz="170448" rtl="0" latinLnBrk="0">
        <a:lnSpc>
          <a:spcPct val="100000"/>
        </a:lnSpc>
        <a:spcBef>
          <a:spcPts val="0"/>
        </a:spcBef>
        <a:spcAft>
          <a:spcPts val="0"/>
        </a:spcAft>
        <a:buClrTx/>
        <a:buSzTx/>
        <a:buFontTx/>
        <a:buNone/>
        <a:tabLst/>
        <a:defRPr b="0" baseline="0" cap="none" i="0" spc="0" strike="noStrike" sz="200" u="none">
          <a:solidFill>
            <a:srgbClr val="000000"/>
          </a:solidFill>
          <a:uFill>
            <a:solidFill>
              <a:srgbClr val="000000"/>
            </a:solidFill>
          </a:uFill>
          <a:latin typeface="+mn-lt"/>
          <a:ea typeface="+mn-ea"/>
          <a:cs typeface="+mn-cs"/>
          <a:sym typeface="Helvetica"/>
        </a:defRPr>
      </a:lvl5pPr>
      <a:lvl6pPr marL="0" marR="0" indent="0" algn="l" defTabSz="170448" rtl="0" latinLnBrk="0">
        <a:lnSpc>
          <a:spcPct val="100000"/>
        </a:lnSpc>
        <a:spcBef>
          <a:spcPts val="0"/>
        </a:spcBef>
        <a:spcAft>
          <a:spcPts val="0"/>
        </a:spcAft>
        <a:buClrTx/>
        <a:buSzTx/>
        <a:buFontTx/>
        <a:buNone/>
        <a:tabLst/>
        <a:defRPr b="0" baseline="0" cap="none" i="0" spc="0" strike="noStrike" sz="200" u="none">
          <a:solidFill>
            <a:srgbClr val="000000"/>
          </a:solidFill>
          <a:uFill>
            <a:solidFill>
              <a:srgbClr val="000000"/>
            </a:solidFill>
          </a:uFill>
          <a:latin typeface="+mn-lt"/>
          <a:ea typeface="+mn-ea"/>
          <a:cs typeface="+mn-cs"/>
          <a:sym typeface="Helvetica"/>
        </a:defRPr>
      </a:lvl6pPr>
      <a:lvl7pPr marL="0" marR="0" indent="0" algn="l" defTabSz="170448" rtl="0" latinLnBrk="0">
        <a:lnSpc>
          <a:spcPct val="100000"/>
        </a:lnSpc>
        <a:spcBef>
          <a:spcPts val="0"/>
        </a:spcBef>
        <a:spcAft>
          <a:spcPts val="0"/>
        </a:spcAft>
        <a:buClrTx/>
        <a:buSzTx/>
        <a:buFontTx/>
        <a:buNone/>
        <a:tabLst/>
        <a:defRPr b="0" baseline="0" cap="none" i="0" spc="0" strike="noStrike" sz="200" u="none">
          <a:solidFill>
            <a:srgbClr val="000000"/>
          </a:solidFill>
          <a:uFill>
            <a:solidFill>
              <a:srgbClr val="000000"/>
            </a:solidFill>
          </a:uFill>
          <a:latin typeface="+mn-lt"/>
          <a:ea typeface="+mn-ea"/>
          <a:cs typeface="+mn-cs"/>
          <a:sym typeface="Helvetica"/>
        </a:defRPr>
      </a:lvl7pPr>
      <a:lvl8pPr marL="0" marR="0" indent="0" algn="l" defTabSz="170448" rtl="0" latinLnBrk="0">
        <a:lnSpc>
          <a:spcPct val="100000"/>
        </a:lnSpc>
        <a:spcBef>
          <a:spcPts val="0"/>
        </a:spcBef>
        <a:spcAft>
          <a:spcPts val="0"/>
        </a:spcAft>
        <a:buClrTx/>
        <a:buSzTx/>
        <a:buFontTx/>
        <a:buNone/>
        <a:tabLst/>
        <a:defRPr b="0" baseline="0" cap="none" i="0" spc="0" strike="noStrike" sz="200" u="none">
          <a:solidFill>
            <a:srgbClr val="000000"/>
          </a:solidFill>
          <a:uFill>
            <a:solidFill>
              <a:srgbClr val="000000"/>
            </a:solidFill>
          </a:uFill>
          <a:latin typeface="+mn-lt"/>
          <a:ea typeface="+mn-ea"/>
          <a:cs typeface="+mn-cs"/>
          <a:sym typeface="Helvetica"/>
        </a:defRPr>
      </a:lvl8pPr>
      <a:lvl9pPr marL="0" marR="0" indent="0" algn="l" defTabSz="170448" rtl="0" latinLnBrk="0">
        <a:lnSpc>
          <a:spcPct val="100000"/>
        </a:lnSpc>
        <a:spcBef>
          <a:spcPts val="0"/>
        </a:spcBef>
        <a:spcAft>
          <a:spcPts val="0"/>
        </a:spcAft>
        <a:buClrTx/>
        <a:buSzTx/>
        <a:buFontTx/>
        <a:buNone/>
        <a:tabLst/>
        <a:defRPr b="0" baseline="0" cap="none" i="0" spc="0" strike="noStrike" sz="200" u="none">
          <a:solidFill>
            <a:srgbClr val="000000"/>
          </a:solidFill>
          <a:uFill>
            <a:solidFill>
              <a:srgbClr val="000000"/>
            </a:solidFill>
          </a:uFill>
          <a:latin typeface="+mn-lt"/>
          <a:ea typeface="+mn-ea"/>
          <a:cs typeface="+mn-cs"/>
          <a:sym typeface="Helvetica"/>
        </a:defRPr>
      </a:lvl9pPr>
    </p:titleStyle>
    <p:bodyStyle>
      <a:lvl1pPr marL="127837" marR="0" indent="-127837" algn="l" defTabSz="170448" rtl="0" latinLnBrk="0">
        <a:lnSpc>
          <a:spcPct val="100000"/>
        </a:lnSpc>
        <a:spcBef>
          <a:spcPts val="0"/>
        </a:spcBef>
        <a:spcAft>
          <a:spcPts val="0"/>
        </a:spcAft>
        <a:buClrTx/>
        <a:buSzTx/>
        <a:buFontTx/>
        <a:buNone/>
        <a:tabLst/>
        <a:defRPr b="0" baseline="0" cap="none" i="0" spc="0" strike="noStrike" sz="200" u="none">
          <a:solidFill>
            <a:srgbClr val="000000"/>
          </a:solidFill>
          <a:uFill>
            <a:solidFill>
              <a:srgbClr val="000000"/>
            </a:solidFill>
          </a:uFill>
          <a:latin typeface="+mn-lt"/>
          <a:ea typeface="+mn-ea"/>
          <a:cs typeface="+mn-cs"/>
          <a:sym typeface="Helvetica"/>
        </a:defRPr>
      </a:lvl1pPr>
      <a:lvl2pPr marL="127837" marR="0" indent="-42612" algn="l" defTabSz="170448" rtl="0" latinLnBrk="0">
        <a:lnSpc>
          <a:spcPct val="100000"/>
        </a:lnSpc>
        <a:spcBef>
          <a:spcPts val="0"/>
        </a:spcBef>
        <a:spcAft>
          <a:spcPts val="0"/>
        </a:spcAft>
        <a:buClrTx/>
        <a:buSzTx/>
        <a:buFontTx/>
        <a:buNone/>
        <a:tabLst/>
        <a:defRPr b="0" baseline="0" cap="none" i="0" spc="0" strike="noStrike" sz="200" u="none">
          <a:solidFill>
            <a:srgbClr val="000000"/>
          </a:solidFill>
          <a:uFill>
            <a:solidFill>
              <a:srgbClr val="000000"/>
            </a:solidFill>
          </a:uFill>
          <a:latin typeface="+mn-lt"/>
          <a:ea typeface="+mn-ea"/>
          <a:cs typeface="+mn-cs"/>
          <a:sym typeface="Helvetica"/>
        </a:defRPr>
      </a:lvl2pPr>
      <a:lvl3pPr marL="127837" marR="0" indent="0" algn="l" defTabSz="170448" rtl="0" latinLnBrk="0">
        <a:lnSpc>
          <a:spcPct val="100000"/>
        </a:lnSpc>
        <a:spcBef>
          <a:spcPts val="0"/>
        </a:spcBef>
        <a:spcAft>
          <a:spcPts val="0"/>
        </a:spcAft>
        <a:buClrTx/>
        <a:buSzTx/>
        <a:buFontTx/>
        <a:buNone/>
        <a:tabLst/>
        <a:defRPr b="0" baseline="0" cap="none" i="0" spc="0" strike="noStrike" sz="200" u="none">
          <a:solidFill>
            <a:srgbClr val="000000"/>
          </a:solidFill>
          <a:uFill>
            <a:solidFill>
              <a:srgbClr val="000000"/>
            </a:solidFill>
          </a:uFill>
          <a:latin typeface="+mn-lt"/>
          <a:ea typeface="+mn-ea"/>
          <a:cs typeface="+mn-cs"/>
          <a:sym typeface="Helvetica"/>
        </a:defRPr>
      </a:lvl3pPr>
      <a:lvl4pPr marL="127837" marR="0" indent="0" algn="l" defTabSz="170448" rtl="0" latinLnBrk="0">
        <a:lnSpc>
          <a:spcPct val="100000"/>
        </a:lnSpc>
        <a:spcBef>
          <a:spcPts val="0"/>
        </a:spcBef>
        <a:spcAft>
          <a:spcPts val="0"/>
        </a:spcAft>
        <a:buClrTx/>
        <a:buSzTx/>
        <a:buFontTx/>
        <a:buNone/>
        <a:tabLst/>
        <a:defRPr b="0" baseline="0" cap="none" i="0" spc="0" strike="noStrike" sz="200" u="none">
          <a:solidFill>
            <a:srgbClr val="000000"/>
          </a:solidFill>
          <a:uFill>
            <a:solidFill>
              <a:srgbClr val="000000"/>
            </a:solidFill>
          </a:uFill>
          <a:latin typeface="+mn-lt"/>
          <a:ea typeface="+mn-ea"/>
          <a:cs typeface="+mn-cs"/>
          <a:sym typeface="Helvetica"/>
        </a:defRPr>
      </a:lvl4pPr>
      <a:lvl5pPr marL="127837" marR="0" indent="0" algn="l" defTabSz="170448" rtl="0" latinLnBrk="0">
        <a:lnSpc>
          <a:spcPct val="100000"/>
        </a:lnSpc>
        <a:spcBef>
          <a:spcPts val="0"/>
        </a:spcBef>
        <a:spcAft>
          <a:spcPts val="0"/>
        </a:spcAft>
        <a:buClrTx/>
        <a:buSzTx/>
        <a:buFontTx/>
        <a:buNone/>
        <a:tabLst/>
        <a:defRPr b="0" baseline="0" cap="none" i="0" spc="0" strike="noStrike" sz="200" u="none">
          <a:solidFill>
            <a:srgbClr val="000000"/>
          </a:solidFill>
          <a:uFill>
            <a:solidFill>
              <a:srgbClr val="000000"/>
            </a:solidFill>
          </a:uFill>
          <a:latin typeface="+mn-lt"/>
          <a:ea typeface="+mn-ea"/>
          <a:cs typeface="+mn-cs"/>
          <a:sym typeface="Helvetica"/>
        </a:defRPr>
      </a:lvl5pPr>
      <a:lvl6pPr marL="127837" marR="0" indent="0" algn="l" defTabSz="170448" rtl="0" latinLnBrk="0">
        <a:lnSpc>
          <a:spcPct val="100000"/>
        </a:lnSpc>
        <a:spcBef>
          <a:spcPts val="0"/>
        </a:spcBef>
        <a:spcAft>
          <a:spcPts val="0"/>
        </a:spcAft>
        <a:buClrTx/>
        <a:buSzTx/>
        <a:buFontTx/>
        <a:buNone/>
        <a:tabLst/>
        <a:defRPr b="0" baseline="0" cap="none" i="0" spc="0" strike="noStrike" sz="200" u="none">
          <a:solidFill>
            <a:srgbClr val="000000"/>
          </a:solidFill>
          <a:uFill>
            <a:solidFill>
              <a:srgbClr val="000000"/>
            </a:solidFill>
          </a:uFill>
          <a:latin typeface="+mn-lt"/>
          <a:ea typeface="+mn-ea"/>
          <a:cs typeface="+mn-cs"/>
          <a:sym typeface="Helvetica"/>
        </a:defRPr>
      </a:lvl6pPr>
      <a:lvl7pPr marL="127837" marR="0" indent="0" algn="l" defTabSz="170448" rtl="0" latinLnBrk="0">
        <a:lnSpc>
          <a:spcPct val="100000"/>
        </a:lnSpc>
        <a:spcBef>
          <a:spcPts val="0"/>
        </a:spcBef>
        <a:spcAft>
          <a:spcPts val="0"/>
        </a:spcAft>
        <a:buClrTx/>
        <a:buSzTx/>
        <a:buFontTx/>
        <a:buNone/>
        <a:tabLst/>
        <a:defRPr b="0" baseline="0" cap="none" i="0" spc="0" strike="noStrike" sz="200" u="none">
          <a:solidFill>
            <a:srgbClr val="000000"/>
          </a:solidFill>
          <a:uFill>
            <a:solidFill>
              <a:srgbClr val="000000"/>
            </a:solidFill>
          </a:uFill>
          <a:latin typeface="+mn-lt"/>
          <a:ea typeface="+mn-ea"/>
          <a:cs typeface="+mn-cs"/>
          <a:sym typeface="Helvetica"/>
        </a:defRPr>
      </a:lvl7pPr>
      <a:lvl8pPr marL="127837" marR="0" indent="0" algn="l" defTabSz="170448" rtl="0" latinLnBrk="0">
        <a:lnSpc>
          <a:spcPct val="100000"/>
        </a:lnSpc>
        <a:spcBef>
          <a:spcPts val="0"/>
        </a:spcBef>
        <a:spcAft>
          <a:spcPts val="0"/>
        </a:spcAft>
        <a:buClrTx/>
        <a:buSzTx/>
        <a:buFontTx/>
        <a:buNone/>
        <a:tabLst/>
        <a:defRPr b="0" baseline="0" cap="none" i="0" spc="0" strike="noStrike" sz="200" u="none">
          <a:solidFill>
            <a:srgbClr val="000000"/>
          </a:solidFill>
          <a:uFill>
            <a:solidFill>
              <a:srgbClr val="000000"/>
            </a:solidFill>
          </a:uFill>
          <a:latin typeface="+mn-lt"/>
          <a:ea typeface="+mn-ea"/>
          <a:cs typeface="+mn-cs"/>
          <a:sym typeface="Helvetica"/>
        </a:defRPr>
      </a:lvl8pPr>
      <a:lvl9pPr marL="127837" marR="0" indent="0" algn="l" defTabSz="170448" rtl="0" latinLnBrk="0">
        <a:lnSpc>
          <a:spcPct val="100000"/>
        </a:lnSpc>
        <a:spcBef>
          <a:spcPts val="0"/>
        </a:spcBef>
        <a:spcAft>
          <a:spcPts val="0"/>
        </a:spcAft>
        <a:buClrTx/>
        <a:buSzTx/>
        <a:buFontTx/>
        <a:buNone/>
        <a:tabLst/>
        <a:defRPr b="0" baseline="0" cap="none" i="0" spc="0" strike="noStrike" sz="200" u="none">
          <a:solidFill>
            <a:srgbClr val="000000"/>
          </a:solidFill>
          <a:uFill>
            <a:solidFill>
              <a:srgbClr val="000000"/>
            </a:solidFill>
          </a:uFill>
          <a:latin typeface="+mn-lt"/>
          <a:ea typeface="+mn-ea"/>
          <a:cs typeface="+mn-cs"/>
          <a:sym typeface="Helvetica"/>
        </a:defRPr>
      </a:lvl9pPr>
    </p:bodyStyle>
    <p:otherStyle>
      <a:lvl1pPr marL="0" marR="0" indent="0" algn="r" defTabSz="502437" rtl="0" latinLnBrk="0">
        <a:lnSpc>
          <a:spcPct val="100000"/>
        </a:lnSpc>
        <a:spcBef>
          <a:spcPts val="0"/>
        </a:spcBef>
        <a:spcAft>
          <a:spcPts val="0"/>
        </a:spcAft>
        <a:buClrTx/>
        <a:buSzTx/>
        <a:buFontTx/>
        <a:buNone/>
        <a:tabLst/>
        <a:defRPr b="0" baseline="0" cap="none" i="0" spc="0" strike="noStrike" sz="1200" u="none">
          <a:solidFill>
            <a:schemeClr val="tx1"/>
          </a:solidFill>
          <a:uFill>
            <a:solidFill>
              <a:srgbClr val="000000"/>
            </a:solidFill>
          </a:uFill>
          <a:latin typeface="+mn-lt"/>
          <a:ea typeface="+mn-ea"/>
          <a:cs typeface="+mn-cs"/>
          <a:sym typeface="Helvetica"/>
        </a:defRPr>
      </a:lvl1pPr>
      <a:lvl2pPr marL="0" marR="0" indent="0" algn="r" defTabSz="502437" rtl="0" latinLnBrk="0">
        <a:lnSpc>
          <a:spcPct val="100000"/>
        </a:lnSpc>
        <a:spcBef>
          <a:spcPts val="0"/>
        </a:spcBef>
        <a:spcAft>
          <a:spcPts val="0"/>
        </a:spcAft>
        <a:buClrTx/>
        <a:buSzTx/>
        <a:buFontTx/>
        <a:buNone/>
        <a:tabLst/>
        <a:defRPr b="0" baseline="0" cap="none" i="0" spc="0" strike="noStrike" sz="1200" u="none">
          <a:solidFill>
            <a:schemeClr val="tx1"/>
          </a:solidFill>
          <a:uFill>
            <a:solidFill>
              <a:srgbClr val="000000"/>
            </a:solidFill>
          </a:uFill>
          <a:latin typeface="+mn-lt"/>
          <a:ea typeface="+mn-ea"/>
          <a:cs typeface="+mn-cs"/>
          <a:sym typeface="Helvetica"/>
        </a:defRPr>
      </a:lvl2pPr>
      <a:lvl3pPr marL="0" marR="0" indent="0" algn="r" defTabSz="502437" rtl="0" latinLnBrk="0">
        <a:lnSpc>
          <a:spcPct val="100000"/>
        </a:lnSpc>
        <a:spcBef>
          <a:spcPts val="0"/>
        </a:spcBef>
        <a:spcAft>
          <a:spcPts val="0"/>
        </a:spcAft>
        <a:buClrTx/>
        <a:buSzTx/>
        <a:buFontTx/>
        <a:buNone/>
        <a:tabLst/>
        <a:defRPr b="0" baseline="0" cap="none" i="0" spc="0" strike="noStrike" sz="1200" u="none">
          <a:solidFill>
            <a:schemeClr val="tx1"/>
          </a:solidFill>
          <a:uFill>
            <a:solidFill>
              <a:srgbClr val="000000"/>
            </a:solidFill>
          </a:uFill>
          <a:latin typeface="+mn-lt"/>
          <a:ea typeface="+mn-ea"/>
          <a:cs typeface="+mn-cs"/>
          <a:sym typeface="Helvetica"/>
        </a:defRPr>
      </a:lvl3pPr>
      <a:lvl4pPr marL="0" marR="0" indent="0" algn="r" defTabSz="502437" rtl="0" latinLnBrk="0">
        <a:lnSpc>
          <a:spcPct val="100000"/>
        </a:lnSpc>
        <a:spcBef>
          <a:spcPts val="0"/>
        </a:spcBef>
        <a:spcAft>
          <a:spcPts val="0"/>
        </a:spcAft>
        <a:buClrTx/>
        <a:buSzTx/>
        <a:buFontTx/>
        <a:buNone/>
        <a:tabLst/>
        <a:defRPr b="0" baseline="0" cap="none" i="0" spc="0" strike="noStrike" sz="1200" u="none">
          <a:solidFill>
            <a:schemeClr val="tx1"/>
          </a:solidFill>
          <a:uFill>
            <a:solidFill>
              <a:srgbClr val="000000"/>
            </a:solidFill>
          </a:uFill>
          <a:latin typeface="+mn-lt"/>
          <a:ea typeface="+mn-ea"/>
          <a:cs typeface="+mn-cs"/>
          <a:sym typeface="Helvetica"/>
        </a:defRPr>
      </a:lvl4pPr>
      <a:lvl5pPr marL="0" marR="0" indent="0" algn="r" defTabSz="502437" rtl="0" latinLnBrk="0">
        <a:lnSpc>
          <a:spcPct val="100000"/>
        </a:lnSpc>
        <a:spcBef>
          <a:spcPts val="0"/>
        </a:spcBef>
        <a:spcAft>
          <a:spcPts val="0"/>
        </a:spcAft>
        <a:buClrTx/>
        <a:buSzTx/>
        <a:buFontTx/>
        <a:buNone/>
        <a:tabLst/>
        <a:defRPr b="0" baseline="0" cap="none" i="0" spc="0" strike="noStrike" sz="1200" u="none">
          <a:solidFill>
            <a:schemeClr val="tx1"/>
          </a:solidFill>
          <a:uFill>
            <a:solidFill>
              <a:srgbClr val="000000"/>
            </a:solidFill>
          </a:uFill>
          <a:latin typeface="+mn-lt"/>
          <a:ea typeface="+mn-ea"/>
          <a:cs typeface="+mn-cs"/>
          <a:sym typeface="Helvetica"/>
        </a:defRPr>
      </a:lvl5pPr>
      <a:lvl6pPr marL="0" marR="0" indent="0" algn="r" defTabSz="502437" rtl="0" latinLnBrk="0">
        <a:lnSpc>
          <a:spcPct val="100000"/>
        </a:lnSpc>
        <a:spcBef>
          <a:spcPts val="0"/>
        </a:spcBef>
        <a:spcAft>
          <a:spcPts val="0"/>
        </a:spcAft>
        <a:buClrTx/>
        <a:buSzTx/>
        <a:buFontTx/>
        <a:buNone/>
        <a:tabLst/>
        <a:defRPr b="0" baseline="0" cap="none" i="0" spc="0" strike="noStrike" sz="1200" u="none">
          <a:solidFill>
            <a:schemeClr val="tx1"/>
          </a:solidFill>
          <a:uFill>
            <a:solidFill>
              <a:srgbClr val="000000"/>
            </a:solidFill>
          </a:uFill>
          <a:latin typeface="+mn-lt"/>
          <a:ea typeface="+mn-ea"/>
          <a:cs typeface="+mn-cs"/>
          <a:sym typeface="Helvetica"/>
        </a:defRPr>
      </a:lvl6pPr>
      <a:lvl7pPr marL="0" marR="0" indent="0" algn="r" defTabSz="502437" rtl="0" latinLnBrk="0">
        <a:lnSpc>
          <a:spcPct val="100000"/>
        </a:lnSpc>
        <a:spcBef>
          <a:spcPts val="0"/>
        </a:spcBef>
        <a:spcAft>
          <a:spcPts val="0"/>
        </a:spcAft>
        <a:buClrTx/>
        <a:buSzTx/>
        <a:buFontTx/>
        <a:buNone/>
        <a:tabLst/>
        <a:defRPr b="0" baseline="0" cap="none" i="0" spc="0" strike="noStrike" sz="1200" u="none">
          <a:solidFill>
            <a:schemeClr val="tx1"/>
          </a:solidFill>
          <a:uFill>
            <a:solidFill>
              <a:srgbClr val="000000"/>
            </a:solidFill>
          </a:uFill>
          <a:latin typeface="+mn-lt"/>
          <a:ea typeface="+mn-ea"/>
          <a:cs typeface="+mn-cs"/>
          <a:sym typeface="Helvetica"/>
        </a:defRPr>
      </a:lvl7pPr>
      <a:lvl8pPr marL="0" marR="0" indent="0" algn="r" defTabSz="502437" rtl="0" latinLnBrk="0">
        <a:lnSpc>
          <a:spcPct val="100000"/>
        </a:lnSpc>
        <a:spcBef>
          <a:spcPts val="0"/>
        </a:spcBef>
        <a:spcAft>
          <a:spcPts val="0"/>
        </a:spcAft>
        <a:buClrTx/>
        <a:buSzTx/>
        <a:buFontTx/>
        <a:buNone/>
        <a:tabLst/>
        <a:defRPr b="0" baseline="0" cap="none" i="0" spc="0" strike="noStrike" sz="1200" u="none">
          <a:solidFill>
            <a:schemeClr val="tx1"/>
          </a:solidFill>
          <a:uFill>
            <a:solidFill>
              <a:srgbClr val="000000"/>
            </a:solidFill>
          </a:uFill>
          <a:latin typeface="+mn-lt"/>
          <a:ea typeface="+mn-ea"/>
          <a:cs typeface="+mn-cs"/>
          <a:sym typeface="Helvetica"/>
        </a:defRPr>
      </a:lvl8pPr>
      <a:lvl9pPr marL="0" marR="0" indent="0" algn="r" defTabSz="502437" rtl="0" latinLnBrk="0">
        <a:lnSpc>
          <a:spcPct val="100000"/>
        </a:lnSpc>
        <a:spcBef>
          <a:spcPts val="0"/>
        </a:spcBef>
        <a:spcAft>
          <a:spcPts val="0"/>
        </a:spcAft>
        <a:buClrTx/>
        <a:buSzTx/>
        <a:buFontTx/>
        <a:buNone/>
        <a:tabLst/>
        <a:defRPr b="0" baseline="0" cap="none" i="0" spc="0" strike="noStrike" sz="1200" u="none">
          <a:solidFill>
            <a:schemeClr val="tx1"/>
          </a:solidFill>
          <a:uFill>
            <a:solidFill>
              <a:srgbClr val="000000"/>
            </a:solidFill>
          </a:uFill>
          <a:latin typeface="+mn-lt"/>
          <a:ea typeface="+mn-ea"/>
          <a:cs typeface="+mn-cs"/>
          <a:sym typeface="Helvetica"/>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 Id="rId3" Type="http://schemas.openxmlformats.org/officeDocument/2006/relationships/image" Target="../media/image2.jpeg"/><Relationship Id="rId4" Type="http://schemas.openxmlformats.org/officeDocument/2006/relationships/image" Target="../media/image4.png"/><Relationship Id="rId5"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33" name="image.jpeg" descr="image.jpeg"/>
          <p:cNvPicPr>
            <a:picLocks noChangeAspect="1"/>
          </p:cNvPicPr>
          <p:nvPr/>
        </p:nvPicPr>
        <p:blipFill>
          <a:blip r:embed="rId2">
            <a:extLst/>
          </a:blip>
          <a:stretch>
            <a:fillRect/>
          </a:stretch>
        </p:blipFill>
        <p:spPr>
          <a:xfrm>
            <a:off x="2975459" y="4587973"/>
            <a:ext cx="3033761" cy="385705"/>
          </a:xfrm>
          <a:prstGeom prst="rect">
            <a:avLst/>
          </a:prstGeom>
          <a:ln w="12700">
            <a:miter lim="400000"/>
          </a:ln>
        </p:spPr>
      </p:pic>
      <p:sp>
        <p:nvSpPr>
          <p:cNvPr id="34" name="Shape 12"/>
          <p:cNvSpPr txBox="1"/>
          <p:nvPr/>
        </p:nvSpPr>
        <p:spPr>
          <a:xfrm>
            <a:off x="468312" y="1677827"/>
            <a:ext cx="1841601" cy="2747436"/>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algn="just" defTabSz="457200">
              <a:lnSpc>
                <a:spcPct val="110000"/>
              </a:lnSpc>
              <a:defRPr b="1" sz="1000">
                <a:uFillTx/>
              </a:defRPr>
            </a:pPr>
            <a:r>
              <a:t>Introduction</a:t>
            </a:r>
          </a:p>
          <a:p>
            <a:pPr algn="just" defTabSz="457200">
              <a:lnSpc>
                <a:spcPct val="110000"/>
              </a:lnSpc>
              <a:defRPr sz="600">
                <a:uFillTx/>
                <a:latin typeface="Times New Roman"/>
                <a:ea typeface="Times New Roman"/>
                <a:cs typeface="Times New Roman"/>
                <a:sym typeface="Times New Roman"/>
              </a:defRPr>
            </a:pPr>
            <a:endParaRPr b="1" sz="1000">
              <a:latin typeface="+mn-lt"/>
              <a:ea typeface="+mn-ea"/>
              <a:cs typeface="+mn-cs"/>
              <a:sym typeface="Helvetica"/>
            </a:endParaRPr>
          </a:p>
          <a:p>
            <a:pPr algn="just" defTabSz="457200">
              <a:lnSpc>
                <a:spcPct val="110000"/>
              </a:lnSpc>
              <a:defRPr sz="600">
                <a:uFillTx/>
                <a:latin typeface="Times New Roman"/>
                <a:ea typeface="Times New Roman"/>
                <a:cs typeface="Times New Roman"/>
                <a:sym typeface="Times New Roman"/>
              </a:defRPr>
            </a:pPr>
            <a:r>
              <a:t>In UK the prevalence of inflammatory bowel disease (IBD) has been quoted at 0.7% of the population [1]. Some of these patients will go on to need surgery, depending on a range of risk factors, such as age and disease type. The risk of needing surgery after 10 years with Crohn's disease (CrD) is said to be as high as 46.6%, which is considerably higher than the the 15.6% seen in patients after 10 years of ulcerative colitis [2]. We performed a 25 year retrospective study in our local IBD cohort to assess the number presenting for the first time requiring surgery within this group of patients.</a:t>
            </a:r>
            <a:r>
              <a:rPr>
                <a:solidFill>
                  <a:srgbClr val="000000"/>
                </a:solidFill>
                <a:uFill>
                  <a:solidFill>
                    <a:srgbClr val="000000"/>
                  </a:solidFill>
                </a:uFill>
              </a:rPr>
              <a:t> </a:t>
            </a:r>
          </a:p>
          <a:p>
            <a:pPr algn="just" defTabSz="457200">
              <a:lnSpc>
                <a:spcPct val="110000"/>
              </a:lnSpc>
              <a:defRPr sz="600">
                <a:solidFill>
                  <a:srgbClr val="000000"/>
                </a:solidFill>
                <a:latin typeface="Times New Roman"/>
                <a:ea typeface="Times New Roman"/>
                <a:cs typeface="Times New Roman"/>
                <a:sym typeface="Times New Roman"/>
              </a:defRPr>
            </a:pPr>
            <a:endParaRPr>
              <a:uFillTx/>
            </a:endParaRPr>
          </a:p>
          <a:p>
            <a:pPr algn="just" defTabSz="457200">
              <a:lnSpc>
                <a:spcPct val="110000"/>
              </a:lnSpc>
              <a:defRPr sz="600">
                <a:solidFill>
                  <a:srgbClr val="000000"/>
                </a:solidFill>
                <a:latin typeface="Times New Roman"/>
                <a:ea typeface="Times New Roman"/>
                <a:cs typeface="Times New Roman"/>
                <a:sym typeface="Times New Roman"/>
              </a:defRPr>
            </a:pPr>
          </a:p>
          <a:p>
            <a:pPr algn="just" defTabSz="457200">
              <a:lnSpc>
                <a:spcPct val="110000"/>
              </a:lnSpc>
              <a:defRPr b="1" sz="1000">
                <a:solidFill>
                  <a:srgbClr val="000000"/>
                </a:solidFill>
              </a:defRPr>
            </a:pPr>
            <a:r>
              <a:t>Methods</a:t>
            </a:r>
            <a:endParaRPr>
              <a:uFillTx/>
            </a:endParaRPr>
          </a:p>
          <a:p>
            <a:pPr algn="just" defTabSz="457200">
              <a:lnSpc>
                <a:spcPct val="110000"/>
              </a:lnSpc>
              <a:defRPr sz="600">
                <a:solidFill>
                  <a:srgbClr val="000000"/>
                </a:solidFill>
                <a:latin typeface="Times New Roman"/>
                <a:ea typeface="Times New Roman"/>
                <a:cs typeface="Times New Roman"/>
                <a:sym typeface="Times New Roman"/>
              </a:defRPr>
            </a:pPr>
            <a:endParaRPr b="1" sz="1000">
              <a:uFillTx/>
              <a:latin typeface="+mn-lt"/>
              <a:ea typeface="+mn-ea"/>
              <a:cs typeface="+mn-cs"/>
              <a:sym typeface="Helvetica"/>
            </a:endParaRPr>
          </a:p>
          <a:p>
            <a:pPr algn="just" defTabSz="457200">
              <a:lnSpc>
                <a:spcPct val="110000"/>
              </a:lnSpc>
              <a:defRPr sz="600">
                <a:solidFill>
                  <a:srgbClr val="000000"/>
                </a:solidFill>
                <a:latin typeface="Times New Roman"/>
                <a:ea typeface="Times New Roman"/>
                <a:cs typeface="Times New Roman"/>
                <a:sym typeface="Times New Roman"/>
              </a:defRPr>
            </a:pPr>
            <a:r>
              <a:t>3687 IBD patients are listed on our local IBD database, that provides a service for a catchment of 330,000. This indicates a local prevalence of 1.1%. A 25 year retrospective analysis was performed, analysing all the Trust’s coding records on our IBD cohort, to determine the number that subsequently went on to re-quire either colo-rectal or peri-anal surgery. All patients listed to have had endoscopic surgery or haemorrhoids banding were excluded. We performed multivariate analysis on recorded variables to ascertain risk factors for recurrent surgery. Variables analysed included age at diagnosis, gender, location of first surgery, and presence of perianal disease.</a:t>
            </a:r>
          </a:p>
        </p:txBody>
      </p:sp>
      <p:sp>
        <p:nvSpPr>
          <p:cNvPr id="35" name="Shape 14"/>
          <p:cNvSpPr txBox="1"/>
          <p:nvPr/>
        </p:nvSpPr>
        <p:spPr>
          <a:xfrm>
            <a:off x="2556240" y="1677828"/>
            <a:ext cx="1841602" cy="1410199"/>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algn="just" defTabSz="170448">
              <a:lnSpc>
                <a:spcPct val="110000"/>
              </a:lnSpc>
              <a:defRPr b="1" sz="1000">
                <a:uFillTx/>
              </a:defRPr>
            </a:pPr>
            <a:r>
              <a:t>Results 1</a:t>
            </a:r>
          </a:p>
          <a:p>
            <a:pPr algn="just" defTabSz="170448">
              <a:lnSpc>
                <a:spcPct val="110000"/>
              </a:lnSpc>
              <a:defRPr sz="600">
                <a:uFillTx/>
                <a:latin typeface="Times New Roman"/>
                <a:ea typeface="Times New Roman"/>
                <a:cs typeface="Times New Roman"/>
                <a:sym typeface="Times New Roman"/>
              </a:defRPr>
            </a:pPr>
            <a:endParaRPr b="1" sz="1000">
              <a:latin typeface="+mn-lt"/>
              <a:ea typeface="+mn-ea"/>
              <a:cs typeface="+mn-cs"/>
              <a:sym typeface="Helvetica"/>
            </a:endParaRPr>
          </a:p>
          <a:p>
            <a:pPr algn="just" defTabSz="170448">
              <a:lnSpc>
                <a:spcPct val="110000"/>
              </a:lnSpc>
              <a:defRPr sz="600">
                <a:uFillTx/>
                <a:latin typeface="Times New Roman"/>
                <a:ea typeface="Times New Roman"/>
                <a:cs typeface="Times New Roman"/>
                <a:sym typeface="Times New Roman"/>
              </a:defRPr>
            </a:pPr>
            <a:r>
              <a:t>During the 25 year study period 337 (9.1%) of our 3687 IBD patients underwent surgery for the first time. In total 364 procedures were performed with 259 (7%) of these being colonic surgery and 105 (2.8%) being peri-anal surgery. </a:t>
            </a:r>
          </a:p>
          <a:p>
            <a:pPr algn="just" defTabSz="170448">
              <a:lnSpc>
                <a:spcPct val="110000"/>
              </a:lnSpc>
              <a:defRPr sz="600">
                <a:uFillTx/>
                <a:latin typeface="Times New Roman"/>
                <a:ea typeface="Times New Roman"/>
                <a:cs typeface="Times New Roman"/>
                <a:sym typeface="Times New Roman"/>
              </a:defRPr>
            </a:pPr>
          </a:p>
          <a:p>
            <a:pPr algn="just" defTabSz="170448">
              <a:lnSpc>
                <a:spcPct val="110000"/>
              </a:lnSpc>
              <a:defRPr sz="600">
                <a:uFillTx/>
                <a:latin typeface="Times New Roman"/>
                <a:ea typeface="Times New Roman"/>
                <a:cs typeface="Times New Roman"/>
                <a:sym typeface="Times New Roman"/>
              </a:defRPr>
            </a:pPr>
            <a:r>
              <a:t>Of the 67 UC patients who needed surgery, 57 (85%) underwent colorectal surgery and 15 (22%) needed peri-anal surgery, with 5 patients needing both. </a:t>
            </a:r>
          </a:p>
          <a:p>
            <a:pPr algn="just" defTabSz="170448">
              <a:lnSpc>
                <a:spcPct val="110000"/>
              </a:lnSpc>
              <a:defRPr sz="600">
                <a:uFillTx/>
                <a:latin typeface="Times New Roman"/>
                <a:ea typeface="Times New Roman"/>
                <a:cs typeface="Times New Roman"/>
                <a:sym typeface="Times New Roman"/>
              </a:defRPr>
            </a:pPr>
          </a:p>
          <a:p>
            <a:pPr algn="just" defTabSz="170448">
              <a:lnSpc>
                <a:spcPct val="110000"/>
              </a:lnSpc>
              <a:defRPr sz="600">
                <a:uFillTx/>
                <a:latin typeface="Times New Roman"/>
                <a:ea typeface="Times New Roman"/>
                <a:cs typeface="Times New Roman"/>
                <a:sym typeface="Times New Roman"/>
              </a:defRPr>
            </a:pPr>
            <a:r>
              <a:t>Of the 208 CrD patients who needed surgery, 152 (73%) needed colonic surgery and 75 (36%) needed peri-anal surgery, with 19 requiring both. </a:t>
            </a:r>
          </a:p>
        </p:txBody>
      </p:sp>
      <p:sp>
        <p:nvSpPr>
          <p:cNvPr id="36" name="Shape 16"/>
          <p:cNvSpPr txBox="1"/>
          <p:nvPr/>
        </p:nvSpPr>
        <p:spPr>
          <a:xfrm>
            <a:off x="4644168" y="1673579"/>
            <a:ext cx="1841602" cy="1493696"/>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algn="just" defTabSz="170448">
              <a:lnSpc>
                <a:spcPct val="110000"/>
              </a:lnSpc>
              <a:defRPr b="1" sz="1000">
                <a:uFillTx/>
              </a:defRPr>
            </a:pPr>
            <a:r>
              <a:t>Results 2</a:t>
            </a:r>
          </a:p>
          <a:p>
            <a:pPr algn="just" defTabSz="457200">
              <a:lnSpc>
                <a:spcPct val="110000"/>
              </a:lnSpc>
              <a:defRPr sz="600">
                <a:uFillTx/>
                <a:latin typeface="Times New Roman"/>
                <a:ea typeface="Times New Roman"/>
                <a:cs typeface="Times New Roman"/>
                <a:sym typeface="Times New Roman"/>
              </a:defRPr>
            </a:pPr>
            <a:endParaRPr b="1" sz="1000">
              <a:latin typeface="+mn-lt"/>
              <a:ea typeface="+mn-ea"/>
              <a:cs typeface="+mn-cs"/>
              <a:sym typeface="Helvetica"/>
            </a:endParaRPr>
          </a:p>
          <a:p>
            <a:pPr algn="just" defTabSz="457200">
              <a:lnSpc>
                <a:spcPct val="110000"/>
              </a:lnSpc>
              <a:defRPr sz="600">
                <a:uFillTx/>
                <a:latin typeface="Times New Roman"/>
                <a:ea typeface="Times New Roman"/>
                <a:cs typeface="Times New Roman"/>
                <a:sym typeface="Times New Roman"/>
              </a:defRPr>
            </a:pPr>
            <a:r>
              <a:t>62 of the patients requiring surgery were listed as having indeterminate colitis. </a:t>
            </a:r>
          </a:p>
          <a:p>
            <a:pPr algn="just" defTabSz="457200">
              <a:lnSpc>
                <a:spcPct val="110000"/>
              </a:lnSpc>
              <a:defRPr sz="600">
                <a:uFillTx/>
                <a:latin typeface="Times New Roman"/>
                <a:ea typeface="Times New Roman"/>
                <a:cs typeface="Times New Roman"/>
                <a:sym typeface="Times New Roman"/>
              </a:defRPr>
            </a:pPr>
          </a:p>
          <a:p>
            <a:pPr algn="just" defTabSz="457200">
              <a:lnSpc>
                <a:spcPct val="110000"/>
              </a:lnSpc>
              <a:defRPr sz="600">
                <a:uFillTx/>
                <a:latin typeface="Times New Roman"/>
                <a:ea typeface="Times New Roman"/>
                <a:cs typeface="Times New Roman"/>
                <a:sym typeface="Times New Roman"/>
              </a:defRPr>
            </a:pPr>
            <a:r>
              <a:t>The time to first surgery for a UC patient on average was 1329 days, with the average time to colorectal surgery being 1110 days, and the average time to peri-anal surgery being 2580 days. The time to first surgery for a CrD patient on average was  1560 days, with the average time to colorectal surgery being 1697 days, and the average time to peri-anal surgery being 1782 days. </a:t>
            </a:r>
          </a:p>
          <a:p>
            <a:pPr algn="just" defTabSz="457200">
              <a:lnSpc>
                <a:spcPct val="110000"/>
              </a:lnSpc>
              <a:defRPr sz="600">
                <a:uFillTx/>
                <a:latin typeface="Times New Roman"/>
                <a:ea typeface="Times New Roman"/>
                <a:cs typeface="Times New Roman"/>
                <a:sym typeface="Times New Roman"/>
              </a:defRPr>
            </a:pPr>
          </a:p>
          <a:p>
            <a:pPr algn="just" defTabSz="457200">
              <a:lnSpc>
                <a:spcPct val="110000"/>
              </a:lnSpc>
              <a:defRPr sz="600">
                <a:uFillTx/>
                <a:latin typeface="Times New Roman"/>
                <a:ea typeface="Times New Roman"/>
                <a:cs typeface="Times New Roman"/>
                <a:sym typeface="Times New Roman"/>
              </a:defRPr>
            </a:pPr>
            <a:r>
              <a:t>A range of risk factors were assessed but only perianal disease was found to be an independent variable risk factor in Crohn’s patients. </a:t>
            </a:r>
          </a:p>
        </p:txBody>
      </p:sp>
      <p:sp>
        <p:nvSpPr>
          <p:cNvPr id="37" name="Shape 17"/>
          <p:cNvSpPr txBox="1"/>
          <p:nvPr/>
        </p:nvSpPr>
        <p:spPr>
          <a:xfrm>
            <a:off x="6732096" y="1673580"/>
            <a:ext cx="1841602" cy="2858062"/>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algn="just" defTabSz="457200">
              <a:lnSpc>
                <a:spcPct val="110000"/>
              </a:lnSpc>
              <a:defRPr b="1" sz="1000">
                <a:uFillTx/>
              </a:defRPr>
            </a:pPr>
            <a:r>
              <a:t>Conclusion</a:t>
            </a:r>
          </a:p>
          <a:p>
            <a:pPr algn="just" defTabSz="457200">
              <a:lnSpc>
                <a:spcPct val="110000"/>
              </a:lnSpc>
              <a:defRPr sz="600">
                <a:uFillTx/>
                <a:latin typeface="Times New Roman"/>
                <a:ea typeface="Times New Roman"/>
                <a:cs typeface="Times New Roman"/>
                <a:sym typeface="Times New Roman"/>
              </a:defRPr>
            </a:pPr>
            <a:endParaRPr b="1" sz="1000">
              <a:latin typeface="+mn-lt"/>
              <a:ea typeface="+mn-ea"/>
              <a:cs typeface="+mn-cs"/>
              <a:sym typeface="Helvetica"/>
            </a:endParaRPr>
          </a:p>
          <a:p>
            <a:pPr algn="just" defTabSz="457200">
              <a:lnSpc>
                <a:spcPct val="110000"/>
              </a:lnSpc>
              <a:defRPr sz="600">
                <a:uFillTx/>
                <a:latin typeface="Times New Roman"/>
                <a:ea typeface="Times New Roman"/>
                <a:cs typeface="Times New Roman"/>
                <a:sym typeface="Times New Roman"/>
              </a:defRPr>
            </a:pPr>
            <a:r>
              <a:t>Over a 25 year period the prevalence of surgery in our local IBD cohort was lower than expected at 9.1%. 62% had Crohn’s disease, 20% had UC, and 18% were listed as indeterminate colitis. It is possible that over time, as our clinical management has improved with an array of new therapeutic options now available (such as the Biological therapies) that we are finally starting to change the disease course and outcome of these conditions, especially if used earlier in the disease pathway.  </a:t>
            </a:r>
          </a:p>
          <a:p>
            <a:pPr algn="just" defTabSz="457200">
              <a:lnSpc>
                <a:spcPct val="110000"/>
              </a:lnSpc>
              <a:defRPr sz="600">
                <a:uFillTx/>
                <a:latin typeface="Times New Roman"/>
                <a:ea typeface="Times New Roman"/>
                <a:cs typeface="Times New Roman"/>
                <a:sym typeface="Times New Roman"/>
              </a:defRPr>
            </a:pPr>
          </a:p>
          <a:p>
            <a:pPr algn="just" defTabSz="457200">
              <a:lnSpc>
                <a:spcPct val="110000"/>
              </a:lnSpc>
              <a:defRPr sz="600">
                <a:uFillTx/>
                <a:latin typeface="Times New Roman"/>
                <a:ea typeface="Times New Roman"/>
                <a:cs typeface="Times New Roman"/>
                <a:sym typeface="Times New Roman"/>
              </a:defRPr>
            </a:pPr>
            <a:r>
              <a:t>More specifically the prevalence of surgery over 25 years in our UC cohort was 3.4%, with the average time from diagnosis to 1st surgery being 1329 days (approximately 3.6 years). The majority of these needed colo-rectal surgery (85%) as compared to per-anal surgery (22%). </a:t>
            </a:r>
          </a:p>
          <a:p>
            <a:pPr algn="just" defTabSz="457200">
              <a:lnSpc>
                <a:spcPct val="110000"/>
              </a:lnSpc>
              <a:defRPr sz="600">
                <a:uFillTx/>
                <a:latin typeface="Times New Roman"/>
                <a:ea typeface="Times New Roman"/>
                <a:cs typeface="Times New Roman"/>
                <a:sym typeface="Times New Roman"/>
              </a:defRPr>
            </a:pPr>
          </a:p>
          <a:p>
            <a:pPr algn="just" defTabSz="457200">
              <a:lnSpc>
                <a:spcPct val="110000"/>
              </a:lnSpc>
              <a:defRPr sz="600">
                <a:uFillTx/>
                <a:latin typeface="Times New Roman"/>
                <a:ea typeface="Times New Roman"/>
                <a:cs typeface="Times New Roman"/>
                <a:sym typeface="Times New Roman"/>
              </a:defRPr>
            </a:pPr>
            <a:r>
              <a:t>Within the larger Crohn’s disease cohort the prevalence of surgery was slightly higher at 5.6%, with a larger proportion of peri-anal surgery.  The average duration of disease prior to 1st surgery was 1560 days (approximately 4.3 years). </a:t>
            </a:r>
            <a:r>
              <a:t>Perianal disease was the only independent variable found that predicted surgery in Crohn’s patients.</a:t>
            </a:r>
          </a:p>
          <a:p>
            <a:pPr algn="just" defTabSz="457200">
              <a:lnSpc>
                <a:spcPct val="110000"/>
              </a:lnSpc>
              <a:defRPr sz="600">
                <a:uFillTx/>
                <a:latin typeface="Times New Roman"/>
                <a:ea typeface="Times New Roman"/>
                <a:cs typeface="Times New Roman"/>
                <a:sym typeface="Times New Roman"/>
              </a:defRPr>
            </a:pPr>
          </a:p>
          <a:p>
            <a:pPr algn="just" defTabSz="457200">
              <a:lnSpc>
                <a:spcPct val="110000"/>
              </a:lnSpc>
              <a:defRPr b="1" sz="800">
                <a:uFillTx/>
              </a:defRPr>
            </a:pPr>
            <a:r>
              <a:t>References</a:t>
            </a:r>
            <a:r>
              <a:rPr b="0"/>
              <a:t> </a:t>
            </a:r>
            <a:endParaRPr sz="500"/>
          </a:p>
          <a:p>
            <a:pPr algn="just" defTabSz="457200">
              <a:lnSpc>
                <a:spcPct val="110000"/>
              </a:lnSpc>
              <a:defRPr sz="600">
                <a:uFillTx/>
                <a:latin typeface="Times New Roman"/>
                <a:ea typeface="Times New Roman"/>
                <a:cs typeface="Times New Roman"/>
                <a:sym typeface="Times New Roman"/>
              </a:defRPr>
            </a:pPr>
            <a:endParaRPr sz="500"/>
          </a:p>
          <a:p>
            <a:pPr algn="just" defTabSz="457200">
              <a:lnSpc>
                <a:spcPct val="110000"/>
              </a:lnSpc>
              <a:defRPr sz="600">
                <a:uFillTx/>
                <a:latin typeface="Times New Roman"/>
                <a:ea typeface="Times New Roman"/>
                <a:cs typeface="Times New Roman"/>
                <a:sym typeface="Times New Roman"/>
              </a:defRPr>
            </a:pPr>
            <a:r>
              <a:t>[1] BMJ Open. 2020 Jul 19;10(7): e036584</a:t>
            </a:r>
          </a:p>
          <a:p>
            <a:pPr algn="just" defTabSz="457200">
              <a:lnSpc>
                <a:spcPct val="110000"/>
              </a:lnSpc>
              <a:defRPr sz="600">
                <a:uFillTx/>
                <a:latin typeface="Times New Roman"/>
                <a:ea typeface="Times New Roman"/>
                <a:cs typeface="Times New Roman"/>
                <a:sym typeface="Times New Roman"/>
              </a:defRPr>
            </a:pPr>
            <a:r>
              <a:t>[2] Gastroenterology. Vol 145, Issues 5, P996-1006, Nov 01, 2013</a:t>
            </a:r>
          </a:p>
          <a:p>
            <a:pPr algn="just" defTabSz="457200">
              <a:lnSpc>
                <a:spcPct val="110000"/>
              </a:lnSpc>
              <a:defRPr sz="400">
                <a:uFillTx/>
                <a:latin typeface="Times New Roman"/>
                <a:ea typeface="Times New Roman"/>
                <a:cs typeface="Times New Roman"/>
                <a:sym typeface="Times New Roman"/>
              </a:defRPr>
            </a:pPr>
          </a:p>
          <a:p>
            <a:pPr algn="just" defTabSz="457200">
              <a:lnSpc>
                <a:spcPct val="110000"/>
              </a:lnSpc>
              <a:defRPr sz="600">
                <a:uFillTx/>
                <a:latin typeface="Times New Roman"/>
                <a:ea typeface="Times New Roman"/>
                <a:cs typeface="Times New Roman"/>
                <a:sym typeface="Times New Roman"/>
              </a:defRPr>
            </a:pPr>
            <a:r>
              <a:t>The authors declare no conflict of interests</a:t>
            </a:r>
          </a:p>
        </p:txBody>
      </p:sp>
      <p:sp>
        <p:nvSpPr>
          <p:cNvPr id="38" name="Textfeld 1"/>
          <p:cNvSpPr txBox="1"/>
          <p:nvPr/>
        </p:nvSpPr>
        <p:spPr>
          <a:xfrm>
            <a:off x="6697726" y="4536760"/>
            <a:ext cx="1841602" cy="407631"/>
          </a:xfrm>
          <a:prstGeom prst="rect">
            <a:avLst/>
          </a:prstGeom>
          <a:ln w="12700">
            <a:miter lim="400000"/>
          </a:ln>
          <a:effectLst>
            <a:outerShdw sx="100000" sy="100000" kx="0" ky="0" algn="b" rotWithShape="0" blurRad="25400" dist="12700" dir="5400000">
              <a:srgbClr val="000000">
                <a:alpha val="50000"/>
              </a:srgbClr>
            </a:outerShdw>
          </a:effectLst>
          <a:extLst>
            <a:ext uri="{C572A759-6A51-4108-AA02-DFA0A04FC94B}">
              <ma14:wrappingTextBoxFlag xmlns:ma14="http://schemas.microsoft.com/office/mac/drawingml/2011/main" val="1"/>
            </a:ext>
          </a:extLst>
        </p:spPr>
        <p:txBody>
          <a:bodyPr lIns="13315" tIns="13315" rIns="13315" bIns="13315" anchor="ctr">
            <a:spAutoFit/>
          </a:bodyPr>
          <a:lstStyle/>
          <a:p>
            <a:pPr defTabSz="457200">
              <a:defRPr b="1" sz="800">
                <a:uFillTx/>
              </a:defRPr>
            </a:pPr>
            <a:r>
              <a:t>Copyright © 202</a:t>
            </a:r>
            <a:r>
              <a:t>1</a:t>
            </a:r>
            <a:r>
              <a:t> </a:t>
            </a:r>
            <a:r>
              <a:t>John Wye</a:t>
            </a:r>
            <a:r>
              <a:t> </a:t>
            </a:r>
          </a:p>
          <a:p>
            <a:pPr defTabSz="457200">
              <a:defRPr b="1" sz="800" u="sng">
                <a:solidFill>
                  <a:srgbClr val="0070C0"/>
                </a:solidFill>
                <a:uFillTx/>
              </a:defRPr>
            </a:pPr>
            <a:r>
              <a:t>john.wye1@nhs.net</a:t>
            </a:r>
            <a:endParaRPr>
              <a:uFill>
                <a:solidFill>
                  <a:schemeClr val="accent1"/>
                </a:solidFill>
              </a:uFill>
            </a:endParaRPr>
          </a:p>
          <a:p>
            <a:pPr defTabSz="457200">
              <a:defRPr b="1" sz="800">
                <a:uFillTx/>
              </a:defRPr>
            </a:pPr>
            <a:r>
              <a:t>Abstract No.  P0</a:t>
            </a:r>
            <a:r>
              <a:t>512</a:t>
            </a:r>
          </a:p>
        </p:txBody>
      </p:sp>
      <p:pic>
        <p:nvPicPr>
          <p:cNvPr id="39" name="image.jpg" descr="image.jpg"/>
          <p:cNvPicPr>
            <a:picLocks noChangeAspect="1"/>
          </p:cNvPicPr>
          <p:nvPr/>
        </p:nvPicPr>
        <p:blipFill>
          <a:blip r:embed="rId3">
            <a:extLst/>
          </a:blip>
          <a:srcRect l="0" t="5290" r="0" b="12045"/>
          <a:stretch>
            <a:fillRect/>
          </a:stretch>
        </p:blipFill>
        <p:spPr>
          <a:xfrm>
            <a:off x="899591" y="4493155"/>
            <a:ext cx="1132136" cy="489921"/>
          </a:xfrm>
          <a:prstGeom prst="rect">
            <a:avLst/>
          </a:prstGeom>
          <a:ln w="12700">
            <a:miter lim="400000"/>
          </a:ln>
        </p:spPr>
      </p:pic>
      <p:sp>
        <p:nvSpPr>
          <p:cNvPr id="40" name="Shape 15"/>
          <p:cNvSpPr txBox="1"/>
          <p:nvPr/>
        </p:nvSpPr>
        <p:spPr>
          <a:xfrm>
            <a:off x="2510986" y="231625"/>
            <a:ext cx="4848066" cy="565027"/>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defTabSz="914400">
              <a:defRPr cap="all" sz="1200">
                <a:solidFill>
                  <a:srgbClr val="000000"/>
                </a:solidFill>
                <a:uFillTx/>
                <a:latin typeface="Times New Roman"/>
                <a:ea typeface="Times New Roman"/>
                <a:cs typeface="Times New Roman"/>
                <a:sym typeface="Times New Roman"/>
              </a:defRPr>
            </a:pPr>
            <a:r>
              <a:t>Prevalence of first time surgery amongst inflammatory bowel disease patients at a district general hospital: </a:t>
            </a:r>
          </a:p>
          <a:p>
            <a:pPr defTabSz="914400">
              <a:defRPr cap="all" sz="1200">
                <a:solidFill>
                  <a:srgbClr val="000000"/>
                </a:solidFill>
                <a:uFillTx/>
                <a:latin typeface="Times New Roman"/>
                <a:ea typeface="Times New Roman"/>
                <a:cs typeface="Times New Roman"/>
                <a:sym typeface="Times New Roman"/>
              </a:defRPr>
            </a:pPr>
            <a:r>
              <a:t>A 25 year retrospective review</a:t>
            </a:r>
          </a:p>
        </p:txBody>
      </p:sp>
      <p:sp>
        <p:nvSpPr>
          <p:cNvPr id="41" name="MW Johnson1, LB Johnson2, J. Wye1, K. Kabiru1"/>
          <p:cNvSpPr txBox="1"/>
          <p:nvPr/>
        </p:nvSpPr>
        <p:spPr>
          <a:xfrm>
            <a:off x="3907583" y="938295"/>
            <a:ext cx="2054872" cy="219262"/>
          </a:xfrm>
          <a:prstGeom prst="rect">
            <a:avLst/>
          </a:prstGeom>
          <a:ln w="12700">
            <a:miter lim="400000"/>
          </a:ln>
          <a:extLst>
            <a:ext uri="{C572A759-6A51-4108-AA02-DFA0A04FC94B}">
              <ma14:wrappingTextBoxFlag xmlns:ma14="http://schemas.microsoft.com/office/mac/drawingml/2011/main" val="1"/>
            </a:ext>
          </a:extLst>
        </p:spPr>
        <p:txBody>
          <a:bodyPr wrap="none" lIns="35716" tIns="35716" rIns="35716" bIns="35716" anchor="ctr">
            <a:spAutoFit/>
          </a:bodyPr>
          <a:lstStyle/>
          <a:p>
            <a:pPr algn="l" defTabSz="457200">
              <a:defRPr sz="1100">
                <a:solidFill>
                  <a:srgbClr val="000000"/>
                </a:solidFill>
                <a:latin typeface="Arial"/>
                <a:ea typeface="Arial"/>
                <a:cs typeface="Arial"/>
                <a:sym typeface="Arial"/>
              </a:defRPr>
            </a:pPr>
            <a:r>
              <a:t>J. Wye, K. Kabiru</a:t>
            </a:r>
            <a:r>
              <a:t>, MW Johnson</a:t>
            </a:r>
          </a:p>
        </p:txBody>
      </p:sp>
      <p:sp>
        <p:nvSpPr>
          <p:cNvPr id="42" name="Gastroenterology Unit, Luton &amp; Dunstable FT University Hospital, Luton, United Kingdom…"/>
          <p:cNvSpPr txBox="1"/>
          <p:nvPr/>
        </p:nvSpPr>
        <p:spPr>
          <a:xfrm>
            <a:off x="3002485" y="1299199"/>
            <a:ext cx="3865062" cy="181417"/>
          </a:xfrm>
          <a:prstGeom prst="rect">
            <a:avLst/>
          </a:prstGeom>
          <a:ln w="12700">
            <a:miter lim="400000"/>
          </a:ln>
          <a:extLst>
            <a:ext uri="{C572A759-6A51-4108-AA02-DFA0A04FC94B}">
              <ma14:wrappingTextBoxFlag xmlns:ma14="http://schemas.microsoft.com/office/mac/drawingml/2011/main" val="1"/>
            </a:ext>
          </a:extLst>
        </p:spPr>
        <p:txBody>
          <a:bodyPr wrap="none" lIns="35716" tIns="35716" rIns="35716" bIns="35716" anchor="ctr">
            <a:spAutoFit/>
          </a:bodyPr>
          <a:lstStyle>
            <a:lvl1pPr indent="38100" defTabSz="914400">
              <a:defRPr sz="800">
                <a:solidFill>
                  <a:srgbClr val="00B050"/>
                </a:solidFill>
                <a:uFillTx/>
                <a:latin typeface="Times New Roman"/>
                <a:ea typeface="Times New Roman"/>
                <a:cs typeface="Times New Roman"/>
                <a:sym typeface="Times New Roman"/>
              </a:defRPr>
            </a:lvl1pPr>
          </a:lstStyle>
          <a:p>
            <a:pPr/>
            <a:r>
              <a:t>Gastroenterology Unit, Luton &amp; Dunstable FT University Hospital, Luton, United Kingdom</a:t>
            </a:r>
          </a:p>
        </p:txBody>
      </p:sp>
      <p:pic>
        <p:nvPicPr>
          <p:cNvPr id="43" name="Picture 4" descr="Picture 4"/>
          <p:cNvPicPr>
            <a:picLocks noChangeAspect="1"/>
          </p:cNvPicPr>
          <p:nvPr/>
        </p:nvPicPr>
        <p:blipFill>
          <a:blip r:embed="rId4">
            <a:extLst/>
          </a:blip>
          <a:stretch>
            <a:fillRect/>
          </a:stretch>
        </p:blipFill>
        <p:spPr>
          <a:xfrm>
            <a:off x="2510985" y="3270939"/>
            <a:ext cx="1886856" cy="1134122"/>
          </a:xfrm>
          <a:prstGeom prst="rect">
            <a:avLst/>
          </a:prstGeom>
          <a:ln w="12700">
            <a:miter lim="400000"/>
          </a:ln>
        </p:spPr>
      </p:pic>
      <p:pic>
        <p:nvPicPr>
          <p:cNvPr id="44" name="Picture 6" descr="Picture 6"/>
          <p:cNvPicPr>
            <a:picLocks noChangeAspect="1"/>
          </p:cNvPicPr>
          <p:nvPr/>
        </p:nvPicPr>
        <p:blipFill>
          <a:blip r:embed="rId5">
            <a:extLst/>
          </a:blip>
          <a:stretch>
            <a:fillRect/>
          </a:stretch>
        </p:blipFill>
        <p:spPr>
          <a:xfrm>
            <a:off x="4722817" y="3239270"/>
            <a:ext cx="1684303" cy="1197461"/>
          </a:xfrm>
          <a:prstGeom prst="rect">
            <a:avLst/>
          </a:prstGeom>
          <a:ln w="12700">
            <a:miter lim="400000"/>
          </a:ln>
        </p:spPr>
      </p:pic>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Default">
  <a:themeElements>
    <a:clrScheme name="Default">
      <a:dk1>
        <a:srgbClr val="303334"/>
      </a:dk1>
      <a:lt1>
        <a:srgbClr val="FFFFFF"/>
      </a:lt1>
      <a:dk2>
        <a:srgbClr val="A7A7A7"/>
      </a:dk2>
      <a:lt2>
        <a:srgbClr val="535353"/>
      </a:lt2>
      <a:accent1>
        <a:srgbClr val="00EB00"/>
      </a:accent1>
      <a:accent2>
        <a:srgbClr val="99F799"/>
      </a:accent2>
      <a:accent3>
        <a:srgbClr val="303334"/>
      </a:accent3>
      <a:accent4>
        <a:srgbClr val="ACADAE"/>
      </a:accent4>
      <a:accent5>
        <a:srgbClr val="F3F3F3"/>
      </a:accent5>
      <a:accent6>
        <a:srgbClr val="FBFBFB"/>
      </a:accent6>
      <a:hlink>
        <a:srgbClr val="0000FF"/>
      </a:hlink>
      <a:folHlink>
        <a:srgbClr val="FF00FF"/>
      </a:folHlink>
    </a:clrScheme>
    <a:fontScheme name="Default">
      <a:majorFont>
        <a:latin typeface="Avenir Book"/>
        <a:ea typeface="Avenir Book"/>
        <a:cs typeface="Avenir Book"/>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25400" dist="12700" dir="5400000">
              <a:srgbClr val="000000">
                <a:alpha val="50000"/>
              </a:srgbClr>
            </a:outerShdw>
          </a:effectLst>
        </a:effectStyle>
        <a:effectStyle>
          <a:effectLst>
            <a:outerShdw sx="100000" sy="100000" kx="0" ky="0" algn="b" rotWithShape="0" blurRad="25400" dist="12700" dir="5400000">
              <a:srgbClr val="000000">
                <a:alpha val="50000"/>
              </a:srgbClr>
            </a:outerShdw>
          </a:effectLst>
        </a:effectStyle>
        <a:effectStyle>
          <a:effectLst>
            <a:outerShdw sx="100000" sy="100000" kx="0" ky="0" algn="b" rotWithShape="0" blurRad="25400" dist="127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sx="100000" sy="100000" kx="0" ky="0" algn="b" rotWithShape="0" blurRad="25400" dist="12700" dir="5400000">
            <a:srgbClr val="000000">
              <a:alpha val="50000"/>
            </a:srgbClr>
          </a:outerShdw>
        </a:effectLst>
        <a:sp3d/>
      </a:spPr>
      <a:bodyPr rot="0" spcFirstLastPara="1" vertOverflow="overflow" horzOverflow="overflow" vert="horz" wrap="square" lIns="35716" tIns="35716" rIns="35716" bIns="35716" numCol="1" spcCol="38100" rtlCol="0" anchor="ctr" upright="0">
        <a:spAutoFit/>
      </a:bodyPr>
      <a:lstStyle>
        <a:defPPr marL="0" marR="0" indent="0" algn="ctr" defTabSz="502437"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chemeClr val="accent3"/>
            </a:solidFill>
            <a:effectLst/>
            <a:uFill>
              <a:solidFill>
                <a:srgbClr val="000000"/>
              </a:solidFill>
            </a:uFill>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outerShdw sx="100000" sy="100000" kx="0" ky="0" algn="b" rotWithShape="0" blurRad="25400" dist="12700" dir="5400000">
            <a:srgbClr val="000000">
              <a:alpha val="50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35716" tIns="35716" rIns="35716" bIns="35716" numCol="1" spcCol="38100" rtlCol="0" anchor="ctr" upright="0">
        <a:spAutoFit/>
      </a:bodyPr>
      <a:lstStyle>
        <a:defPPr marL="0" marR="0" indent="0" algn="ctr" defTabSz="502437"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chemeClr val="accent3"/>
            </a:solidFill>
            <a:effectLst/>
            <a:uFill>
              <a:solidFill>
                <a:srgbClr val="000000"/>
              </a:solidFill>
            </a:uFill>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Default">
  <a:themeElements>
    <a:clrScheme name="Default">
      <a:dk1>
        <a:srgbClr val="000000"/>
      </a:dk1>
      <a:lt1>
        <a:srgbClr val="FFFFFF"/>
      </a:lt1>
      <a:dk2>
        <a:srgbClr val="A7A7A7"/>
      </a:dk2>
      <a:lt2>
        <a:srgbClr val="535353"/>
      </a:lt2>
      <a:accent1>
        <a:srgbClr val="00EB00"/>
      </a:accent1>
      <a:accent2>
        <a:srgbClr val="99F799"/>
      </a:accent2>
      <a:accent3>
        <a:srgbClr val="303334"/>
      </a:accent3>
      <a:accent4>
        <a:srgbClr val="ACADAE"/>
      </a:accent4>
      <a:accent5>
        <a:srgbClr val="F3F3F3"/>
      </a:accent5>
      <a:accent6>
        <a:srgbClr val="FBFBFB"/>
      </a:accent6>
      <a:hlink>
        <a:srgbClr val="0000FF"/>
      </a:hlink>
      <a:folHlink>
        <a:srgbClr val="FF00FF"/>
      </a:folHlink>
    </a:clrScheme>
    <a:fontScheme name="Default">
      <a:majorFont>
        <a:latin typeface="Avenir Book"/>
        <a:ea typeface="Avenir Book"/>
        <a:cs typeface="Avenir Book"/>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25400" dist="12700" dir="5400000">
              <a:srgbClr val="000000">
                <a:alpha val="50000"/>
              </a:srgbClr>
            </a:outerShdw>
          </a:effectLst>
        </a:effectStyle>
        <a:effectStyle>
          <a:effectLst>
            <a:outerShdw sx="100000" sy="100000" kx="0" ky="0" algn="b" rotWithShape="0" blurRad="25400" dist="12700" dir="5400000">
              <a:srgbClr val="000000">
                <a:alpha val="50000"/>
              </a:srgbClr>
            </a:outerShdw>
          </a:effectLst>
        </a:effectStyle>
        <a:effectStyle>
          <a:effectLst>
            <a:outerShdw sx="100000" sy="100000" kx="0" ky="0" algn="b" rotWithShape="0" blurRad="25400" dist="127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sx="100000" sy="100000" kx="0" ky="0" algn="b" rotWithShape="0" blurRad="25400" dist="12700" dir="5400000">
            <a:srgbClr val="000000">
              <a:alpha val="50000"/>
            </a:srgbClr>
          </a:outerShdw>
        </a:effectLst>
        <a:sp3d/>
      </a:spPr>
      <a:bodyPr rot="0" spcFirstLastPara="1" vertOverflow="overflow" horzOverflow="overflow" vert="horz" wrap="square" lIns="35716" tIns="35716" rIns="35716" bIns="35716" numCol="1" spcCol="38100" rtlCol="0" anchor="ctr" upright="0">
        <a:spAutoFit/>
      </a:bodyPr>
      <a:lstStyle>
        <a:defPPr marL="0" marR="0" indent="0" algn="ctr" defTabSz="502437"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chemeClr val="accent3"/>
            </a:solidFill>
            <a:effectLst/>
            <a:uFill>
              <a:solidFill>
                <a:srgbClr val="000000"/>
              </a:solidFill>
            </a:uFill>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outerShdw sx="100000" sy="100000" kx="0" ky="0" algn="b" rotWithShape="0" blurRad="25400" dist="12700" dir="5400000">
            <a:srgbClr val="000000">
              <a:alpha val="50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35716" tIns="35716" rIns="35716" bIns="35716" numCol="1" spcCol="38100" rtlCol="0" anchor="ctr" upright="0">
        <a:spAutoFit/>
      </a:bodyPr>
      <a:lstStyle>
        <a:defPPr marL="0" marR="0" indent="0" algn="ctr" defTabSz="502437"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chemeClr val="accent3"/>
            </a:solidFill>
            <a:effectLst/>
            <a:uFill>
              <a:solidFill>
                <a:srgbClr val="000000"/>
              </a:solidFill>
            </a:uFill>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