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1pPr>
    <a:lvl2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2pPr>
    <a:lvl3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3pPr>
    <a:lvl4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4pPr>
    <a:lvl5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5pPr>
    <a:lvl6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6pPr>
    <a:lvl7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7pPr>
    <a:lvl8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8pPr>
    <a:lvl9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1454C5-C2F4-4536-9D77-A5229FA7BD7F}" v="42" dt="2021-09-18T01:40:31.81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7CA"/>
          </a:solidFill>
        </a:fill>
      </a:tcStyle>
    </a:wholeTbl>
    <a:band2H>
      <a:tcTxStyle/>
      <a:tcStyle>
        <a:tcBdr/>
        <a:fill>
          <a:solidFill>
            <a:srgbClr val="E6FB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wholeTbl>
    <a:band2H>
      <a:tcTxStyle/>
      <a:tcStyle>
        <a:tcBdr/>
        <a:fill>
          <a:solidFill>
            <a:schemeClr val="accent6">
              <a:lumOff val="1335"/>
            </a:schemeClr>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chemeClr val="accent3"/>
        </a:fontRef>
        <a:schemeClr val="accent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chemeClr val="accent3"/>
        </a:fontRef>
        <a:schemeClr val="accent3"/>
      </a:tcTxStyle>
      <a:tcStyle>
        <a:tcBdr>
          <a:left>
            <a:ln w="12700" cap="flat">
              <a:noFill/>
              <a:miter lim="400000"/>
            </a:ln>
          </a:left>
          <a:right>
            <a:ln w="12700" cap="flat">
              <a:noFill/>
              <a:miter lim="400000"/>
            </a:ln>
          </a:right>
          <a:top>
            <a:ln w="508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2708684C-4D16-4618-839F-0558EEFCDFE6}" styleName="">
    <a:tblBg/>
    <a:wholeTbl>
      <a:tcTxStyle b="off"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wholeTbl>
    <a:band2H>
      <a:tcTxStyle/>
      <a:tcStyle>
        <a:tcBdr/>
        <a:fill>
          <a:solidFill>
            <a:srgbClr val="FFFFFF"/>
          </a:solidFill>
        </a:fill>
      </a:tcStyle>
    </a:band2H>
    <a:firstCol>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firstCol>
    <a:la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508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lastRow>
    <a:fir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254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248" autoAdjust="0"/>
    <p:restoredTop sz="93522" autoAdjust="0"/>
  </p:normalViewPr>
  <p:slideViewPr>
    <p:cSldViewPr>
      <p:cViewPr varScale="1">
        <p:scale>
          <a:sx n="137" d="100"/>
          <a:sy n="137" d="100"/>
        </p:scale>
        <p:origin x="1632"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Wye" userId="070ff3e2b7f61511" providerId="LiveId" clId="{B91454C5-C2F4-4536-9D77-A5229FA7BD7F}"/>
    <pc:docChg chg="undo custSel modSld">
      <pc:chgData name="John Wye" userId="070ff3e2b7f61511" providerId="LiveId" clId="{B91454C5-C2F4-4536-9D77-A5229FA7BD7F}" dt="2021-09-18T01:40:41.637" v="800" actId="14100"/>
      <pc:docMkLst>
        <pc:docMk/>
      </pc:docMkLst>
      <pc:sldChg chg="addSp delSp modSp mod">
        <pc:chgData name="John Wye" userId="070ff3e2b7f61511" providerId="LiveId" clId="{B91454C5-C2F4-4536-9D77-A5229FA7BD7F}" dt="2021-09-18T01:40:41.637" v="800" actId="14100"/>
        <pc:sldMkLst>
          <pc:docMk/>
          <pc:sldMk cId="0" sldId="256"/>
        </pc:sldMkLst>
        <pc:spChg chg="add del">
          <ac:chgData name="John Wye" userId="070ff3e2b7f61511" providerId="LiveId" clId="{B91454C5-C2F4-4536-9D77-A5229FA7BD7F}" dt="2021-09-18T01:19:24.595" v="1"/>
          <ac:spMkLst>
            <pc:docMk/>
            <pc:sldMk cId="0" sldId="256"/>
            <ac:spMk id="2" creationId="{7035A52D-DD76-4E72-BC4A-30E9A10874AB}"/>
          </ac:spMkLst>
        </pc:spChg>
        <pc:spChg chg="add del">
          <ac:chgData name="John Wye" userId="070ff3e2b7f61511" providerId="LiveId" clId="{B91454C5-C2F4-4536-9D77-A5229FA7BD7F}" dt="2021-09-18T01:19:24.595" v="1"/>
          <ac:spMkLst>
            <pc:docMk/>
            <pc:sldMk cId="0" sldId="256"/>
            <ac:spMk id="3" creationId="{3075A4FA-C201-4471-9BE5-9A02E360DB90}"/>
          </ac:spMkLst>
        </pc:spChg>
        <pc:spChg chg="add del">
          <ac:chgData name="John Wye" userId="070ff3e2b7f61511" providerId="LiveId" clId="{B91454C5-C2F4-4536-9D77-A5229FA7BD7F}" dt="2021-09-18T01:20:01.204" v="110"/>
          <ac:spMkLst>
            <pc:docMk/>
            <pc:sldMk cId="0" sldId="256"/>
            <ac:spMk id="4" creationId="{411E3742-A60E-4A38-9BCC-BE14A1300DC1}"/>
          </ac:spMkLst>
        </pc:spChg>
        <pc:spChg chg="add del">
          <ac:chgData name="John Wye" userId="070ff3e2b7f61511" providerId="LiveId" clId="{B91454C5-C2F4-4536-9D77-A5229FA7BD7F}" dt="2021-09-18T01:20:01.204" v="110"/>
          <ac:spMkLst>
            <pc:docMk/>
            <pc:sldMk cId="0" sldId="256"/>
            <ac:spMk id="5" creationId="{A0032503-E235-4A34-8AC7-D8BD88ABB237}"/>
          </ac:spMkLst>
        </pc:spChg>
        <pc:spChg chg="add del">
          <ac:chgData name="John Wye" userId="070ff3e2b7f61511" providerId="LiveId" clId="{B91454C5-C2F4-4536-9D77-A5229FA7BD7F}" dt="2021-09-18T01:20:01.204" v="110"/>
          <ac:spMkLst>
            <pc:docMk/>
            <pc:sldMk cId="0" sldId="256"/>
            <ac:spMk id="6" creationId="{F8707EB8-CD2B-422A-8F4E-BBC319737ACB}"/>
          </ac:spMkLst>
        </pc:spChg>
        <pc:spChg chg="mod">
          <ac:chgData name="John Wye" userId="070ff3e2b7f61511" providerId="LiveId" clId="{B91454C5-C2F4-4536-9D77-A5229FA7BD7F}" dt="2021-09-18T01:22:00.025" v="685"/>
          <ac:spMkLst>
            <pc:docMk/>
            <pc:sldMk cId="0" sldId="256"/>
            <ac:spMk id="35" creationId="{00000000-0000-0000-0000-000000000000}"/>
          </ac:spMkLst>
        </pc:spChg>
        <pc:spChg chg="mod">
          <ac:chgData name="John Wye" userId="070ff3e2b7f61511" providerId="LiveId" clId="{B91454C5-C2F4-4536-9D77-A5229FA7BD7F}" dt="2021-09-18T01:22:23.476" v="703" actId="20577"/>
          <ac:spMkLst>
            <pc:docMk/>
            <pc:sldMk cId="0" sldId="256"/>
            <ac:spMk id="36" creationId="{00000000-0000-0000-0000-000000000000}"/>
          </ac:spMkLst>
        </pc:spChg>
        <pc:spChg chg="mod">
          <ac:chgData name="John Wye" userId="070ff3e2b7f61511" providerId="LiveId" clId="{B91454C5-C2F4-4536-9D77-A5229FA7BD7F}" dt="2021-09-18T01:22:45.788" v="708" actId="21"/>
          <ac:spMkLst>
            <pc:docMk/>
            <pc:sldMk cId="0" sldId="256"/>
            <ac:spMk id="37" creationId="{00000000-0000-0000-0000-000000000000}"/>
          </ac:spMkLst>
        </pc:spChg>
        <pc:spChg chg="mod">
          <ac:chgData name="John Wye" userId="070ff3e2b7f61511" providerId="LiveId" clId="{B91454C5-C2F4-4536-9D77-A5229FA7BD7F}" dt="2021-09-18T01:22:51.021" v="712" actId="20577"/>
          <ac:spMkLst>
            <pc:docMk/>
            <pc:sldMk cId="0" sldId="256"/>
            <ac:spMk id="38" creationId="{00000000-0000-0000-0000-000000000000}"/>
          </ac:spMkLst>
        </pc:spChg>
        <pc:spChg chg="mod">
          <ac:chgData name="John Wye" userId="070ff3e2b7f61511" providerId="LiveId" clId="{B91454C5-C2F4-4536-9D77-A5229FA7BD7F}" dt="2021-09-18T01:19:42.011" v="108" actId="20577"/>
          <ac:spMkLst>
            <pc:docMk/>
            <pc:sldMk cId="0" sldId="256"/>
            <ac:spMk id="42" creationId="{00000000-0000-0000-0000-000000000000}"/>
          </ac:spMkLst>
        </pc:spChg>
        <pc:spChg chg="mod">
          <ac:chgData name="John Wye" userId="070ff3e2b7f61511" providerId="LiveId" clId="{B91454C5-C2F4-4536-9D77-A5229FA7BD7F}" dt="2021-09-18T01:19:38.292" v="106" actId="1076"/>
          <ac:spMkLst>
            <pc:docMk/>
            <pc:sldMk cId="0" sldId="256"/>
            <ac:spMk id="45" creationId="{00000000-0000-0000-0000-000000000000}"/>
          </ac:spMkLst>
        </pc:spChg>
        <pc:graphicFrameChg chg="add mod">
          <ac:chgData name="John Wye" userId="070ff3e2b7f61511" providerId="LiveId" clId="{B91454C5-C2F4-4536-9D77-A5229FA7BD7F}" dt="2021-09-18T01:24:11.467" v="734"/>
          <ac:graphicFrameMkLst>
            <pc:docMk/>
            <pc:sldMk cId="0" sldId="256"/>
            <ac:graphicFrameMk id="24" creationId="{00000000-0008-0000-0D00-000002000000}"/>
          </ac:graphicFrameMkLst>
        </pc:graphicFrameChg>
        <pc:graphicFrameChg chg="add mod">
          <ac:chgData name="John Wye" userId="070ff3e2b7f61511" providerId="LiveId" clId="{B91454C5-C2F4-4536-9D77-A5229FA7BD7F}" dt="2021-09-18T01:26:48.951" v="741"/>
          <ac:graphicFrameMkLst>
            <pc:docMk/>
            <pc:sldMk cId="0" sldId="256"/>
            <ac:graphicFrameMk id="26" creationId="{AE4CA104-63EF-4CF5-B8DD-4F1CC193DFDE}"/>
          </ac:graphicFrameMkLst>
        </pc:graphicFrameChg>
        <pc:graphicFrameChg chg="add mod">
          <ac:chgData name="John Wye" userId="070ff3e2b7f61511" providerId="LiveId" clId="{B91454C5-C2F4-4536-9D77-A5229FA7BD7F}" dt="2021-09-18T01:28:41.092" v="747"/>
          <ac:graphicFrameMkLst>
            <pc:docMk/>
            <pc:sldMk cId="0" sldId="256"/>
            <ac:graphicFrameMk id="28" creationId="{AE4CA104-63EF-4CF5-B8DD-4F1CC193DFDE}"/>
          </ac:graphicFrameMkLst>
        </pc:graphicFrameChg>
        <pc:graphicFrameChg chg="add mod">
          <ac:chgData name="John Wye" userId="070ff3e2b7f61511" providerId="LiveId" clId="{B91454C5-C2F4-4536-9D77-A5229FA7BD7F}" dt="2021-09-18T01:28:52.570" v="755"/>
          <ac:graphicFrameMkLst>
            <pc:docMk/>
            <pc:sldMk cId="0" sldId="256"/>
            <ac:graphicFrameMk id="30" creationId="{00000000-0008-0000-0D00-000002000000}"/>
          </ac:graphicFrameMkLst>
        </pc:graphicFrameChg>
        <pc:graphicFrameChg chg="add mod">
          <ac:chgData name="John Wye" userId="070ff3e2b7f61511" providerId="LiveId" clId="{B91454C5-C2F4-4536-9D77-A5229FA7BD7F}" dt="2021-09-18T01:38:53.723" v="771"/>
          <ac:graphicFrameMkLst>
            <pc:docMk/>
            <pc:sldMk cId="0" sldId="256"/>
            <ac:graphicFrameMk id="32" creationId="{00000000-0008-0000-0D00-000002000000}"/>
          </ac:graphicFrameMkLst>
        </pc:graphicFrameChg>
        <pc:graphicFrameChg chg="add mod">
          <ac:chgData name="John Wye" userId="070ff3e2b7f61511" providerId="LiveId" clId="{B91454C5-C2F4-4536-9D77-A5229FA7BD7F}" dt="2021-09-18T01:39:14.608" v="778"/>
          <ac:graphicFrameMkLst>
            <pc:docMk/>
            <pc:sldMk cId="0" sldId="256"/>
            <ac:graphicFrameMk id="39" creationId="{B865A256-0134-4465-98C4-B6E5246F4F2D}"/>
          </ac:graphicFrameMkLst>
        </pc:graphicFrameChg>
        <pc:graphicFrameChg chg="add mod">
          <ac:chgData name="John Wye" userId="070ff3e2b7f61511" providerId="LiveId" clId="{B91454C5-C2F4-4536-9D77-A5229FA7BD7F}" dt="2021-09-18T01:39:31.155" v="785"/>
          <ac:graphicFrameMkLst>
            <pc:docMk/>
            <pc:sldMk cId="0" sldId="256"/>
            <ac:graphicFrameMk id="40" creationId="{AF45ACB1-9E85-4EC3-AC5F-1037A5A93001}"/>
          </ac:graphicFrameMkLst>
        </pc:graphicFrameChg>
        <pc:graphicFrameChg chg="add mod">
          <ac:chgData name="John Wye" userId="070ff3e2b7f61511" providerId="LiveId" clId="{B91454C5-C2F4-4536-9D77-A5229FA7BD7F}" dt="2021-09-18T01:40:31.620" v="796"/>
          <ac:graphicFrameMkLst>
            <pc:docMk/>
            <pc:sldMk cId="0" sldId="256"/>
            <ac:graphicFrameMk id="41" creationId="{00000000-0008-0000-0D00-000002000000}"/>
          </ac:graphicFrameMkLst>
        </pc:graphicFrameChg>
        <pc:picChg chg="add del">
          <ac:chgData name="John Wye" userId="070ff3e2b7f61511" providerId="LiveId" clId="{B91454C5-C2F4-4536-9D77-A5229FA7BD7F}" dt="2021-09-18T01:23:17.138" v="729" actId="478"/>
          <ac:picMkLst>
            <pc:docMk/>
            <pc:sldMk cId="0" sldId="256"/>
            <ac:picMk id="7" creationId="{05ACD4DD-DD6A-4C67-8236-452ED5338859}"/>
          </ac:picMkLst>
        </pc:picChg>
        <pc:picChg chg="add del mod">
          <ac:chgData name="John Wye" userId="070ff3e2b7f61511" providerId="LiveId" clId="{B91454C5-C2F4-4536-9D77-A5229FA7BD7F}" dt="2021-09-18T01:28:48.820" v="750" actId="478"/>
          <ac:picMkLst>
            <pc:docMk/>
            <pc:sldMk cId="0" sldId="256"/>
            <ac:picMk id="8" creationId="{FE8A36A0-A97A-4050-940E-1E31B1BA0E7C}"/>
          </ac:picMkLst>
        </pc:picChg>
        <pc:picChg chg="add del mod">
          <ac:chgData name="John Wye" userId="070ff3e2b7f61511" providerId="LiveId" clId="{B91454C5-C2F4-4536-9D77-A5229FA7BD7F}" dt="2021-09-18T01:28:38.493" v="744" actId="478"/>
          <ac:picMkLst>
            <pc:docMk/>
            <pc:sldMk cId="0" sldId="256"/>
            <ac:picMk id="9" creationId="{0E0CA455-EB74-49FC-91B6-A3AF19D3E3E1}"/>
          </ac:picMkLst>
        </pc:picChg>
        <pc:picChg chg="del">
          <ac:chgData name="John Wye" userId="070ff3e2b7f61511" providerId="LiveId" clId="{B91454C5-C2F4-4536-9D77-A5229FA7BD7F}" dt="2021-09-18T01:22:54.517" v="713" actId="478"/>
          <ac:picMkLst>
            <pc:docMk/>
            <pc:sldMk cId="0" sldId="256"/>
            <ac:picMk id="10" creationId="{1C51554A-6C0A-4AA0-9CA6-F543884A7FCC}"/>
          </ac:picMkLst>
        </pc:picChg>
        <pc:picChg chg="add del mod">
          <ac:chgData name="John Wye" userId="070ff3e2b7f61511" providerId="LiveId" clId="{B91454C5-C2F4-4536-9D77-A5229FA7BD7F}" dt="2021-09-18T01:38:46.907" v="768" actId="478"/>
          <ac:picMkLst>
            <pc:docMk/>
            <pc:sldMk cId="0" sldId="256"/>
            <ac:picMk id="11" creationId="{0AE4F5C7-C4F8-4F8E-BC52-0ACC65B2D005}"/>
          </ac:picMkLst>
        </pc:picChg>
        <pc:picChg chg="add del mod">
          <ac:chgData name="John Wye" userId="070ff3e2b7f61511" providerId="LiveId" clId="{B91454C5-C2F4-4536-9D77-A5229FA7BD7F}" dt="2021-09-18T01:38:46.659" v="767" actId="478"/>
          <ac:picMkLst>
            <pc:docMk/>
            <pc:sldMk cId="0" sldId="256"/>
            <ac:picMk id="12" creationId="{09502CE4-BC35-45E8-9553-04F499DF2A4D}"/>
          </ac:picMkLst>
        </pc:picChg>
        <pc:picChg chg="add del mod">
          <ac:chgData name="John Wye" userId="070ff3e2b7f61511" providerId="LiveId" clId="{B91454C5-C2F4-4536-9D77-A5229FA7BD7F}" dt="2021-09-18T01:40:29.233" v="793" actId="478"/>
          <ac:picMkLst>
            <pc:docMk/>
            <pc:sldMk cId="0" sldId="256"/>
            <ac:picMk id="13" creationId="{F5F27CC2-CD0A-4537-AB68-7C4D7321C41F}"/>
          </ac:picMkLst>
        </pc:picChg>
        <pc:picChg chg="add mod">
          <ac:chgData name="John Wye" userId="070ff3e2b7f61511" providerId="LiveId" clId="{B91454C5-C2F4-4536-9D77-A5229FA7BD7F}" dt="2021-09-18T01:40:02.049" v="792" actId="1076"/>
          <ac:picMkLst>
            <pc:docMk/>
            <pc:sldMk cId="0" sldId="256"/>
            <ac:picMk id="14" creationId="{0E346EBB-B7E9-4E59-91FE-9E0D1A359458}"/>
          </ac:picMkLst>
        </pc:picChg>
        <pc:picChg chg="add mod">
          <ac:chgData name="John Wye" userId="070ff3e2b7f61511" providerId="LiveId" clId="{B91454C5-C2F4-4536-9D77-A5229FA7BD7F}" dt="2021-09-18T01:39:40.877" v="789" actId="14100"/>
          <ac:picMkLst>
            <pc:docMk/>
            <pc:sldMk cId="0" sldId="256"/>
            <ac:picMk id="15" creationId="{420345D0-A1BE-4578-863F-4F80091F8B01}"/>
          </ac:picMkLst>
        </pc:picChg>
        <pc:picChg chg="add mod">
          <ac:chgData name="John Wye" userId="070ff3e2b7f61511" providerId="LiveId" clId="{B91454C5-C2F4-4536-9D77-A5229FA7BD7F}" dt="2021-09-18T01:40:41.637" v="800" actId="14100"/>
          <ac:picMkLst>
            <pc:docMk/>
            <pc:sldMk cId="0" sldId="256"/>
            <ac:picMk id="16" creationId="{302E14E9-B921-4A8C-8312-C6F873B748D9}"/>
          </ac:picMkLst>
        </pc:picChg>
        <pc:picChg chg="add del mod">
          <ac:chgData name="John Wye" userId="070ff3e2b7f61511" providerId="LiveId" clId="{B91454C5-C2F4-4536-9D77-A5229FA7BD7F}" dt="2021-09-18T01:23:04.821" v="721" actId="478"/>
          <ac:picMkLst>
            <pc:docMk/>
            <pc:sldMk cId="0" sldId="256"/>
            <ac:picMk id="21" creationId="{E48C3883-9CA7-4CBD-B386-72D84EADA6E3}"/>
          </ac:picMkLst>
        </pc:picChg>
        <pc:picChg chg="add mod">
          <ac:chgData name="John Wye" userId="070ff3e2b7f61511" providerId="LiveId" clId="{B91454C5-C2F4-4536-9D77-A5229FA7BD7F}" dt="2021-09-18T01:23:14.944" v="727"/>
          <ac:picMkLst>
            <pc:docMk/>
            <pc:sldMk cId="0" sldId="256"/>
            <ac:picMk id="22" creationId="{272F34B6-F3CD-4E9C-8FA9-60BBF729ACD9}"/>
          </ac:picMkLst>
        </pc:picChg>
        <pc:picChg chg="del mod">
          <ac:chgData name="John Wye" userId="070ff3e2b7f61511" providerId="LiveId" clId="{B91454C5-C2F4-4536-9D77-A5229FA7BD7F}" dt="2021-09-18T01:22:54.778" v="715" actId="478"/>
          <ac:picMkLst>
            <pc:docMk/>
            <pc:sldMk cId="0" sldId="256"/>
            <ac:picMk id="54" creationId="{BD07DC8F-EC33-427F-BCF7-84BDCCFCA4E4}"/>
          </ac:picMkLst>
        </pc:picChg>
        <pc:picChg chg="add del">
          <ac:chgData name="John Wye" userId="070ff3e2b7f61511" providerId="LiveId" clId="{B91454C5-C2F4-4536-9D77-A5229FA7BD7F}" dt="2021-09-18T01:19:24.595" v="1"/>
          <ac:picMkLst>
            <pc:docMk/>
            <pc:sldMk cId="0" sldId="256"/>
            <ac:picMk id="2049" creationId="{10ED9410-CEF4-41FE-B254-B88FD9BFDD5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1143000" y="685800"/>
            <a:ext cx="4572000" cy="3429000"/>
          </a:xfrm>
          <a:prstGeom prst="rect">
            <a:avLst/>
          </a:prstGeom>
        </p:spPr>
        <p:txBody>
          <a:bodyPr/>
          <a:lstStyle/>
          <a:p>
            <a:endParaRPr/>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42343061"/>
      </p:ext>
    </p:extLst>
  </p:cSld>
  <p:clrMap bg1="lt1" tx1="dk1" bg2="lt2" tx2="dk2" accent1="accent1" accent2="accent2" accent3="accent3" accent4="accent4" accent5="accent5" accent6="accent6" hlink="hlink" folHlink="folHlink"/>
  <p:notesStyle>
    <a:lvl1pPr defTabSz="196605" latinLnBrk="0">
      <a:lnSpc>
        <a:spcPct val="125000"/>
      </a:lnSpc>
      <a:defRPr sz="1000">
        <a:latin typeface="+mj-lt"/>
        <a:ea typeface="+mj-ea"/>
        <a:cs typeface="+mj-cs"/>
        <a:sym typeface="Avenir Book"/>
      </a:defRPr>
    </a:lvl1pPr>
    <a:lvl2pPr indent="228600" defTabSz="196605" latinLnBrk="0">
      <a:lnSpc>
        <a:spcPct val="125000"/>
      </a:lnSpc>
      <a:defRPr sz="1000">
        <a:latin typeface="+mj-lt"/>
        <a:ea typeface="+mj-ea"/>
        <a:cs typeface="+mj-cs"/>
        <a:sym typeface="Avenir Book"/>
      </a:defRPr>
    </a:lvl2pPr>
    <a:lvl3pPr indent="457200" defTabSz="196605" latinLnBrk="0">
      <a:lnSpc>
        <a:spcPct val="125000"/>
      </a:lnSpc>
      <a:defRPr sz="1000">
        <a:latin typeface="+mj-lt"/>
        <a:ea typeface="+mj-ea"/>
        <a:cs typeface="+mj-cs"/>
        <a:sym typeface="Avenir Book"/>
      </a:defRPr>
    </a:lvl3pPr>
    <a:lvl4pPr indent="685800" defTabSz="196605" latinLnBrk="0">
      <a:lnSpc>
        <a:spcPct val="125000"/>
      </a:lnSpc>
      <a:defRPr sz="1000">
        <a:latin typeface="+mj-lt"/>
        <a:ea typeface="+mj-ea"/>
        <a:cs typeface="+mj-cs"/>
        <a:sym typeface="Avenir Book"/>
      </a:defRPr>
    </a:lvl4pPr>
    <a:lvl5pPr indent="914400" defTabSz="196605" latinLnBrk="0">
      <a:lnSpc>
        <a:spcPct val="125000"/>
      </a:lnSpc>
      <a:defRPr sz="1000">
        <a:latin typeface="+mj-lt"/>
        <a:ea typeface="+mj-ea"/>
        <a:cs typeface="+mj-cs"/>
        <a:sym typeface="Avenir Book"/>
      </a:defRPr>
    </a:lvl5pPr>
    <a:lvl6pPr indent="1143000" defTabSz="196605" latinLnBrk="0">
      <a:lnSpc>
        <a:spcPct val="125000"/>
      </a:lnSpc>
      <a:defRPr sz="1000">
        <a:latin typeface="+mj-lt"/>
        <a:ea typeface="+mj-ea"/>
        <a:cs typeface="+mj-cs"/>
        <a:sym typeface="Avenir Book"/>
      </a:defRPr>
    </a:lvl6pPr>
    <a:lvl7pPr indent="1371600" defTabSz="196605" latinLnBrk="0">
      <a:lnSpc>
        <a:spcPct val="125000"/>
      </a:lnSpc>
      <a:defRPr sz="1000">
        <a:latin typeface="+mj-lt"/>
        <a:ea typeface="+mj-ea"/>
        <a:cs typeface="+mj-cs"/>
        <a:sym typeface="Avenir Book"/>
      </a:defRPr>
    </a:lvl7pPr>
    <a:lvl8pPr indent="1600200" defTabSz="196605" latinLnBrk="0">
      <a:lnSpc>
        <a:spcPct val="125000"/>
      </a:lnSpc>
      <a:defRPr sz="1000">
        <a:latin typeface="+mj-lt"/>
        <a:ea typeface="+mj-ea"/>
        <a:cs typeface="+mj-cs"/>
        <a:sym typeface="Avenir Book"/>
      </a:defRPr>
    </a:lvl8pPr>
    <a:lvl9pPr indent="1828800" defTabSz="196605" latinLnBrk="0">
      <a:lnSpc>
        <a:spcPct val="125000"/>
      </a:lnSpc>
      <a:defRPr sz="1000">
        <a:latin typeface="+mj-lt"/>
        <a:ea typeface="+mj-ea"/>
        <a:cs typeface="+mj-cs"/>
        <a:sym typeface="Avenir Book"/>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824160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efault">
    <p:spTree>
      <p:nvGrpSpPr>
        <p:cNvPr id="1" name=""/>
        <p:cNvGrpSpPr/>
        <p:nvPr/>
      </p:nvGrpSpPr>
      <p:grpSpPr>
        <a:xfrm>
          <a:off x="0" y="0"/>
          <a:ext cx="0" cy="0"/>
          <a:chOff x="0" y="0"/>
          <a:chExt cx="0" cy="0"/>
        </a:xfrm>
      </p:grpSpPr>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21" name="Grafik 4" descr="Grafik 4"/>
          <p:cNvPicPr>
            <a:picLocks noChangeAspect="1"/>
          </p:cNvPicPr>
          <p:nvPr/>
        </p:nvPicPr>
        <p:blipFill>
          <a:blip r:embed="rId2"/>
          <a:stretch>
            <a:fillRect/>
          </a:stretch>
        </p:blipFill>
        <p:spPr>
          <a:xfrm>
            <a:off x="339586" y="241300"/>
            <a:ext cx="2079873" cy="679450"/>
          </a:xfrm>
          <a:prstGeom prst="rect">
            <a:avLst/>
          </a:prstGeom>
          <a:ln w="12700">
            <a:miter lim="400000"/>
          </a:ln>
        </p:spPr>
      </p:pic>
      <p:pic>
        <p:nvPicPr>
          <p:cNvPr id="22" name="Grafik 12" descr="Grafik 12"/>
          <p:cNvPicPr>
            <a:picLocks noChangeAspect="1"/>
          </p:cNvPicPr>
          <p:nvPr/>
        </p:nvPicPr>
        <p:blipFill>
          <a:blip r:embed="rId3"/>
          <a:srcRect t="19460" r="36613"/>
          <a:stretch>
            <a:fillRect/>
          </a:stretch>
        </p:blipFill>
        <p:spPr>
          <a:xfrm>
            <a:off x="8393683" y="-1"/>
            <a:ext cx="750317" cy="1340301"/>
          </a:xfrm>
          <a:prstGeom prst="rect">
            <a:avLst/>
          </a:prstGeom>
          <a:ln w="12700">
            <a:miter lim="400000"/>
          </a:ln>
        </p:spPr>
      </p:pic>
      <p:pic>
        <p:nvPicPr>
          <p:cNvPr id="23" name="Grafik 9" descr="Grafik 9"/>
          <p:cNvPicPr>
            <a:picLocks noChangeAspect="1"/>
          </p:cNvPicPr>
          <p:nvPr/>
        </p:nvPicPr>
        <p:blipFill>
          <a:blip r:embed="rId4"/>
          <a:stretch>
            <a:fillRect/>
          </a:stretch>
        </p:blipFill>
        <p:spPr>
          <a:xfrm>
            <a:off x="7519165" y="263226"/>
            <a:ext cx="714404" cy="302496"/>
          </a:xfrm>
          <a:prstGeom prst="rect">
            <a:avLst/>
          </a:prstGeom>
          <a:ln w="12700">
            <a:miter lim="400000"/>
          </a:ln>
        </p:spPr>
      </p:pic>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Grafik 4" descr="Grafik 4"/>
          <p:cNvPicPr>
            <a:picLocks noChangeAspect="1"/>
          </p:cNvPicPr>
          <p:nvPr/>
        </p:nvPicPr>
        <p:blipFill>
          <a:blip r:embed="rId4"/>
          <a:stretch>
            <a:fillRect/>
          </a:stretch>
        </p:blipFill>
        <p:spPr>
          <a:xfrm>
            <a:off x="339586" y="241300"/>
            <a:ext cx="2079873" cy="679450"/>
          </a:xfrm>
          <a:prstGeom prst="rect">
            <a:avLst/>
          </a:prstGeom>
          <a:ln w="12700">
            <a:miter lim="400000"/>
          </a:ln>
        </p:spPr>
      </p:pic>
      <p:pic>
        <p:nvPicPr>
          <p:cNvPr id="3" name="Grafik 12" descr="Grafik 12"/>
          <p:cNvPicPr>
            <a:picLocks noChangeAspect="1"/>
          </p:cNvPicPr>
          <p:nvPr/>
        </p:nvPicPr>
        <p:blipFill>
          <a:blip r:embed="rId5"/>
          <a:srcRect t="19460" r="36613"/>
          <a:stretch>
            <a:fillRect/>
          </a:stretch>
        </p:blipFill>
        <p:spPr>
          <a:xfrm>
            <a:off x="8393683" y="-1"/>
            <a:ext cx="750317" cy="1340301"/>
          </a:xfrm>
          <a:prstGeom prst="rect">
            <a:avLst/>
          </a:prstGeom>
          <a:ln w="12700">
            <a:miter lim="400000"/>
          </a:ln>
        </p:spPr>
      </p:pic>
      <p:pic>
        <p:nvPicPr>
          <p:cNvPr id="4" name="Grafik 9" descr="Grafik 9"/>
          <p:cNvPicPr>
            <a:picLocks noChangeAspect="1"/>
          </p:cNvPicPr>
          <p:nvPr/>
        </p:nvPicPr>
        <p:blipFill>
          <a:blip r:embed="rId6"/>
          <a:stretch>
            <a:fillRect/>
          </a:stretch>
        </p:blipFill>
        <p:spPr>
          <a:xfrm>
            <a:off x="7519165" y="263226"/>
            <a:ext cx="714404" cy="302496"/>
          </a:xfrm>
          <a:prstGeom prst="rect">
            <a:avLst/>
          </a:prstGeom>
          <a:ln w="12700">
            <a:miter lim="400000"/>
          </a:ln>
        </p:spPr>
      </p:pic>
      <p:sp>
        <p:nvSpPr>
          <p:cNvPr id="5" name="Title Text"/>
          <p:cNvSpPr txBox="1">
            <a:spLocks noGrp="1"/>
          </p:cNvSpPr>
          <p:nvPr>
            <p:ph type="title"/>
          </p:nvPr>
        </p:nvSpPr>
        <p:spPr>
          <a:xfrm>
            <a:off x="1370012" y="577453"/>
            <a:ext cx="7315201" cy="1251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6" name="Body Level One…"/>
          <p:cNvSpPr txBox="1">
            <a:spLocks noGrp="1"/>
          </p:cNvSpPr>
          <p:nvPr>
            <p:ph type="body" idx="1"/>
          </p:nvPr>
        </p:nvSpPr>
        <p:spPr>
          <a:xfrm>
            <a:off x="5103812" y="1828800"/>
            <a:ext cx="3581401" cy="3314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1pPr>
      <a:lvl2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2pPr>
      <a:lvl3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3pPr>
      <a:lvl4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4pPr>
      <a:lvl5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5pPr>
      <a:lvl6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6pPr>
      <a:lvl7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7pPr>
      <a:lvl8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8pPr>
      <a:lvl9pPr marL="0"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9pPr>
    </p:titleStyle>
    <p:bodyStyle>
      <a:lvl1pPr marL="127837" marR="0" indent="-127837"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1pPr>
      <a:lvl2pPr marL="127837" marR="0" indent="-42612"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2pPr>
      <a:lvl3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3pPr>
      <a:lvl4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4pPr>
      <a:lvl5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5pPr>
      <a:lvl6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6pPr>
      <a:lvl7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7pPr>
      <a:lvl8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8pPr>
      <a:lvl9pPr marL="127837" marR="0" indent="0" algn="l" defTabSz="170448" rtl="0" latinLnBrk="0">
        <a:lnSpc>
          <a:spcPct val="100000"/>
        </a:lnSpc>
        <a:spcBef>
          <a:spcPts val="0"/>
        </a:spcBef>
        <a:spcAft>
          <a:spcPts val="0"/>
        </a:spcAft>
        <a:buClrTx/>
        <a:buSzTx/>
        <a:buFontTx/>
        <a:buNone/>
        <a:tabLst/>
        <a:defRPr sz="200" b="0" i="0" u="none" strike="noStrike" cap="none" spc="0" baseline="0">
          <a:solidFill>
            <a:srgbClr val="000000"/>
          </a:solidFill>
          <a:uFill>
            <a:solidFill>
              <a:srgbClr val="000000"/>
            </a:solidFill>
          </a:uFill>
          <a:latin typeface="+mn-lt"/>
          <a:ea typeface="+mn-ea"/>
          <a:cs typeface="+mn-cs"/>
          <a:sym typeface="Helvetica"/>
        </a:defRPr>
      </a:lvl9pPr>
    </p:bodyStyle>
    <p:otherStyle>
      <a:lvl1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1pPr>
      <a:lvl2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2pPr>
      <a:lvl3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3pPr>
      <a:lvl4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4pPr>
      <a:lvl5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5pPr>
      <a:lvl6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6pPr>
      <a:lvl7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7pPr>
      <a:lvl8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8pPr>
      <a:lvl9pPr marL="0" marR="0" indent="0" algn="r" defTabSz="502437" rtl="0" latinLnBrk="0">
        <a:lnSpc>
          <a:spcPct val="100000"/>
        </a:lnSpc>
        <a:spcBef>
          <a:spcPts val="0"/>
        </a:spcBef>
        <a:spcAft>
          <a:spcPts val="0"/>
        </a:spcAft>
        <a:buClrTx/>
        <a:buSzTx/>
        <a:buFontTx/>
        <a:buNone/>
        <a:tabLst/>
        <a:defRPr sz="1200" b="0" i="0" u="none" strike="noStrike" cap="none" spc="0" baseline="0">
          <a:solidFill>
            <a:schemeClr val="tx1"/>
          </a:solidFill>
          <a:uFill>
            <a:solidFill>
              <a:srgbClr val="000000"/>
            </a:solidFill>
          </a:u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hyperlink" Target="mailto:matthew.johnson@ldh.nhs.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hape 10"/>
          <p:cNvSpPr txBox="1"/>
          <p:nvPr/>
        </p:nvSpPr>
        <p:spPr>
          <a:xfrm>
            <a:off x="2975459" y="4495616"/>
            <a:ext cx="3033887" cy="489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defTabSz="457200">
              <a:defRPr sz="400" b="1">
                <a:uFillTx/>
              </a:defRPr>
            </a:pPr>
            <a:endParaRPr/>
          </a:p>
        </p:txBody>
      </p:sp>
      <p:pic>
        <p:nvPicPr>
          <p:cNvPr id="34" name="image.jpeg" descr="image.jpeg"/>
          <p:cNvPicPr>
            <a:picLocks noChangeAspect="1"/>
          </p:cNvPicPr>
          <p:nvPr/>
        </p:nvPicPr>
        <p:blipFill>
          <a:blip r:embed="rId3"/>
          <a:stretch>
            <a:fillRect/>
          </a:stretch>
        </p:blipFill>
        <p:spPr>
          <a:xfrm>
            <a:off x="2975459" y="4587974"/>
            <a:ext cx="3033760" cy="385704"/>
          </a:xfrm>
          <a:prstGeom prst="rect">
            <a:avLst/>
          </a:prstGeom>
          <a:ln w="12700">
            <a:miter lim="400000"/>
          </a:ln>
        </p:spPr>
      </p:pic>
      <p:sp>
        <p:nvSpPr>
          <p:cNvPr id="35" name="Shape 12"/>
          <p:cNvSpPr txBox="1"/>
          <p:nvPr/>
        </p:nvSpPr>
        <p:spPr>
          <a:xfrm>
            <a:off x="468312" y="1677828"/>
            <a:ext cx="1841601" cy="24641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just" defTabSz="457200">
              <a:lnSpc>
                <a:spcPct val="110000"/>
              </a:lnSpc>
              <a:defRPr sz="1000" b="1">
                <a:uFillTx/>
              </a:defRPr>
            </a:pPr>
            <a:r>
              <a:rPr dirty="0"/>
              <a:t>Introduction</a:t>
            </a:r>
          </a:p>
          <a:p>
            <a:pPr algn="just" defTabSz="457200">
              <a:lnSpc>
                <a:spcPct val="110000"/>
              </a:lnSpc>
              <a:defRPr sz="600">
                <a:uFillTx/>
                <a:latin typeface="Times New Roman"/>
                <a:ea typeface="Times New Roman"/>
                <a:cs typeface="Times New Roman"/>
                <a:sym typeface="Times New Roman"/>
              </a:defRPr>
            </a:pPr>
            <a:r>
              <a:rPr lang="en-US" dirty="0"/>
              <a:t>In days gone by surgery was seen as the main stay of treatment for IBD patients whose condition failed to settle on traditional systemic steroids. Since then we have had clinical practice engage with </a:t>
            </a:r>
            <a:r>
              <a:rPr lang="en-US" dirty="0" err="1"/>
              <a:t>mesalazine</a:t>
            </a:r>
            <a:r>
              <a:rPr lang="en-US" dirty="0"/>
              <a:t>, immuno-modulators and more recently biological and disease modifying drugs. The role of the surgeon still remains critical within the team, especially in the emergency situations and when these alternative therapies fail. We were keen to explore the impact that this may have had on surgical demand.</a:t>
            </a:r>
            <a:r>
              <a:rPr lang="en-US" dirty="0">
                <a:solidFill>
                  <a:srgbClr val="000000"/>
                </a:solidFill>
                <a:uFill>
                  <a:solidFill>
                    <a:srgbClr val="000000"/>
                  </a:solidFill>
                </a:uFill>
              </a:rPr>
              <a:t> </a:t>
            </a:r>
          </a:p>
          <a:p>
            <a:pPr algn="just" defTabSz="457200">
              <a:lnSpc>
                <a:spcPct val="110000"/>
              </a:lnSpc>
              <a:defRPr sz="600">
                <a:uFillTx/>
                <a:latin typeface="Times New Roman"/>
                <a:ea typeface="Times New Roman"/>
                <a:cs typeface="Times New Roman"/>
                <a:sym typeface="Times New Roman"/>
              </a:defRPr>
            </a:pPr>
            <a:endParaRPr lang="en-GB" dirty="0">
              <a:solidFill>
                <a:srgbClr val="000000"/>
              </a:solidFill>
              <a:uFill>
                <a:solidFill>
                  <a:srgbClr val="000000"/>
                </a:solidFill>
              </a:uFill>
            </a:endParaRPr>
          </a:p>
          <a:p>
            <a:pPr algn="just" defTabSz="457200">
              <a:lnSpc>
                <a:spcPct val="110000"/>
              </a:lnSpc>
              <a:defRPr sz="1000" b="1">
                <a:uFillTx/>
              </a:defRPr>
            </a:pPr>
            <a:r>
              <a:rPr lang="en-GB" dirty="0">
                <a:solidFill>
                  <a:srgbClr val="000000"/>
                </a:solidFill>
                <a:uFill>
                  <a:solidFill>
                    <a:srgbClr val="000000"/>
                  </a:solidFill>
                </a:uFill>
              </a:rPr>
              <a:t>Methods</a:t>
            </a:r>
          </a:p>
          <a:p>
            <a:pPr algn="just" defTabSz="457200">
              <a:lnSpc>
                <a:spcPct val="110000"/>
              </a:lnSpc>
              <a:defRPr sz="600">
                <a:uFillTx/>
                <a:latin typeface="Times New Roman"/>
                <a:ea typeface="Times New Roman"/>
                <a:cs typeface="Times New Roman"/>
                <a:sym typeface="Times New Roman"/>
              </a:defRPr>
            </a:pPr>
            <a:r>
              <a:rPr lang="en-US" dirty="0">
                <a:solidFill>
                  <a:srgbClr val="000000"/>
                </a:solidFill>
                <a:uFill>
                  <a:solidFill>
                    <a:srgbClr val="000000"/>
                  </a:solidFill>
                </a:uFill>
              </a:rPr>
              <a:t>In this 25 year retrospective cohort analysis we </a:t>
            </a:r>
            <a:r>
              <a:rPr lang="en-US" dirty="0" err="1">
                <a:solidFill>
                  <a:srgbClr val="000000"/>
                </a:solidFill>
                <a:uFill>
                  <a:solidFill>
                    <a:srgbClr val="000000"/>
                  </a:solidFill>
                </a:uFill>
              </a:rPr>
              <a:t>analysed</a:t>
            </a:r>
            <a:r>
              <a:rPr lang="en-US" dirty="0">
                <a:solidFill>
                  <a:srgbClr val="000000"/>
                </a:solidFill>
                <a:uFill>
                  <a:solidFill>
                    <a:srgbClr val="000000"/>
                  </a:solidFill>
                </a:uFill>
              </a:rPr>
              <a:t> the 3687 IBD patients on our local IBD database who had previously been coded by the Trust to have undergone </a:t>
            </a:r>
            <a:r>
              <a:rPr lang="en-US" dirty="0" err="1">
                <a:solidFill>
                  <a:srgbClr val="000000"/>
                </a:solidFill>
                <a:uFill>
                  <a:solidFill>
                    <a:srgbClr val="000000"/>
                  </a:solidFill>
                </a:uFill>
              </a:rPr>
              <a:t>colo</a:t>
            </a:r>
            <a:r>
              <a:rPr lang="en-US" dirty="0">
                <a:solidFill>
                  <a:srgbClr val="000000"/>
                </a:solidFill>
                <a:uFill>
                  <a:solidFill>
                    <a:srgbClr val="000000"/>
                  </a:solidFill>
                </a:uFill>
              </a:rPr>
              <a:t>-rectal or peri-anal surgery. All patients listed to have had endoscopic surgery or </a:t>
            </a:r>
            <a:r>
              <a:rPr lang="en-US" dirty="0" err="1">
                <a:solidFill>
                  <a:srgbClr val="000000"/>
                </a:solidFill>
                <a:uFill>
                  <a:solidFill>
                    <a:srgbClr val="000000"/>
                  </a:solidFill>
                </a:uFill>
              </a:rPr>
              <a:t>haemorrhoids</a:t>
            </a:r>
            <a:r>
              <a:rPr lang="en-US" dirty="0">
                <a:solidFill>
                  <a:srgbClr val="000000"/>
                </a:solidFill>
                <a:uFill>
                  <a:solidFill>
                    <a:srgbClr val="000000"/>
                  </a:solidFill>
                </a:uFill>
              </a:rPr>
              <a:t> banding were excluded. We performed multivariate analysis on the number of procedures being performed year on year over that 25 year period to see if the introduction of immunomodulators and biologics had any impact on the surgical rates at our local DGH. </a:t>
            </a:r>
          </a:p>
        </p:txBody>
      </p:sp>
      <p:sp>
        <p:nvSpPr>
          <p:cNvPr id="36" name="Shape 14"/>
          <p:cNvSpPr txBox="1"/>
          <p:nvPr/>
        </p:nvSpPr>
        <p:spPr>
          <a:xfrm>
            <a:off x="2556240" y="1677828"/>
            <a:ext cx="1841601" cy="1561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just" defTabSz="170448">
              <a:lnSpc>
                <a:spcPct val="110000"/>
              </a:lnSpc>
              <a:defRPr sz="1000" b="1">
                <a:uFillTx/>
              </a:defRPr>
            </a:pPr>
            <a:r>
              <a:rPr lang="en-GB" dirty="0"/>
              <a:t>  </a:t>
            </a:r>
            <a:endParaRPr dirty="0"/>
          </a:p>
        </p:txBody>
      </p:sp>
      <p:sp>
        <p:nvSpPr>
          <p:cNvPr id="37" name="Shape 16"/>
          <p:cNvSpPr txBox="1"/>
          <p:nvPr/>
        </p:nvSpPr>
        <p:spPr>
          <a:xfrm>
            <a:off x="4644168" y="1673580"/>
            <a:ext cx="1841601" cy="1561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just" defTabSz="170448">
              <a:lnSpc>
                <a:spcPct val="110000"/>
              </a:lnSpc>
              <a:defRPr sz="1000" b="1">
                <a:uFillTx/>
              </a:defRPr>
            </a:pPr>
            <a:endParaRPr lang="en-US" dirty="0"/>
          </a:p>
        </p:txBody>
      </p:sp>
      <p:sp>
        <p:nvSpPr>
          <p:cNvPr id="38" name="Shape 17"/>
          <p:cNvSpPr txBox="1"/>
          <p:nvPr/>
        </p:nvSpPr>
        <p:spPr>
          <a:xfrm>
            <a:off x="6732096" y="1673580"/>
            <a:ext cx="1841601" cy="24662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just" defTabSz="170448">
              <a:lnSpc>
                <a:spcPct val="110000"/>
              </a:lnSpc>
              <a:defRPr sz="1000" b="1">
                <a:uFillTx/>
              </a:defRPr>
            </a:pPr>
            <a:r>
              <a:rPr lang="en-US" dirty="0"/>
              <a:t>Results</a:t>
            </a:r>
          </a:p>
          <a:p>
            <a:pPr algn="just" defTabSz="457200">
              <a:lnSpc>
                <a:spcPct val="110000"/>
              </a:lnSpc>
              <a:defRPr sz="600">
                <a:uFillTx/>
                <a:latin typeface="Times New Roman"/>
                <a:ea typeface="Times New Roman"/>
                <a:cs typeface="Times New Roman"/>
                <a:sym typeface="Times New Roman"/>
              </a:defRPr>
            </a:pPr>
            <a:r>
              <a:rPr lang="en-US" dirty="0"/>
              <a:t>Immunomodulators were infrequently used until 2009, but by 2014 greater than 600 patients were prescribed a range of azathioprine, 6-mercaptopurine, and methotrexate. Likewise, biologics were introduced in 2011 for local IBD patients, and their use has steadily increased to 100 in 2015, 320 by 2018 and 417 by March 2021. Annual colorectal surgical rates steadily climbed from 2 per year in 1991, to 20 in 2005, before hitting a plateau of 20 by 2018. Annual peri-anal surgical rates also climbed from 1 in 1996 to a peak of 27 in 2015, before steadily dropping down to 15 in 2018.</a:t>
            </a:r>
          </a:p>
          <a:p>
            <a:pPr algn="just" defTabSz="457200">
              <a:lnSpc>
                <a:spcPct val="110000"/>
              </a:lnSpc>
              <a:defRPr sz="600">
                <a:uFillTx/>
                <a:latin typeface="Times New Roman"/>
                <a:ea typeface="Times New Roman"/>
                <a:cs typeface="Times New Roman"/>
                <a:sym typeface="Times New Roman"/>
              </a:defRPr>
            </a:pPr>
            <a:endParaRPr lang="en-GB" dirty="0"/>
          </a:p>
          <a:p>
            <a:pPr algn="just" defTabSz="457200">
              <a:lnSpc>
                <a:spcPct val="110000"/>
              </a:lnSpc>
              <a:defRPr sz="1000" b="1">
                <a:uFillTx/>
              </a:defRPr>
            </a:pPr>
            <a:r>
              <a:rPr dirty="0"/>
              <a:t>Conclusion</a:t>
            </a:r>
          </a:p>
          <a:p>
            <a:pPr algn="just" defTabSz="457200">
              <a:lnSpc>
                <a:spcPct val="110000"/>
              </a:lnSpc>
              <a:defRPr sz="600">
                <a:uFillTx/>
                <a:latin typeface="Times New Roman"/>
                <a:ea typeface="Times New Roman"/>
                <a:cs typeface="Times New Roman"/>
                <a:sym typeface="Times New Roman"/>
              </a:defRPr>
            </a:pPr>
            <a:r>
              <a:rPr lang="en-US" dirty="0"/>
              <a:t>The demand on surgery amongst our local cohort of IBD patients seems to be falling in the last 2-4 years. The introduction of immunomodulators in 2009 seems to have had a temporal effect on plateauing the increasing need for colorectal surgery, whilst the introduction of biological therapy in 2011 seems to have had more of a temporal effect on reducing the rates of peri-anal surgery from 2015.</a:t>
            </a:r>
            <a:endParaRPr dirty="0"/>
          </a:p>
          <a:p>
            <a:pPr algn="just" defTabSz="457200">
              <a:lnSpc>
                <a:spcPct val="110000"/>
              </a:lnSpc>
              <a:defRPr sz="400">
                <a:uFillTx/>
              </a:defRPr>
            </a:pPr>
            <a:endParaRPr lang="en-GB" dirty="0"/>
          </a:p>
          <a:p>
            <a:pPr algn="just" defTabSz="457200">
              <a:lnSpc>
                <a:spcPct val="110000"/>
              </a:lnSpc>
              <a:defRPr sz="400">
                <a:uFillTx/>
              </a:defRPr>
            </a:pPr>
            <a:endParaRPr lang="en-GB" dirty="0"/>
          </a:p>
          <a:p>
            <a:pPr algn="just" defTabSz="457200">
              <a:lnSpc>
                <a:spcPct val="110000"/>
              </a:lnSpc>
              <a:defRPr sz="400">
                <a:uFillTx/>
              </a:defRPr>
            </a:pPr>
            <a:r>
              <a:rPr lang="en-GB" dirty="0"/>
              <a:t>T</a:t>
            </a:r>
            <a:r>
              <a:rPr dirty="0"/>
              <a:t>he authors declare no conflict of interests</a:t>
            </a:r>
          </a:p>
        </p:txBody>
      </p:sp>
      <p:sp>
        <p:nvSpPr>
          <p:cNvPr id="42" name="Textfeld 1"/>
          <p:cNvSpPr txBox="1"/>
          <p:nvPr/>
        </p:nvSpPr>
        <p:spPr>
          <a:xfrm>
            <a:off x="6697727" y="4542465"/>
            <a:ext cx="1841601" cy="396222"/>
          </a:xfrm>
          <a:prstGeom prst="rect">
            <a:avLst/>
          </a:prstGeom>
          <a:ln w="12700">
            <a:miter lim="400000"/>
          </a:ln>
          <a:effectLst>
            <a:outerShdw blurRad="25400" dist="127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3315" tIns="13315" rIns="13315" bIns="13315" anchor="ctr">
            <a:spAutoFit/>
          </a:bodyPr>
          <a:lstStyle/>
          <a:p>
            <a:pPr defTabSz="457200">
              <a:defRPr sz="800" b="1">
                <a:uFillTx/>
              </a:defRPr>
            </a:pPr>
            <a:r>
              <a:rPr dirty="0"/>
              <a:t>Copyright © 202</a:t>
            </a:r>
            <a:r>
              <a:rPr lang="en-GB" dirty="0"/>
              <a:t>1</a:t>
            </a:r>
            <a:r>
              <a:rPr dirty="0"/>
              <a:t> </a:t>
            </a:r>
            <a:r>
              <a:rPr lang="en-GB" dirty="0"/>
              <a:t>John Wye</a:t>
            </a:r>
            <a:r>
              <a:rPr dirty="0"/>
              <a:t> </a:t>
            </a:r>
            <a:endParaRPr lang="en-GB" dirty="0">
              <a:uFillTx/>
            </a:endParaRPr>
          </a:p>
          <a:p>
            <a:pPr defTabSz="457200">
              <a:defRPr sz="800" b="1">
                <a:uFillTx/>
              </a:defRPr>
            </a:pPr>
            <a:r>
              <a:rPr lang="en-GB" u="sng" dirty="0">
                <a:solidFill>
                  <a:srgbClr val="0070C0"/>
                </a:solidFill>
                <a:uFillTx/>
              </a:rPr>
              <a:t>john.wye1@nhs.net</a:t>
            </a:r>
            <a:endParaRPr u="sng" dirty="0">
              <a:solidFill>
                <a:srgbClr val="0070C0"/>
              </a:solidFill>
              <a:uFill>
                <a:solidFill>
                  <a:schemeClr val="accent1"/>
                </a:solidFill>
              </a:uFill>
              <a:hlinkClick r:id="rId4">
                <a:extLst>
                  <a:ext uri="{A12FA001-AC4F-418D-AE19-62706E023703}">
                    <ahyp:hlinkClr xmlns:ahyp="http://schemas.microsoft.com/office/drawing/2018/hyperlinkcolor" val="tx"/>
                  </a:ext>
                </a:extLst>
              </a:hlinkClick>
            </a:endParaRPr>
          </a:p>
          <a:p>
            <a:pPr defTabSz="457200">
              <a:defRPr sz="800" b="1">
                <a:uFillTx/>
              </a:defRPr>
            </a:pPr>
            <a:r>
              <a:rPr dirty="0"/>
              <a:t>Abstract No.  P0</a:t>
            </a:r>
            <a:r>
              <a:rPr lang="en-GB" dirty="0"/>
              <a:t>515</a:t>
            </a:r>
            <a:endParaRPr dirty="0"/>
          </a:p>
        </p:txBody>
      </p:sp>
      <p:pic>
        <p:nvPicPr>
          <p:cNvPr id="43" name="image.jpg" descr="image.jpg"/>
          <p:cNvPicPr>
            <a:picLocks noChangeAspect="1"/>
          </p:cNvPicPr>
          <p:nvPr/>
        </p:nvPicPr>
        <p:blipFill>
          <a:blip r:embed="rId5"/>
          <a:srcRect t="5290" b="12045"/>
          <a:stretch>
            <a:fillRect/>
          </a:stretch>
        </p:blipFill>
        <p:spPr>
          <a:xfrm>
            <a:off x="899592" y="4493156"/>
            <a:ext cx="1132135" cy="489920"/>
          </a:xfrm>
          <a:prstGeom prst="rect">
            <a:avLst/>
          </a:prstGeom>
          <a:ln w="12700">
            <a:miter lim="400000"/>
          </a:ln>
        </p:spPr>
      </p:pic>
      <p:sp>
        <p:nvSpPr>
          <p:cNvPr id="45" name="Shape 15"/>
          <p:cNvSpPr txBox="1"/>
          <p:nvPr/>
        </p:nvSpPr>
        <p:spPr>
          <a:xfrm>
            <a:off x="2411760" y="305362"/>
            <a:ext cx="4848065" cy="553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defTabSz="914400">
              <a:defRPr sz="1200">
                <a:solidFill>
                  <a:srgbClr val="000000"/>
                </a:solidFill>
                <a:uFillTx/>
                <a:latin typeface="Times New Roman"/>
                <a:ea typeface="Times New Roman"/>
                <a:cs typeface="Times New Roman"/>
                <a:sym typeface="Times New Roman"/>
              </a:defRPr>
            </a:pPr>
            <a:r>
              <a:rPr lang="en-US" cap="all" dirty="0"/>
              <a:t>The changing trends seen with surgery in patients with inflammatory bowel disease over a 25 year review period</a:t>
            </a:r>
          </a:p>
        </p:txBody>
      </p:sp>
      <p:sp>
        <p:nvSpPr>
          <p:cNvPr id="46" name="MW Johnson1, LB Johnson2, J. Wye1, K. Kabiru1"/>
          <p:cNvSpPr txBox="1"/>
          <p:nvPr/>
        </p:nvSpPr>
        <p:spPr>
          <a:xfrm>
            <a:off x="3905891" y="929266"/>
            <a:ext cx="2058251" cy="2414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6" tIns="35716" rIns="35716" bIns="35716" anchor="ctr">
            <a:spAutoFit/>
          </a:bodyPr>
          <a:lstStyle/>
          <a:p>
            <a:pPr algn="l" defTabSz="457200">
              <a:defRPr sz="1200">
                <a:solidFill>
                  <a:srgbClr val="000000"/>
                </a:solidFill>
                <a:latin typeface="Times New Roman"/>
                <a:ea typeface="Times New Roman"/>
                <a:cs typeface="Times New Roman"/>
                <a:sym typeface="Times New Roman"/>
              </a:defRPr>
            </a:pPr>
            <a:r>
              <a:rPr sz="1100" dirty="0">
                <a:latin typeface="Arial"/>
                <a:ea typeface="Arial"/>
                <a:cs typeface="Arial"/>
                <a:sym typeface="Arial"/>
              </a:rPr>
              <a:t>J. Wye, K. </a:t>
            </a:r>
            <a:r>
              <a:rPr sz="1100" dirty="0" err="1">
                <a:latin typeface="Arial"/>
                <a:ea typeface="Arial"/>
                <a:cs typeface="Arial"/>
                <a:sym typeface="Arial"/>
              </a:rPr>
              <a:t>Kabiru</a:t>
            </a:r>
            <a:r>
              <a:rPr lang="en-GB" sz="1100" dirty="0">
                <a:latin typeface="Arial"/>
                <a:ea typeface="Arial"/>
                <a:cs typeface="Arial"/>
                <a:sym typeface="Arial"/>
              </a:rPr>
              <a:t>, MW Johnson</a:t>
            </a:r>
            <a:endParaRPr sz="1100" baseline="31999" dirty="0">
              <a:latin typeface="Arial"/>
              <a:ea typeface="Arial"/>
              <a:cs typeface="Arial"/>
              <a:sym typeface="Arial"/>
            </a:endParaRPr>
          </a:p>
        </p:txBody>
      </p:sp>
      <p:sp>
        <p:nvSpPr>
          <p:cNvPr id="47" name="Gastroenterology Unit, Luton &amp; Dunstable FT University Hospital, Luton, United Kingdom…"/>
          <p:cNvSpPr txBox="1"/>
          <p:nvPr/>
        </p:nvSpPr>
        <p:spPr>
          <a:xfrm>
            <a:off x="2989774" y="1292288"/>
            <a:ext cx="3890483" cy="1952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6" tIns="35716" rIns="35716" bIns="35716" anchor="ctr">
            <a:spAutoFit/>
          </a:bodyPr>
          <a:lstStyle/>
          <a:p>
            <a:pPr marL="38100" defTabSz="914400">
              <a:buSzPct val="100000"/>
              <a:defRPr sz="800" baseline="-110499">
                <a:solidFill>
                  <a:srgbClr val="00B050"/>
                </a:solidFill>
                <a:uFillTx/>
                <a:latin typeface="Times New Roman"/>
                <a:ea typeface="Times New Roman"/>
                <a:cs typeface="Times New Roman"/>
                <a:sym typeface="Times New Roman"/>
              </a:defRPr>
            </a:pPr>
            <a:r>
              <a:rPr lang="en-GB" baseline="0" dirty="0"/>
              <a:t>G</a:t>
            </a:r>
            <a:r>
              <a:rPr baseline="0" dirty="0" err="1"/>
              <a:t>astroenterology</a:t>
            </a:r>
            <a:r>
              <a:rPr baseline="0" dirty="0"/>
              <a:t> Unit, Luton &amp; Dunstable FT University Hospital, Luton, United Kingdom</a:t>
            </a:r>
          </a:p>
        </p:txBody>
      </p:sp>
      <p:pic>
        <p:nvPicPr>
          <p:cNvPr id="14" name="Picture 13">
            <a:extLst>
              <a:ext uri="{FF2B5EF4-FFF2-40B4-BE49-F238E27FC236}">
                <a16:creationId xmlns:a16="http://schemas.microsoft.com/office/drawing/2014/main" id="{0E346EBB-B7E9-4E59-91FE-9E0D1A359458}"/>
              </a:ext>
            </a:extLst>
          </p:cNvPr>
          <p:cNvPicPr>
            <a:picLocks noChangeAspect="1"/>
          </p:cNvPicPr>
          <p:nvPr/>
        </p:nvPicPr>
        <p:blipFill>
          <a:blip r:embed="rId6"/>
          <a:stretch>
            <a:fillRect/>
          </a:stretch>
        </p:blipFill>
        <p:spPr>
          <a:xfrm>
            <a:off x="2556240" y="1640373"/>
            <a:ext cx="1949991" cy="1172069"/>
          </a:xfrm>
          <a:prstGeom prst="rect">
            <a:avLst/>
          </a:prstGeom>
        </p:spPr>
      </p:pic>
      <p:pic>
        <p:nvPicPr>
          <p:cNvPr id="15" name="Picture 14">
            <a:extLst>
              <a:ext uri="{FF2B5EF4-FFF2-40B4-BE49-F238E27FC236}">
                <a16:creationId xmlns:a16="http://schemas.microsoft.com/office/drawing/2014/main" id="{420345D0-A1BE-4578-863F-4F80091F8B01}"/>
              </a:ext>
            </a:extLst>
          </p:cNvPr>
          <p:cNvPicPr>
            <a:picLocks noChangeAspect="1"/>
          </p:cNvPicPr>
          <p:nvPr/>
        </p:nvPicPr>
        <p:blipFill>
          <a:blip r:embed="rId7"/>
          <a:stretch>
            <a:fillRect/>
          </a:stretch>
        </p:blipFill>
        <p:spPr>
          <a:xfrm>
            <a:off x="4615601" y="1640504"/>
            <a:ext cx="1949990" cy="1172069"/>
          </a:xfrm>
          <a:prstGeom prst="rect">
            <a:avLst/>
          </a:prstGeom>
        </p:spPr>
      </p:pic>
      <p:pic>
        <p:nvPicPr>
          <p:cNvPr id="16" name="Picture 15">
            <a:extLst>
              <a:ext uri="{FF2B5EF4-FFF2-40B4-BE49-F238E27FC236}">
                <a16:creationId xmlns:a16="http://schemas.microsoft.com/office/drawing/2014/main" id="{302E14E9-B921-4A8C-8312-C6F873B748D9}"/>
              </a:ext>
            </a:extLst>
          </p:cNvPr>
          <p:cNvPicPr>
            <a:picLocks noChangeAspect="1"/>
          </p:cNvPicPr>
          <p:nvPr/>
        </p:nvPicPr>
        <p:blipFill>
          <a:blip r:embed="rId8"/>
          <a:stretch>
            <a:fillRect/>
          </a:stretch>
        </p:blipFill>
        <p:spPr>
          <a:xfrm>
            <a:off x="2558497" y="2965287"/>
            <a:ext cx="4007094" cy="1519395"/>
          </a:xfrm>
          <a:prstGeom prst="rect">
            <a:avLst/>
          </a:prstGeom>
        </p:spPr>
      </p:pic>
    </p:spTree>
  </p:cSld>
  <p:clrMapOvr>
    <a:masterClrMapping/>
  </p:clrMapOvr>
  <p:transition spd="med"/>
</p:sld>
</file>

<file path=ppt/theme/theme1.xml><?xml version="1.0" encoding="utf-8"?>
<a:theme xmlns:a="http://schemas.openxmlformats.org/drawingml/2006/main" name="Default">
  <a:themeElements>
    <a:clrScheme name="Default">
      <a:dk1>
        <a:srgbClr val="303334"/>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25400" dist="12700" dir="5400000" rotWithShape="0">
            <a:srgbClr val="000000">
              <a:alpha val="50000"/>
            </a:srgbClr>
          </a:outerShdw>
        </a:effectLst>
        <a:sp3d/>
      </a:spPr>
      <a:bodyPr rot="0" spcFirstLastPara="1" vertOverflow="overflow" horzOverflow="overflow" vert="horz" wrap="square" lIns="35716" tIns="35716" rIns="35716" bIns="35716" numCol="1" spcCol="38100" rtlCol="0" anchor="ctr">
        <a:spAutoFit/>
      </a:bodyPr>
      <a:lstStyle>
        <a:def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25400" dist="127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a:spAutoFit/>
      </a:bodyPr>
      <a:lstStyle>
        <a:def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25400" dist="12700" dir="5400000" rotWithShape="0">
            <a:srgbClr val="000000">
              <a:alpha val="50000"/>
            </a:srgbClr>
          </a:outerShdw>
        </a:effectLst>
        <a:sp3d/>
      </a:spPr>
      <a:bodyPr rot="0" spcFirstLastPara="1" vertOverflow="overflow" horzOverflow="overflow" vert="horz" wrap="square" lIns="35716" tIns="35716" rIns="35716" bIns="35716" numCol="1" spcCol="38100" rtlCol="0" anchor="ctr">
        <a:spAutoFit/>
      </a:bodyPr>
      <a:lstStyle>
        <a:def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25400" dist="127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a:spAutoFit/>
      </a:bodyPr>
      <a:lstStyle>
        <a:defPPr marL="0" marR="0" indent="0" algn="ctr" defTabSz="5024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TotalTime>
  <Words>431</Words>
  <Application>Microsoft Office PowerPoint</Application>
  <PresentationFormat>On-screen Show (16:9)</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Helvetica</vt:lpstr>
      <vt:lpstr>Times New Roman</vt:lpstr>
      <vt:lpstr>Default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Matthew (RC9) Luton &amp; Dunstable Hospital FT</dc:creator>
  <cp:lastModifiedBy>John Wye</cp:lastModifiedBy>
  <cp:revision>4</cp:revision>
  <dcterms:modified xsi:type="dcterms:W3CDTF">2021-09-18T01:40:44Z</dcterms:modified>
</cp:coreProperties>
</file>