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media/image5.jpeg" ContentType="image/jpeg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charts/chart8.xml" ContentType="application/vnd.openxmlformats-officedocument.drawingml.chart+xml"/>
  <Override PartName="/ppt/media/image30.jpeg" ContentType="image/jpeg"/>
  <Override PartName="/ppt/media/image31.jpeg" ContentType="image/jpeg"/>
  <Override PartName="/ppt/media/image3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/Relationships>
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2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2.xlsx"/></Relationships>

</file>

<file path=ppt/charts/_rels/chart3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3.xlsx"/></Relationships>

</file>

<file path=ppt/charts/_rels/chart4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4.xlsx"/></Relationships>

</file>

<file path=ppt/charts/_rels/chart5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5.xlsx"/></Relationships>

</file>

<file path=ppt/charts/_rels/chart6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6.xlsx"/></Relationships>

</file>

<file path=ppt/charts/_rels/chart7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7.xlsx"/></Relationships>

</file>

<file path=ppt/charts/_rels/chart8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8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374989"/>
          <c:y val="0.0562623"/>
          <c:w val="0.957501"/>
          <c:h val="0.87778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gradFill flip="none" rotWithShape="1">
              <a:gsLst>
                <a:gs pos="0">
                  <a:srgbClr val="326DB3"/>
                </a:gs>
                <a:gs pos="19999">
                  <a:srgbClr val="346CB0"/>
                </a:gs>
                <a:gs pos="100000">
                  <a:srgbClr val="265186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tl" rotWithShape="1" blurRad="0" dist="38100" dir="2700000">
                <a:srgbClr val="000000">
                  <a:alpha val="100000"/>
                </a:srgbClr>
              </a:outerShdw>
            </a:effectLst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24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Sheet1!$A$2:$A$19</c:f>
              <c:strCache>
                <c:ptCount val="18"/>
                <c:pt idx="0">
                  <c:v>Ulc. Colitis-stable (2ndry)</c:v>
                </c:pt>
                <c:pt idx="1">
                  <c:v>Allergies</c:v>
                </c:pt>
                <c:pt idx="2">
                  <c:v>Constipation</c:v>
                </c:pt>
                <c:pt idx="3">
                  <c:v>Dermatitis</c:v>
                </c:pt>
                <c:pt idx="4">
                  <c:v>Ulc. Colitis-unstable (2ndry)</c:v>
                </c:pt>
                <c:pt idx="5">
                  <c:v>Back pain/sciatica</c:v>
                </c:pt>
                <c:pt idx="6">
                  <c:v>Depression</c:v>
                </c:pt>
                <c:pt idx="7">
                  <c:v>Anaemia</c:v>
                </c:pt>
                <c:pt idx="8">
                  <c:v>Crohn's-stable (2ndry)</c:v>
                </c:pt>
                <c:pt idx="9">
                  <c:v>Funct. Dyspepsia (2ndry)</c:v>
                </c:pt>
                <c:pt idx="10">
                  <c:v>Constipation (2ndry)</c:v>
                </c:pt>
                <c:pt idx="11">
                  <c:v>Crohn's-unstable (2ndry)</c:v>
                </c:pt>
                <c:pt idx="12">
                  <c:v>Diabetes</c:v>
                </c:pt>
                <c:pt idx="13">
                  <c:v>Coronary hrt.  dis. (2ndry)</c:v>
                </c:pt>
                <c:pt idx="14">
                  <c:v>Rheum. arthritis</c:v>
                </c:pt>
                <c:pt idx="15">
                  <c:v>Osteoarthritis</c:v>
                </c:pt>
                <c:pt idx="16">
                  <c:v>Haemodialysis (2ndry)</c:v>
                </c:pt>
                <c:pt idx="17">
                  <c:v>Systemic lupus (2ndry)</c:v>
                </c:pt>
              </c:strCache>
            </c:strRef>
          </c:cat>
          <c:val>
            <c:numRef>
              <c:f>Sheet1!$B$2:$B$19</c:f>
              <c:numCache>
                <c:ptCount val="8"/>
                <c:pt idx="1">
                  <c:v>49.500000</c:v>
                </c:pt>
                <c:pt idx="3">
                  <c:v>47.700000</c:v>
                </c:pt>
                <c:pt idx="5">
                  <c:v>45.700000</c:v>
                </c:pt>
                <c:pt idx="6">
                  <c:v>45.400000</c:v>
                </c:pt>
                <c:pt idx="7">
                  <c:v>45.300000</c:v>
                </c:pt>
                <c:pt idx="12">
                  <c:v>41.100000</c:v>
                </c:pt>
                <c:pt idx="14">
                  <c:v>39.100000</c:v>
                </c:pt>
                <c:pt idx="15">
                  <c:v>38.300000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</c:v>
                </c:pt>
              </c:strCache>
            </c:strRef>
          </c:tx>
          <c:spPr>
            <a:gradFill flip="none" rotWithShape="1">
              <a:gsLst>
                <a:gs pos="0">
                  <a:srgbClr val="B73330"/>
                </a:gs>
                <a:gs pos="19999">
                  <a:srgbClr val="B33532"/>
                </a:gs>
                <a:gs pos="100000">
                  <a:srgbClr val="882624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tl" rotWithShape="1" blurRad="0" dist="38100" dir="2700000">
                <a:srgbClr val="000000">
                  <a:alpha val="100000"/>
                </a:srgbClr>
              </a:outerShdw>
            </a:effectLst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24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Sheet1!$A$2:$A$19</c:f>
              <c:strCache>
                <c:ptCount val="18"/>
                <c:pt idx="0">
                  <c:v>Ulc. Colitis-stable (2ndry)</c:v>
                </c:pt>
                <c:pt idx="1">
                  <c:v>Allergies</c:v>
                </c:pt>
                <c:pt idx="2">
                  <c:v>Constipation</c:v>
                </c:pt>
                <c:pt idx="3">
                  <c:v>Dermatitis</c:v>
                </c:pt>
                <c:pt idx="4">
                  <c:v>Ulc. Colitis-unstable (2ndry)</c:v>
                </c:pt>
                <c:pt idx="5">
                  <c:v>Back pain/sciatica</c:v>
                </c:pt>
                <c:pt idx="6">
                  <c:v>Depression</c:v>
                </c:pt>
                <c:pt idx="7">
                  <c:v>Anaemia</c:v>
                </c:pt>
                <c:pt idx="8">
                  <c:v>Crohn's-stable (2ndry)</c:v>
                </c:pt>
                <c:pt idx="9">
                  <c:v>Funct. Dyspepsia (2ndry)</c:v>
                </c:pt>
                <c:pt idx="10">
                  <c:v>Constipation (2ndry)</c:v>
                </c:pt>
                <c:pt idx="11">
                  <c:v>Crohn's-unstable (2ndry)</c:v>
                </c:pt>
                <c:pt idx="12">
                  <c:v>Diabetes</c:v>
                </c:pt>
                <c:pt idx="13">
                  <c:v>Coronary hrt.  dis. (2ndry)</c:v>
                </c:pt>
                <c:pt idx="14">
                  <c:v>Rheum. arthritis</c:v>
                </c:pt>
                <c:pt idx="15">
                  <c:v>Osteoarthritis</c:v>
                </c:pt>
                <c:pt idx="16">
                  <c:v>Haemodialysis (2ndry)</c:v>
                </c:pt>
                <c:pt idx="17">
                  <c:v>Systemic lupus (2ndry)</c:v>
                </c:pt>
              </c:strCache>
            </c:strRef>
          </c:cat>
          <c:val>
            <c:numRef>
              <c:f>Sheet1!$C$2:$C$19</c:f>
              <c:numCache>
                <c:ptCount val="8"/>
                <c:pt idx="0">
                  <c:v>49.700000</c:v>
                </c:pt>
                <c:pt idx="4">
                  <c:v>47.400000</c:v>
                </c:pt>
                <c:pt idx="8">
                  <c:v>45.000000</c:v>
                </c:pt>
                <c:pt idx="9">
                  <c:v>42.300000</c:v>
                </c:pt>
                <c:pt idx="11">
                  <c:v>41.200000</c:v>
                </c:pt>
                <c:pt idx="13">
                  <c:v>40.100000</c:v>
                </c:pt>
                <c:pt idx="16">
                  <c:v>36.900000</c:v>
                </c:pt>
                <c:pt idx="17">
                  <c:v>36.300000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gradFill flip="none" rotWithShape="1">
              <a:gsLst>
                <a:gs pos="0">
                  <a:srgbClr val="8AB03D"/>
                </a:gs>
                <a:gs pos="19999">
                  <a:srgbClr val="89AD3E"/>
                </a:gs>
                <a:gs pos="100000">
                  <a:srgbClr val="67832D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tl" rotWithShape="1" blurRad="0" dist="38100" dir="2700000">
                <a:srgbClr val="000000">
                  <a:alpha val="100000"/>
                </a:srgbClr>
              </a:outerShdw>
            </a:effectLst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24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Sheet1!$A$2:$A$19</c:f>
              <c:strCache>
                <c:ptCount val="18"/>
                <c:pt idx="0">
                  <c:v>Ulc. Colitis-stable (2ndry)</c:v>
                </c:pt>
                <c:pt idx="1">
                  <c:v>Allergies</c:v>
                </c:pt>
                <c:pt idx="2">
                  <c:v>Constipation</c:v>
                </c:pt>
                <c:pt idx="3">
                  <c:v>Dermatitis</c:v>
                </c:pt>
                <c:pt idx="4">
                  <c:v>Ulc. Colitis-unstable (2ndry)</c:v>
                </c:pt>
                <c:pt idx="5">
                  <c:v>Back pain/sciatica</c:v>
                </c:pt>
                <c:pt idx="6">
                  <c:v>Depression</c:v>
                </c:pt>
                <c:pt idx="7">
                  <c:v>Anaemia</c:v>
                </c:pt>
                <c:pt idx="8">
                  <c:v>Crohn's-stable (2ndry)</c:v>
                </c:pt>
                <c:pt idx="9">
                  <c:v>Funct. Dyspepsia (2ndry)</c:v>
                </c:pt>
                <c:pt idx="10">
                  <c:v>Constipation (2ndry)</c:v>
                </c:pt>
                <c:pt idx="11">
                  <c:v>Crohn's-unstable (2ndry)</c:v>
                </c:pt>
                <c:pt idx="12">
                  <c:v>Diabetes</c:v>
                </c:pt>
                <c:pt idx="13">
                  <c:v>Coronary hrt.  dis. (2ndry)</c:v>
                </c:pt>
                <c:pt idx="14">
                  <c:v>Rheum. arthritis</c:v>
                </c:pt>
                <c:pt idx="15">
                  <c:v>Osteoarthritis</c:v>
                </c:pt>
                <c:pt idx="16">
                  <c:v>Haemodialysis (2ndry)</c:v>
                </c:pt>
                <c:pt idx="17">
                  <c:v>Systemic lupus (2ndry)</c:v>
                </c:pt>
              </c:strCache>
            </c:strRef>
          </c:cat>
          <c:val>
            <c:numRef>
              <c:f>Sheet1!$D$2:$D$19</c:f>
              <c:numCache>
                <c:ptCount val="0"/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Column2</c:v>
                </c:pt>
              </c:strCache>
            </c:strRef>
          </c:tx>
          <c:spPr>
            <a:gradFill flip="none" rotWithShape="1">
              <a:gsLst>
                <a:gs pos="0">
                  <a:srgbClr val="6D4C94"/>
                </a:gs>
                <a:gs pos="19999">
                  <a:srgbClr val="6C4D92"/>
                </a:gs>
                <a:gs pos="100000">
                  <a:srgbClr val="51396F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tl" rotWithShape="1" blurRad="0" dist="38100" dir="2700000">
                <a:srgbClr val="000000">
                  <a:alpha val="100000"/>
                </a:srgbClr>
              </a:outerShdw>
            </a:effectLst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24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Sheet1!$A$2:$A$19</c:f>
              <c:strCache>
                <c:ptCount val="18"/>
                <c:pt idx="0">
                  <c:v>Ulc. Colitis-stable (2ndry)</c:v>
                </c:pt>
                <c:pt idx="1">
                  <c:v>Allergies</c:v>
                </c:pt>
                <c:pt idx="2">
                  <c:v>Constipation</c:v>
                </c:pt>
                <c:pt idx="3">
                  <c:v>Dermatitis</c:v>
                </c:pt>
                <c:pt idx="4">
                  <c:v>Ulc. Colitis-unstable (2ndry)</c:v>
                </c:pt>
                <c:pt idx="5">
                  <c:v>Back pain/sciatica</c:v>
                </c:pt>
                <c:pt idx="6">
                  <c:v>Depression</c:v>
                </c:pt>
                <c:pt idx="7">
                  <c:v>Anaemia</c:v>
                </c:pt>
                <c:pt idx="8">
                  <c:v>Crohn's-stable (2ndry)</c:v>
                </c:pt>
                <c:pt idx="9">
                  <c:v>Funct. Dyspepsia (2ndry)</c:v>
                </c:pt>
                <c:pt idx="10">
                  <c:v>Constipation (2ndry)</c:v>
                </c:pt>
                <c:pt idx="11">
                  <c:v>Crohn's-unstable (2ndry)</c:v>
                </c:pt>
                <c:pt idx="12">
                  <c:v>Diabetes</c:v>
                </c:pt>
                <c:pt idx="13">
                  <c:v>Coronary hrt.  dis. (2ndry)</c:v>
                </c:pt>
                <c:pt idx="14">
                  <c:v>Rheum. arthritis</c:v>
                </c:pt>
                <c:pt idx="15">
                  <c:v>Osteoarthritis</c:v>
                </c:pt>
                <c:pt idx="16">
                  <c:v>Haemodialysis (2ndry)</c:v>
                </c:pt>
                <c:pt idx="17">
                  <c:v>Systemic lupus (2ndry)</c:v>
                </c:pt>
              </c:strCache>
            </c:strRef>
          </c:cat>
          <c:val>
            <c:numRef>
              <c:f>Sheet1!$E$2:$E$19</c:f>
              <c:numCache>
                <c:ptCount val="0"/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Constipation</c:v>
                </c:pt>
              </c:strCache>
            </c:strRef>
          </c:tx>
          <c:spPr>
            <a:gradFill flip="none" rotWithShape="1">
              <a:gsLst>
                <a:gs pos="0">
                  <a:srgbClr val="2D9EBD"/>
                </a:gs>
                <a:gs pos="19999">
                  <a:srgbClr val="2F9CB9"/>
                </a:gs>
                <a:gs pos="100000">
                  <a:srgbClr val="22768D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tl" rotWithShape="1" blurRad="0" dist="38100" dir="2700000">
                <a:srgbClr val="000000">
                  <a:alpha val="100000"/>
                </a:srgbClr>
              </a:outerShdw>
            </a:effectLst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24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Sheet1!$A$2:$A$19</c:f>
              <c:strCache>
                <c:ptCount val="18"/>
                <c:pt idx="0">
                  <c:v>Ulc. Colitis-stable (2ndry)</c:v>
                </c:pt>
                <c:pt idx="1">
                  <c:v>Allergies</c:v>
                </c:pt>
                <c:pt idx="2">
                  <c:v>Constipation</c:v>
                </c:pt>
                <c:pt idx="3">
                  <c:v>Dermatitis</c:v>
                </c:pt>
                <c:pt idx="4">
                  <c:v>Ulc. Colitis-unstable (2ndry)</c:v>
                </c:pt>
                <c:pt idx="5">
                  <c:v>Back pain/sciatica</c:v>
                </c:pt>
                <c:pt idx="6">
                  <c:v>Depression</c:v>
                </c:pt>
                <c:pt idx="7">
                  <c:v>Anaemia</c:v>
                </c:pt>
                <c:pt idx="8">
                  <c:v>Crohn's-stable (2ndry)</c:v>
                </c:pt>
                <c:pt idx="9">
                  <c:v>Funct. Dyspepsia (2ndry)</c:v>
                </c:pt>
                <c:pt idx="10">
                  <c:v>Constipation (2ndry)</c:v>
                </c:pt>
                <c:pt idx="11">
                  <c:v>Crohn's-unstable (2ndry)</c:v>
                </c:pt>
                <c:pt idx="12">
                  <c:v>Diabetes</c:v>
                </c:pt>
                <c:pt idx="13">
                  <c:v>Coronary hrt.  dis. (2ndry)</c:v>
                </c:pt>
                <c:pt idx="14">
                  <c:v>Rheum. arthritis</c:v>
                </c:pt>
                <c:pt idx="15">
                  <c:v>Osteoarthritis</c:v>
                </c:pt>
                <c:pt idx="16">
                  <c:v>Haemodialysis (2ndry)</c:v>
                </c:pt>
                <c:pt idx="17">
                  <c:v>Systemic lupus (2ndry)</c:v>
                </c:pt>
              </c:strCache>
            </c:strRef>
          </c:cat>
          <c:val>
            <c:numRef>
              <c:f>Sheet1!$F$2:$F$19</c:f>
              <c:numCache>
                <c:ptCount val="2"/>
                <c:pt idx="2">
                  <c:v>48.100000</c:v>
                </c:pt>
                <c:pt idx="10">
                  <c:v>41.900000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Community2</c:v>
                </c:pt>
              </c:strCache>
            </c:strRef>
          </c:tx>
          <c:spPr>
            <a:gradFill flip="none" rotWithShape="1">
              <a:gsLst>
                <a:gs pos="0">
                  <a:srgbClr val="F07E20"/>
                </a:gs>
                <a:gs pos="19999">
                  <a:srgbClr val="EB7E24"/>
                </a:gs>
                <a:gs pos="100000">
                  <a:srgbClr val="B45F19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tl" rotWithShape="1" blurRad="0" dist="38100" dir="2700000">
                <a:srgbClr val="000000">
                  <a:alpha val="100000"/>
                </a:srgbClr>
              </a:outerShdw>
            </a:effectLst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24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Sheet1!$A$2:$A$19</c:f>
              <c:strCache>
                <c:ptCount val="18"/>
                <c:pt idx="0">
                  <c:v>Ulc. Colitis-stable (2ndry)</c:v>
                </c:pt>
                <c:pt idx="1">
                  <c:v>Allergies</c:v>
                </c:pt>
                <c:pt idx="2">
                  <c:v>Constipation</c:v>
                </c:pt>
                <c:pt idx="3">
                  <c:v>Dermatitis</c:v>
                </c:pt>
                <c:pt idx="4">
                  <c:v>Ulc. Colitis-unstable (2ndry)</c:v>
                </c:pt>
                <c:pt idx="5">
                  <c:v>Back pain/sciatica</c:v>
                </c:pt>
                <c:pt idx="6">
                  <c:v>Depression</c:v>
                </c:pt>
                <c:pt idx="7">
                  <c:v>Anaemia</c:v>
                </c:pt>
                <c:pt idx="8">
                  <c:v>Crohn's-stable (2ndry)</c:v>
                </c:pt>
                <c:pt idx="9">
                  <c:v>Funct. Dyspepsia (2ndry)</c:v>
                </c:pt>
                <c:pt idx="10">
                  <c:v>Constipation (2ndry)</c:v>
                </c:pt>
                <c:pt idx="11">
                  <c:v>Crohn's-unstable (2ndry)</c:v>
                </c:pt>
                <c:pt idx="12">
                  <c:v>Diabetes</c:v>
                </c:pt>
                <c:pt idx="13">
                  <c:v>Coronary hrt.  dis. (2ndry)</c:v>
                </c:pt>
                <c:pt idx="14">
                  <c:v>Rheum. arthritis</c:v>
                </c:pt>
                <c:pt idx="15">
                  <c:v>Osteoarthritis</c:v>
                </c:pt>
                <c:pt idx="16">
                  <c:v>Haemodialysis (2ndry)</c:v>
                </c:pt>
                <c:pt idx="17">
                  <c:v>Systemic lupus (2ndry)</c:v>
                </c:pt>
              </c:strCache>
            </c:strRef>
          </c:cat>
          <c:val>
            <c:numRef>
              <c:f>Sheet1!$G$2:$G$19</c:f>
              <c:numCache>
                <c:ptCount val="0"/>
              </c:numCache>
            </c:numRef>
          </c:val>
        </c:ser>
        <c:gapWidth val="150"/>
        <c:overlap val="10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spPr>
          <a:ln w="12700" cap="flat">
            <a:solidFill>
              <a:srgbClr val="808080"/>
            </a:solidFill>
            <a:prstDash val="solid"/>
            <a:round/>
          </a:ln>
        </c:spPr>
        <c:txPr>
          <a:bodyPr rot="0"/>
          <a:lstStyle/>
          <a:p>
            <a:pPr>
              <a:defRPr b="1" i="0" strike="noStrike" sz="800" u="none">
                <a:solidFill>
                  <a:srgbClr val="333399"/>
                </a:solidFill>
                <a:latin typeface="Calibri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12700" cap="flat">
            <a:solidFill>
              <a:srgbClr val="808080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1600" u="none">
                <a:solidFill>
                  <a:srgbClr val="333399"/>
                </a:solidFill>
                <a:latin typeface="Calibri"/>
              </a:defRPr>
            </a:pPr>
          </a:p>
        </c:txPr>
        <c:crossAx val="2094734552"/>
        <c:crosses val="autoZero"/>
        <c:crossBetween val="between"/>
        <c:majorUnit val="12.5"/>
        <c:minorUnit val="6.25"/>
      </c:valAx>
      <c:spPr>
        <a:solidFill>
          <a:srgbClr val="FFFFFF"/>
        </a:solidFill>
        <a:ln w="12700" cap="flat">
          <a:noFill/>
          <a:miter lim="400000"/>
        </a:ln>
        <a:effectLst/>
      </c:spPr>
    </c:plotArea>
    <c:plotVisOnly val="1"/>
    <c:dispBlanksAs val="gap"/>
  </c:chart>
  <c:spPr>
    <a:solidFill>
      <a:srgbClr val="FFFFFF"/>
    </a:solidFill>
    <a:ln w="12700" cap="flat">
      <a:solidFill>
        <a:srgbClr val="808080"/>
      </a:solidFill>
      <a:prstDash val="solid"/>
      <a:round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374923"/>
          <c:y val="0.0563004"/>
          <c:w val="0.957508"/>
          <c:h val="0.8777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Mean MCS</c:v>
                </c:pt>
              </c:strCache>
            </c:strRef>
          </c:tx>
          <c:spPr>
            <a:gradFill flip="none" rotWithShape="1">
              <a:gsLst>
                <a:gs pos="0">
                  <a:srgbClr val="326DB3"/>
                </a:gs>
                <a:gs pos="19999">
                  <a:srgbClr val="346CB0"/>
                </a:gs>
                <a:gs pos="100000">
                  <a:srgbClr val="265186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tl" rotWithShape="1" blurRad="0" dist="38100" dir="2700000">
                <a:srgbClr val="000000">
                  <a:alpha val="100000"/>
                </a:srgbClr>
              </a:outerShdw>
            </a:effectLst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24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Sheet1!$A$2:$A$19</c:f>
              <c:strCache>
                <c:ptCount val="18"/>
                <c:pt idx="0">
                  <c:v>Allergies</c:v>
                </c:pt>
                <c:pt idx="1">
                  <c:v>Diabetes</c:v>
                </c:pt>
                <c:pt idx="2">
                  <c:v>Ulc. Colitis-stable (2ndry)</c:v>
                </c:pt>
                <c:pt idx="3">
                  <c:v>Constipation</c:v>
                </c:pt>
                <c:pt idx="4">
                  <c:v>Osteoarthritis</c:v>
                </c:pt>
                <c:pt idx="5">
                  <c:v>Coronary hrt. Dis. (2ndry)</c:v>
                </c:pt>
                <c:pt idx="6">
                  <c:v>Dermatitis</c:v>
                </c:pt>
                <c:pt idx="7">
                  <c:v>Back pain/sciatica</c:v>
                </c:pt>
                <c:pt idx="8">
                  <c:v>Rheumatoid arthritis</c:v>
                </c:pt>
                <c:pt idx="9">
                  <c:v>Crohn's-stable (2ndry)</c:v>
                </c:pt>
                <c:pt idx="10">
                  <c:v>Funct. Dyspepsia (2ndry)</c:v>
                </c:pt>
                <c:pt idx="11">
                  <c:v>Systemic lupus (2ndry)</c:v>
                </c:pt>
                <c:pt idx="12">
                  <c:v>Haemodialysis (2ndry)</c:v>
                </c:pt>
                <c:pt idx="13">
                  <c:v>Anaemia</c:v>
                </c:pt>
                <c:pt idx="14">
                  <c:v>Ulc. Colitis-unstable (2ndry)</c:v>
                </c:pt>
                <c:pt idx="15">
                  <c:v>Constipation (2ndry)</c:v>
                </c:pt>
                <c:pt idx="16">
                  <c:v>Crohn's-unstable (2ndry)</c:v>
                </c:pt>
                <c:pt idx="17">
                  <c:v>Depression</c:v>
                </c:pt>
              </c:strCache>
            </c:strRef>
          </c:cat>
          <c:val>
            <c:numRef>
              <c:f>Sheet1!$B$2:$B$19</c:f>
              <c:numCache>
                <c:ptCount val="8"/>
                <c:pt idx="0">
                  <c:v>49.100000</c:v>
                </c:pt>
                <c:pt idx="1">
                  <c:v>48.700000</c:v>
                </c:pt>
                <c:pt idx="4">
                  <c:v>47.800000</c:v>
                </c:pt>
                <c:pt idx="6">
                  <c:v>47.600000</c:v>
                </c:pt>
                <c:pt idx="7">
                  <c:v>47.600000</c:v>
                </c:pt>
                <c:pt idx="8">
                  <c:v>47.300000</c:v>
                </c:pt>
                <c:pt idx="13">
                  <c:v>43.500000</c:v>
                </c:pt>
                <c:pt idx="17">
                  <c:v>36.100000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gradFill flip="none" rotWithShape="1">
              <a:gsLst>
                <a:gs pos="0">
                  <a:srgbClr val="B73330"/>
                </a:gs>
                <a:gs pos="19999">
                  <a:srgbClr val="B33532"/>
                </a:gs>
                <a:gs pos="100000">
                  <a:srgbClr val="882624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tl" rotWithShape="1" blurRad="0" dist="38100" dir="2700000">
                <a:srgbClr val="000000">
                  <a:alpha val="100000"/>
                </a:srgbClr>
              </a:outerShdw>
            </a:effectLst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24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Sheet1!$A$2:$A$19</c:f>
              <c:strCache>
                <c:ptCount val="18"/>
                <c:pt idx="0">
                  <c:v>Allergies</c:v>
                </c:pt>
                <c:pt idx="1">
                  <c:v>Diabetes</c:v>
                </c:pt>
                <c:pt idx="2">
                  <c:v>Ulc. Colitis-stable (2ndry)</c:v>
                </c:pt>
                <c:pt idx="3">
                  <c:v>Constipation</c:v>
                </c:pt>
                <c:pt idx="4">
                  <c:v>Osteoarthritis</c:v>
                </c:pt>
                <c:pt idx="5">
                  <c:v>Coronary hrt. Dis. (2ndry)</c:v>
                </c:pt>
                <c:pt idx="6">
                  <c:v>Dermatitis</c:v>
                </c:pt>
                <c:pt idx="7">
                  <c:v>Back pain/sciatica</c:v>
                </c:pt>
                <c:pt idx="8">
                  <c:v>Rheumatoid arthritis</c:v>
                </c:pt>
                <c:pt idx="9">
                  <c:v>Crohn's-stable (2ndry)</c:v>
                </c:pt>
                <c:pt idx="10">
                  <c:v>Funct. Dyspepsia (2ndry)</c:v>
                </c:pt>
                <c:pt idx="11">
                  <c:v>Systemic lupus (2ndry)</c:v>
                </c:pt>
                <c:pt idx="12">
                  <c:v>Haemodialysis (2ndry)</c:v>
                </c:pt>
                <c:pt idx="13">
                  <c:v>Anaemia</c:v>
                </c:pt>
                <c:pt idx="14">
                  <c:v>Ulc. Colitis-unstable (2ndry)</c:v>
                </c:pt>
                <c:pt idx="15">
                  <c:v>Constipation (2ndry)</c:v>
                </c:pt>
                <c:pt idx="16">
                  <c:v>Crohn's-unstable (2ndry)</c:v>
                </c:pt>
                <c:pt idx="17">
                  <c:v>Depression</c:v>
                </c:pt>
              </c:strCache>
            </c:strRef>
          </c:cat>
          <c:val>
            <c:numRef>
              <c:f>Sheet1!$C$2:$C$19</c:f>
              <c:numCache>
                <c:ptCount val="8"/>
                <c:pt idx="2">
                  <c:v>48.700000</c:v>
                </c:pt>
                <c:pt idx="5">
                  <c:v>47.800000</c:v>
                </c:pt>
                <c:pt idx="9">
                  <c:v>47.100000</c:v>
                </c:pt>
                <c:pt idx="10">
                  <c:v>46.800000</c:v>
                </c:pt>
                <c:pt idx="11">
                  <c:v>44.300000</c:v>
                </c:pt>
                <c:pt idx="12">
                  <c:v>44.200000</c:v>
                </c:pt>
                <c:pt idx="14">
                  <c:v>42.000000</c:v>
                </c:pt>
                <c:pt idx="16">
                  <c:v>40.300000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Community</c:v>
                </c:pt>
              </c:strCache>
            </c:strRef>
          </c:tx>
          <c:spPr>
            <a:gradFill flip="none" rotWithShape="1">
              <a:gsLst>
                <a:gs pos="0">
                  <a:srgbClr val="8AB03D"/>
                </a:gs>
                <a:gs pos="19999">
                  <a:srgbClr val="89AD3E"/>
                </a:gs>
                <a:gs pos="100000">
                  <a:srgbClr val="67832D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tl" rotWithShape="1" blurRad="0" dist="38100" dir="2700000">
                <a:srgbClr val="000000">
                  <a:alpha val="100000"/>
                </a:srgbClr>
              </a:outerShdw>
            </a:effectLst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24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Sheet1!$A$2:$A$19</c:f>
              <c:strCache>
                <c:ptCount val="18"/>
                <c:pt idx="0">
                  <c:v>Allergies</c:v>
                </c:pt>
                <c:pt idx="1">
                  <c:v>Diabetes</c:v>
                </c:pt>
                <c:pt idx="2">
                  <c:v>Ulc. Colitis-stable (2ndry)</c:v>
                </c:pt>
                <c:pt idx="3">
                  <c:v>Constipation</c:v>
                </c:pt>
                <c:pt idx="4">
                  <c:v>Osteoarthritis</c:v>
                </c:pt>
                <c:pt idx="5">
                  <c:v>Coronary hrt. Dis. (2ndry)</c:v>
                </c:pt>
                <c:pt idx="6">
                  <c:v>Dermatitis</c:v>
                </c:pt>
                <c:pt idx="7">
                  <c:v>Back pain/sciatica</c:v>
                </c:pt>
                <c:pt idx="8">
                  <c:v>Rheumatoid arthritis</c:v>
                </c:pt>
                <c:pt idx="9">
                  <c:v>Crohn's-stable (2ndry)</c:v>
                </c:pt>
                <c:pt idx="10">
                  <c:v>Funct. Dyspepsia (2ndry)</c:v>
                </c:pt>
                <c:pt idx="11">
                  <c:v>Systemic lupus (2ndry)</c:v>
                </c:pt>
                <c:pt idx="12">
                  <c:v>Haemodialysis (2ndry)</c:v>
                </c:pt>
                <c:pt idx="13">
                  <c:v>Anaemia</c:v>
                </c:pt>
                <c:pt idx="14">
                  <c:v>Ulc. Colitis-unstable (2ndry)</c:v>
                </c:pt>
                <c:pt idx="15">
                  <c:v>Constipation (2ndry)</c:v>
                </c:pt>
                <c:pt idx="16">
                  <c:v>Crohn's-unstable (2ndry)</c:v>
                </c:pt>
                <c:pt idx="17">
                  <c:v>Depression</c:v>
                </c:pt>
              </c:strCache>
            </c:strRef>
          </c:cat>
          <c:val>
            <c:numRef>
              <c:f>Sheet1!$D$2:$D$19</c:f>
              <c:numCache>
                <c:ptCount val="0"/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Column2</c:v>
                </c:pt>
              </c:strCache>
            </c:strRef>
          </c:tx>
          <c:spPr>
            <a:gradFill flip="none" rotWithShape="1">
              <a:gsLst>
                <a:gs pos="0">
                  <a:srgbClr val="6D4C94"/>
                </a:gs>
                <a:gs pos="19999">
                  <a:srgbClr val="6C4D92"/>
                </a:gs>
                <a:gs pos="100000">
                  <a:srgbClr val="51396F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tl" rotWithShape="1" blurRad="0" dist="38100" dir="2700000">
                <a:srgbClr val="000000">
                  <a:alpha val="100000"/>
                </a:srgbClr>
              </a:outerShdw>
            </a:effectLst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24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Sheet1!$A$2:$A$19</c:f>
              <c:strCache>
                <c:ptCount val="18"/>
                <c:pt idx="0">
                  <c:v>Allergies</c:v>
                </c:pt>
                <c:pt idx="1">
                  <c:v>Diabetes</c:v>
                </c:pt>
                <c:pt idx="2">
                  <c:v>Ulc. Colitis-stable (2ndry)</c:v>
                </c:pt>
                <c:pt idx="3">
                  <c:v>Constipation</c:v>
                </c:pt>
                <c:pt idx="4">
                  <c:v>Osteoarthritis</c:v>
                </c:pt>
                <c:pt idx="5">
                  <c:v>Coronary hrt. Dis. (2ndry)</c:v>
                </c:pt>
                <c:pt idx="6">
                  <c:v>Dermatitis</c:v>
                </c:pt>
                <c:pt idx="7">
                  <c:v>Back pain/sciatica</c:v>
                </c:pt>
                <c:pt idx="8">
                  <c:v>Rheumatoid arthritis</c:v>
                </c:pt>
                <c:pt idx="9">
                  <c:v>Crohn's-stable (2ndry)</c:v>
                </c:pt>
                <c:pt idx="10">
                  <c:v>Funct. Dyspepsia (2ndry)</c:v>
                </c:pt>
                <c:pt idx="11">
                  <c:v>Systemic lupus (2ndry)</c:v>
                </c:pt>
                <c:pt idx="12">
                  <c:v>Haemodialysis (2ndry)</c:v>
                </c:pt>
                <c:pt idx="13">
                  <c:v>Anaemia</c:v>
                </c:pt>
                <c:pt idx="14">
                  <c:v>Ulc. Colitis-unstable (2ndry)</c:v>
                </c:pt>
                <c:pt idx="15">
                  <c:v>Constipation (2ndry)</c:v>
                </c:pt>
                <c:pt idx="16">
                  <c:v>Crohn's-unstable (2ndry)</c:v>
                </c:pt>
                <c:pt idx="17">
                  <c:v>Depression</c:v>
                </c:pt>
              </c:strCache>
            </c:strRef>
          </c:cat>
          <c:val>
            <c:numRef>
              <c:f>Sheet1!$E$2:$E$19</c:f>
              <c:numCache>
                <c:ptCount val="0"/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Tertiary2</c:v>
                </c:pt>
              </c:strCache>
            </c:strRef>
          </c:tx>
          <c:spPr>
            <a:gradFill flip="none" rotWithShape="1">
              <a:gsLst>
                <a:gs pos="0">
                  <a:srgbClr val="2D9EBD"/>
                </a:gs>
                <a:gs pos="19999">
                  <a:srgbClr val="2F9CB9"/>
                </a:gs>
                <a:gs pos="100000">
                  <a:srgbClr val="22768D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tl" rotWithShape="1" blurRad="0" dist="38100" dir="2700000">
                <a:srgbClr val="000000">
                  <a:alpha val="100000"/>
                </a:srgbClr>
              </a:outerShdw>
            </a:effectLst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24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Sheet1!$A$2:$A$19</c:f>
              <c:strCache>
                <c:ptCount val="18"/>
                <c:pt idx="0">
                  <c:v>Allergies</c:v>
                </c:pt>
                <c:pt idx="1">
                  <c:v>Diabetes</c:v>
                </c:pt>
                <c:pt idx="2">
                  <c:v>Ulc. Colitis-stable (2ndry)</c:v>
                </c:pt>
                <c:pt idx="3">
                  <c:v>Constipation</c:v>
                </c:pt>
                <c:pt idx="4">
                  <c:v>Osteoarthritis</c:v>
                </c:pt>
                <c:pt idx="5">
                  <c:v>Coronary hrt. Dis. (2ndry)</c:v>
                </c:pt>
                <c:pt idx="6">
                  <c:v>Dermatitis</c:v>
                </c:pt>
                <c:pt idx="7">
                  <c:v>Back pain/sciatica</c:v>
                </c:pt>
                <c:pt idx="8">
                  <c:v>Rheumatoid arthritis</c:v>
                </c:pt>
                <c:pt idx="9">
                  <c:v>Crohn's-stable (2ndry)</c:v>
                </c:pt>
                <c:pt idx="10">
                  <c:v>Funct. Dyspepsia (2ndry)</c:v>
                </c:pt>
                <c:pt idx="11">
                  <c:v>Systemic lupus (2ndry)</c:v>
                </c:pt>
                <c:pt idx="12">
                  <c:v>Haemodialysis (2ndry)</c:v>
                </c:pt>
                <c:pt idx="13">
                  <c:v>Anaemia</c:v>
                </c:pt>
                <c:pt idx="14">
                  <c:v>Ulc. Colitis-unstable (2ndry)</c:v>
                </c:pt>
                <c:pt idx="15">
                  <c:v>Constipation (2ndry)</c:v>
                </c:pt>
                <c:pt idx="16">
                  <c:v>Crohn's-unstable (2ndry)</c:v>
                </c:pt>
                <c:pt idx="17">
                  <c:v>Depression</c:v>
                </c:pt>
              </c:strCache>
            </c:strRef>
          </c:cat>
          <c:val>
            <c:numRef>
              <c:f>Sheet1!$F$2:$F$19</c:f>
              <c:numCache>
                <c:ptCount val="2"/>
                <c:pt idx="3">
                  <c:v>48.600000</c:v>
                </c:pt>
                <c:pt idx="15">
                  <c:v>41.900000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Community2</c:v>
                </c:pt>
              </c:strCache>
            </c:strRef>
          </c:tx>
          <c:spPr>
            <a:gradFill flip="none" rotWithShape="1">
              <a:gsLst>
                <a:gs pos="0">
                  <a:srgbClr val="F07E20"/>
                </a:gs>
                <a:gs pos="19999">
                  <a:srgbClr val="EB7E24"/>
                </a:gs>
                <a:gs pos="100000">
                  <a:srgbClr val="B45F19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tl" rotWithShape="1" blurRad="0" dist="38100" dir="2700000">
                <a:srgbClr val="000000">
                  <a:alpha val="100000"/>
                </a:srgbClr>
              </a:outerShdw>
            </a:effectLst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24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Sheet1!$A$2:$A$19</c:f>
              <c:strCache>
                <c:ptCount val="18"/>
                <c:pt idx="0">
                  <c:v>Allergies</c:v>
                </c:pt>
                <c:pt idx="1">
                  <c:v>Diabetes</c:v>
                </c:pt>
                <c:pt idx="2">
                  <c:v>Ulc. Colitis-stable (2ndry)</c:v>
                </c:pt>
                <c:pt idx="3">
                  <c:v>Constipation</c:v>
                </c:pt>
                <c:pt idx="4">
                  <c:v>Osteoarthritis</c:v>
                </c:pt>
                <c:pt idx="5">
                  <c:v>Coronary hrt. Dis. (2ndry)</c:v>
                </c:pt>
                <c:pt idx="6">
                  <c:v>Dermatitis</c:v>
                </c:pt>
                <c:pt idx="7">
                  <c:v>Back pain/sciatica</c:v>
                </c:pt>
                <c:pt idx="8">
                  <c:v>Rheumatoid arthritis</c:v>
                </c:pt>
                <c:pt idx="9">
                  <c:v>Crohn's-stable (2ndry)</c:v>
                </c:pt>
                <c:pt idx="10">
                  <c:v>Funct. Dyspepsia (2ndry)</c:v>
                </c:pt>
                <c:pt idx="11">
                  <c:v>Systemic lupus (2ndry)</c:v>
                </c:pt>
                <c:pt idx="12">
                  <c:v>Haemodialysis (2ndry)</c:v>
                </c:pt>
                <c:pt idx="13">
                  <c:v>Anaemia</c:v>
                </c:pt>
                <c:pt idx="14">
                  <c:v>Ulc. Colitis-unstable (2ndry)</c:v>
                </c:pt>
                <c:pt idx="15">
                  <c:v>Constipation (2ndry)</c:v>
                </c:pt>
                <c:pt idx="16">
                  <c:v>Crohn's-unstable (2ndry)</c:v>
                </c:pt>
                <c:pt idx="17">
                  <c:v>Depression</c:v>
                </c:pt>
              </c:strCache>
            </c:strRef>
          </c:cat>
          <c:val>
            <c:numRef>
              <c:f>Sheet1!$G$2:$G$19</c:f>
              <c:numCache>
                <c:ptCount val="0"/>
              </c:numCache>
            </c:numRef>
          </c:val>
        </c:ser>
        <c:gapWidth val="150"/>
        <c:overlap val="10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spPr>
          <a:ln w="12700" cap="flat">
            <a:solidFill>
              <a:srgbClr val="808080"/>
            </a:solidFill>
            <a:prstDash val="solid"/>
            <a:round/>
          </a:ln>
        </c:spPr>
        <c:txPr>
          <a:bodyPr rot="0"/>
          <a:lstStyle/>
          <a:p>
            <a:pPr>
              <a:defRPr b="1" i="0" strike="noStrike" sz="800" u="none">
                <a:solidFill>
                  <a:srgbClr val="333399"/>
                </a:solidFill>
                <a:latin typeface="Calibri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12700" cap="flat">
            <a:solidFill>
              <a:srgbClr val="808080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1600" u="none">
                <a:solidFill>
                  <a:srgbClr val="333399"/>
                </a:solidFill>
                <a:latin typeface="Calibri"/>
              </a:defRPr>
            </a:pPr>
          </a:p>
        </c:txPr>
        <c:crossAx val="2094734552"/>
        <c:crosses val="autoZero"/>
        <c:crossBetween val="between"/>
        <c:majorUnit val="12.5"/>
        <c:minorUnit val="6.25"/>
      </c:valAx>
      <c:spPr>
        <a:solidFill>
          <a:srgbClr val="FFFFFF"/>
        </a:solidFill>
        <a:ln w="12700" cap="flat">
          <a:noFill/>
          <a:miter lim="400000"/>
        </a:ln>
        <a:effectLst/>
      </c:spPr>
    </c:plotArea>
    <c:plotVisOnly val="1"/>
    <c:dispBlanksAs val="gap"/>
  </c:chart>
  <c:spPr>
    <a:solidFill>
      <a:srgbClr val="FFFFFF"/>
    </a:solidFill>
    <a:ln w="12700" cap="flat">
      <a:solidFill>
        <a:srgbClr val="808080"/>
      </a:solidFill>
      <a:prstDash val="solid"/>
      <a:round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337909"/>
          <c:y val="0.0449863"/>
          <c:w val="0.640933"/>
          <c:h val="0.87203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rgbClr val="326DB3"/>
                </a:gs>
                <a:gs pos="19999">
                  <a:srgbClr val="346CB0"/>
                </a:gs>
                <a:gs pos="100000">
                  <a:srgbClr val="265186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tl" rotWithShape="1" blurRad="0" dist="38100" dir="2700000">
                <a:srgbClr val="000000">
                  <a:alpha val="100000"/>
                </a:srgbClr>
              </a:outerShdw>
            </a:effectLst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24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Straining</c:v>
                </c:pt>
                <c:pt idx="1">
                  <c:v>Gas</c:v>
                </c:pt>
                <c:pt idx="2">
                  <c:v>Hard Consistency of Stool</c:v>
                </c:pt>
                <c:pt idx="3">
                  <c:v>Abdominal Discomfort</c:v>
                </c:pt>
                <c:pt idx="4">
                  <c:v>Infrequent BM</c:v>
                </c:pt>
                <c:pt idx="5">
                  <c:v>Bloating</c:v>
                </c:pt>
                <c:pt idx="6">
                  <c:v>Feeling of Incomplete Evacuation after BM</c:v>
                </c:pt>
                <c:pt idx="7">
                  <c:v>Abdominal Pain</c:v>
                </c:pt>
                <c:pt idx="8">
                  <c:v>Rectal Pain</c:v>
                </c:pt>
                <c:pt idx="9">
                  <c:v>Sudden Urge to Have BM</c:v>
                </c:pt>
                <c:pt idx="10">
                  <c:v>Other</c:v>
                </c:pt>
              </c:strCache>
            </c:strRef>
          </c:cat>
          <c:val>
            <c:numRef>
              <c:f>Sheet1!$B$2:$B$12</c:f>
              <c:numCache>
                <c:ptCount val="2"/>
                <c:pt idx="0">
                  <c:v>0.790000</c:v>
                </c:pt>
                <c:pt idx="6">
                  <c:v>0.540000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flip="none" rotWithShape="1">
              <a:gsLst>
                <a:gs pos="0">
                  <a:srgbClr val="B73330"/>
                </a:gs>
                <a:gs pos="19999">
                  <a:srgbClr val="B33532"/>
                </a:gs>
                <a:gs pos="100000">
                  <a:srgbClr val="882624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tl" rotWithShape="1" blurRad="0" dist="38100" dir="2700000">
                <a:srgbClr val="000000">
                  <a:alpha val="100000"/>
                </a:srgbClr>
              </a:outerShdw>
            </a:effectLst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24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Straining</c:v>
                </c:pt>
                <c:pt idx="1">
                  <c:v>Gas</c:v>
                </c:pt>
                <c:pt idx="2">
                  <c:v>Hard Consistency of Stool</c:v>
                </c:pt>
                <c:pt idx="3">
                  <c:v>Abdominal Discomfort</c:v>
                </c:pt>
                <c:pt idx="4">
                  <c:v>Infrequent BM</c:v>
                </c:pt>
                <c:pt idx="5">
                  <c:v>Bloating</c:v>
                </c:pt>
                <c:pt idx="6">
                  <c:v>Feeling of Incomplete Evacuation after BM</c:v>
                </c:pt>
                <c:pt idx="7">
                  <c:v>Abdominal Pain</c:v>
                </c:pt>
                <c:pt idx="8">
                  <c:v>Rectal Pain</c:v>
                </c:pt>
                <c:pt idx="9">
                  <c:v>Sudden Urge to Have BM</c:v>
                </c:pt>
                <c:pt idx="10">
                  <c:v>Other</c:v>
                </c:pt>
              </c:strCache>
            </c:strRef>
          </c:cat>
          <c:val>
            <c:numRef>
              <c:f>Sheet1!$C$2:$C$12</c:f>
              <c:numCache>
                <c:ptCount val="2"/>
                <c:pt idx="1">
                  <c:v>0.740000</c:v>
                </c:pt>
                <c:pt idx="7">
                  <c:v>0.480000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flip="none" rotWithShape="1">
              <a:gsLst>
                <a:gs pos="0">
                  <a:srgbClr val="8AB03D"/>
                </a:gs>
                <a:gs pos="19999">
                  <a:srgbClr val="89AD3E"/>
                </a:gs>
                <a:gs pos="100000">
                  <a:srgbClr val="67832D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tl" rotWithShape="1" blurRad="0" dist="38100" dir="2700000">
                <a:srgbClr val="000000">
                  <a:alpha val="100000"/>
                </a:srgbClr>
              </a:outerShdw>
            </a:effectLst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24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Straining</c:v>
                </c:pt>
                <c:pt idx="1">
                  <c:v>Gas</c:v>
                </c:pt>
                <c:pt idx="2">
                  <c:v>Hard Consistency of Stool</c:v>
                </c:pt>
                <c:pt idx="3">
                  <c:v>Abdominal Discomfort</c:v>
                </c:pt>
                <c:pt idx="4">
                  <c:v>Infrequent BM</c:v>
                </c:pt>
                <c:pt idx="5">
                  <c:v>Bloating</c:v>
                </c:pt>
                <c:pt idx="6">
                  <c:v>Feeling of Incomplete Evacuation after BM</c:v>
                </c:pt>
                <c:pt idx="7">
                  <c:v>Abdominal Pain</c:v>
                </c:pt>
                <c:pt idx="8">
                  <c:v>Rectal Pain</c:v>
                </c:pt>
                <c:pt idx="9">
                  <c:v>Sudden Urge to Have BM</c:v>
                </c:pt>
                <c:pt idx="10">
                  <c:v>Other</c:v>
                </c:pt>
              </c:strCache>
            </c:strRef>
          </c:cat>
          <c:val>
            <c:numRef>
              <c:f>Sheet1!$D$2:$D$12</c:f>
              <c:numCache>
                <c:ptCount val="2"/>
                <c:pt idx="2">
                  <c:v>0.710000</c:v>
                </c:pt>
                <c:pt idx="8">
                  <c:v>0.410000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gradFill flip="none" rotWithShape="1">
              <a:gsLst>
                <a:gs pos="0">
                  <a:srgbClr val="6D4C94"/>
                </a:gs>
                <a:gs pos="19999">
                  <a:srgbClr val="6C4D92"/>
                </a:gs>
                <a:gs pos="100000">
                  <a:srgbClr val="51396F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tl" rotWithShape="1" blurRad="0" dist="38100" dir="2700000">
                <a:srgbClr val="000000">
                  <a:alpha val="100000"/>
                </a:srgbClr>
              </a:outerShdw>
            </a:effectLst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24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Straining</c:v>
                </c:pt>
                <c:pt idx="1">
                  <c:v>Gas</c:v>
                </c:pt>
                <c:pt idx="2">
                  <c:v>Hard Consistency of Stool</c:v>
                </c:pt>
                <c:pt idx="3">
                  <c:v>Abdominal Discomfort</c:v>
                </c:pt>
                <c:pt idx="4">
                  <c:v>Infrequent BM</c:v>
                </c:pt>
                <c:pt idx="5">
                  <c:v>Bloating</c:v>
                </c:pt>
                <c:pt idx="6">
                  <c:v>Feeling of Incomplete Evacuation after BM</c:v>
                </c:pt>
                <c:pt idx="7">
                  <c:v>Abdominal Pain</c:v>
                </c:pt>
                <c:pt idx="8">
                  <c:v>Rectal Pain</c:v>
                </c:pt>
                <c:pt idx="9">
                  <c:v>Sudden Urge to Have BM</c:v>
                </c:pt>
                <c:pt idx="10">
                  <c:v>Other</c:v>
                </c:pt>
              </c:strCache>
            </c:strRef>
          </c:cat>
          <c:val>
            <c:numRef>
              <c:f>Sheet1!$E$2:$E$12</c:f>
              <c:numCache>
                <c:ptCount val="2"/>
                <c:pt idx="3">
                  <c:v>0.620000</c:v>
                </c:pt>
                <c:pt idx="9">
                  <c:v>0.350000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gradFill flip="none" rotWithShape="1">
              <a:gsLst>
                <a:gs pos="0">
                  <a:srgbClr val="2D9EBD"/>
                </a:gs>
                <a:gs pos="19999">
                  <a:srgbClr val="2F9CB9"/>
                </a:gs>
                <a:gs pos="100000">
                  <a:srgbClr val="22768D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tl" rotWithShape="1" blurRad="0" dist="38100" dir="2700000">
                <a:srgbClr val="000000">
                  <a:alpha val="100000"/>
                </a:srgbClr>
              </a:outerShdw>
            </a:effectLst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24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Straining</c:v>
                </c:pt>
                <c:pt idx="1">
                  <c:v>Gas</c:v>
                </c:pt>
                <c:pt idx="2">
                  <c:v>Hard Consistency of Stool</c:v>
                </c:pt>
                <c:pt idx="3">
                  <c:v>Abdominal Discomfort</c:v>
                </c:pt>
                <c:pt idx="4">
                  <c:v>Infrequent BM</c:v>
                </c:pt>
                <c:pt idx="5">
                  <c:v>Bloating</c:v>
                </c:pt>
                <c:pt idx="6">
                  <c:v>Feeling of Incomplete Evacuation after BM</c:v>
                </c:pt>
                <c:pt idx="7">
                  <c:v>Abdominal Pain</c:v>
                </c:pt>
                <c:pt idx="8">
                  <c:v>Rectal Pain</c:v>
                </c:pt>
                <c:pt idx="9">
                  <c:v>Sudden Urge to Have BM</c:v>
                </c:pt>
                <c:pt idx="10">
                  <c:v>Other</c:v>
                </c:pt>
              </c:strCache>
            </c:strRef>
          </c:cat>
          <c:val>
            <c:numRef>
              <c:f>Sheet1!$F$2:$F$12</c:f>
              <c:numCache>
                <c:ptCount val="2"/>
                <c:pt idx="4">
                  <c:v>0.570000</c:v>
                </c:pt>
                <c:pt idx="10">
                  <c:v>0.080000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6</c:v>
                </c:pt>
              </c:strCache>
            </c:strRef>
          </c:tx>
          <c:spPr>
            <a:gradFill flip="none" rotWithShape="1">
              <a:gsLst>
                <a:gs pos="0">
                  <a:srgbClr val="F07E20"/>
                </a:gs>
                <a:gs pos="19999">
                  <a:srgbClr val="EB7E24"/>
                </a:gs>
                <a:gs pos="100000">
                  <a:srgbClr val="B45F19"/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tl" rotWithShape="1" blurRad="0" dist="38100" dir="2700000">
                <a:srgbClr val="000000">
                  <a:alpha val="100000"/>
                </a:srgbClr>
              </a:outerShdw>
            </a:effectLst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24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Straining</c:v>
                </c:pt>
                <c:pt idx="1">
                  <c:v>Gas</c:v>
                </c:pt>
                <c:pt idx="2">
                  <c:v>Hard Consistency of Stool</c:v>
                </c:pt>
                <c:pt idx="3">
                  <c:v>Abdominal Discomfort</c:v>
                </c:pt>
                <c:pt idx="4">
                  <c:v>Infrequent BM</c:v>
                </c:pt>
                <c:pt idx="5">
                  <c:v>Bloating</c:v>
                </c:pt>
                <c:pt idx="6">
                  <c:v>Feeling of Incomplete Evacuation after BM</c:v>
                </c:pt>
                <c:pt idx="7">
                  <c:v>Abdominal Pain</c:v>
                </c:pt>
                <c:pt idx="8">
                  <c:v>Rectal Pain</c:v>
                </c:pt>
                <c:pt idx="9">
                  <c:v>Sudden Urge to Have BM</c:v>
                </c:pt>
                <c:pt idx="10">
                  <c:v>Other</c:v>
                </c:pt>
              </c:strCache>
            </c:strRef>
          </c:cat>
          <c:val>
            <c:numRef>
              <c:f>Sheet1!$G$2:$G$12</c:f>
              <c:numCache>
                <c:ptCount val="1"/>
                <c:pt idx="5">
                  <c:v>0.570000</c:v>
                </c:pt>
              </c:numCache>
            </c:numRef>
          </c:val>
        </c:ser>
        <c:gapWidth val="150"/>
        <c:overlap val="100"/>
        <c:axId val="2094734552"/>
        <c:axId val="2094734553"/>
      </c:bar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08080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1600" u="none">
                <a:solidFill>
                  <a:srgbClr val="FFFFFF"/>
                </a:solidFill>
                <a:latin typeface="Calibri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  <c:max val="1"/>
        </c:scaling>
        <c:delete val="0"/>
        <c:axPos val="b"/>
        <c:numFmt formatCode="0%" sourceLinked="0"/>
        <c:majorTickMark val="out"/>
        <c:minorTickMark val="none"/>
        <c:tickLblPos val="high"/>
        <c:spPr>
          <a:ln w="12700" cap="flat">
            <a:solidFill>
              <a:srgbClr val="808080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1600" u="none">
                <a:solidFill>
                  <a:srgbClr val="FFFFFF"/>
                </a:solidFill>
                <a:latin typeface="Calibri"/>
              </a:defRPr>
            </a:pPr>
          </a:p>
        </c:txPr>
        <c:crossAx val="2094734552"/>
        <c:crosses val="autoZero"/>
        <c:crossBetween val="between"/>
        <c:majorUnit val="0.25"/>
        <c:minorUnit val="0.125"/>
      </c:valAx>
      <c:spPr>
        <a:solidFill>
          <a:srgbClr val="FFFFFF"/>
        </a:solidFill>
        <a:ln w="12700" cap="flat">
          <a:noFill/>
          <a:miter lim="400000"/>
        </a:ln>
        <a:effectLst/>
      </c:spPr>
    </c:plotArea>
    <c:plotVisOnly val="1"/>
    <c:dispBlanksAs val="gap"/>
  </c:chart>
  <c:spPr>
    <a:solidFill>
      <a:srgbClr val="FFFFFF"/>
    </a:solidFill>
    <a:ln w="12700" cap="flat">
      <a:solidFill>
        <a:srgbClr val="808080"/>
      </a:solidFill>
      <a:prstDash val="solid"/>
      <a:round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174945"/>
          <c:y val="0.113852"/>
          <c:w val="0.817875"/>
          <c:h val="0.8131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PEG (n=50)</c:v>
                </c:pt>
              </c:strCache>
            </c:strRef>
          </c:tx>
          <c:spPr>
            <a:solidFill>
              <a:srgbClr val="2995D2"/>
            </a:solidFill>
            <a:ln w="12700" cap="flat">
              <a:noFill/>
              <a:miter lim="400000"/>
            </a:ln>
            <a:effectLst>
              <a:outerShdw sx="100000" sy="100000" kx="0" ky="0" algn="tl" rotWithShape="1" blurRad="0" dist="38100" dir="2700000">
                <a:srgbClr val="000000">
                  <a:alpha val="100000"/>
                </a:srgbClr>
              </a:outerShdw>
            </a:effectLst>
          </c:spPr>
          <c:invertIfNegative val="0"/>
          <c:dLbls>
            <c:numFmt formatCode="0.0" sourceLinked="0"/>
            <c:txPr>
              <a:bodyPr/>
              <a:lstStyle/>
              <a:p>
                <a:pPr>
                  <a:defRPr b="0" i="0" strike="noStrike" sz="2275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Lit>
                <c:ptCount val="2"/>
                <c:pt idx="0">
                  <c:v>0.098995</c:v>
                </c:pt>
                <c:pt idx="1">
                  <c:v>0.128571</c:v>
                </c:pt>
              </c:numLit>
            </c:plus>
            <c:minus>
              <c:numLit>
                <c:ptCount val="2"/>
                <c:pt idx="0">
                  <c:v>0.098995</c:v>
                </c:pt>
                <c:pt idx="1">
                  <c:v>0.128571</c:v>
                </c:pt>
              </c:numLit>
            </c:minus>
            <c:val val="0"/>
            <c:spPr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>
                <a:outerShdw sx="100000" sy="100000" kx="0" ky="0" algn="tl" rotWithShape="1" blurRad="0" dist="38100" dir="2700000">
                  <a:srgbClr val="000000">
                    <a:alpha val="100000"/>
                  </a:srgbClr>
                </a:outerShdw>
              </a:effectLst>
            </c:spPr>
          </c:errBars>
          <c:cat>
            <c:strRef>
              <c:f>Sheet1!$B$1:$B$1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Sheet1!$B$2:$B$2</c:f>
              <c:numCache>
                <c:ptCount val="1"/>
                <c:pt idx="0">
                  <c:v>0.500000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Lactulose (n=49)</c:v>
                </c:pt>
              </c:strCache>
            </c:strRef>
          </c:tx>
          <c:spPr>
            <a:solidFill>
              <a:srgbClr val="55A220"/>
            </a:solidFill>
            <a:ln w="12700" cap="flat">
              <a:noFill/>
              <a:miter lim="400000"/>
            </a:ln>
            <a:effectLst>
              <a:outerShdw sx="100000" sy="100000" kx="0" ky="0" algn="tl" rotWithShape="1" blurRad="0" dist="38100" dir="2700000">
                <a:srgbClr val="000000">
                  <a:alpha val="100000"/>
                </a:srgbClr>
              </a:outerShdw>
            </a:effectLst>
          </c:spPr>
          <c:invertIfNegative val="0"/>
          <c:dLbls>
            <c:numFmt formatCode="0.0" sourceLinked="0"/>
            <c:txPr>
              <a:bodyPr/>
              <a:lstStyle/>
              <a:p>
                <a:pPr>
                  <a:defRPr b="0" i="0" strike="noStrike" sz="2275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Lit>
                <c:ptCount val="2"/>
                <c:pt idx="0">
                  <c:v>0.098995</c:v>
                </c:pt>
                <c:pt idx="1">
                  <c:v>0.128571</c:v>
                </c:pt>
              </c:numLit>
            </c:plus>
            <c:minus>
              <c:numLit>
                <c:ptCount val="2"/>
                <c:pt idx="0">
                  <c:v>0.098995</c:v>
                </c:pt>
                <c:pt idx="1">
                  <c:v>0.128571</c:v>
                </c:pt>
              </c:numLit>
            </c:minus>
            <c:val val="0"/>
            <c:spPr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>
                <a:outerShdw sx="100000" sy="100000" kx="0" ky="0" algn="tl" rotWithShape="1" blurRad="0" dist="38100" dir="2700000">
                  <a:srgbClr val="000000">
                    <a:alpha val="100000"/>
                  </a:srgbClr>
                </a:outerShdw>
              </a:effectLst>
            </c:spPr>
          </c:errBars>
          <c:cat>
            <c:strRef>
              <c:f>Sheet1!$B$1:$B$1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Sheet1!$B$3:$B$3</c:f>
              <c:numCache>
                <c:ptCount val="1"/>
                <c:pt idx="0">
                  <c:v>1.200000</c:v>
                </c:pt>
              </c:numCache>
            </c:numRef>
          </c:val>
        </c:ser>
        <c:gapWidth val="0"/>
        <c:overlap val="-10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spPr>
          <a:ln w="12700" cap="flat">
            <a:solidFill>
              <a:srgbClr val="000000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2275" u="none">
                <a:solidFill>
                  <a:srgbClr val="000000"/>
                </a:solidFill>
                <a:latin typeface="Calibri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  <c:max val="1.5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2275" u="none">
                <a:solidFill>
                  <a:srgbClr val="000000"/>
                </a:solidFill>
                <a:latin typeface="Calibri"/>
              </a:defRPr>
            </a:pPr>
          </a:p>
        </c:txPr>
        <c:crossAx val="2094734552"/>
        <c:crosses val="autoZero"/>
        <c:crossBetween val="between"/>
        <c:majorUnit val="0.375"/>
        <c:minorUnit val="0.1875"/>
      </c:valAx>
      <c:spPr>
        <a:solidFill>
          <a:srgbClr val="FFFFFF"/>
        </a:solidFill>
        <a:ln w="12700" cap="flat">
          <a:noFill/>
          <a:miter lim="400000"/>
        </a:ln>
        <a:effectLst/>
      </c:spPr>
    </c:plotArea>
    <c:plotVisOnly val="1"/>
    <c:dispBlanksAs val="gap"/>
  </c:chart>
  <c:spPr>
    <a:solidFill>
      <a:srgbClr val="FFFFFF"/>
    </a:solidFill>
    <a:ln w="12700" cap="flat">
      <a:solidFill>
        <a:srgbClr val="808080"/>
      </a:solidFill>
      <a:prstDash val="solid"/>
      <a:round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111422"/>
          <c:y val="0.0745337"/>
          <c:w val="0.882521"/>
          <c:h val="0.8707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PEG (n=50)</c:v>
                </c:pt>
              </c:strCache>
            </c:strRef>
          </c:tx>
          <c:spPr>
            <a:solidFill>
              <a:srgbClr val="2995D2"/>
            </a:solidFill>
            <a:ln w="12700" cap="flat">
              <a:noFill/>
              <a:miter lim="400000"/>
            </a:ln>
            <a:effectLst>
              <a:outerShdw sx="100000" sy="100000" kx="0" ky="0" algn="tl" rotWithShape="1" blurRad="0" dist="38100" dir="2700000">
                <a:srgbClr val="000000">
                  <a:alpha val="100000"/>
                </a:srgbClr>
              </a:outerShdw>
            </a:effectLst>
          </c:spPr>
          <c:invertIfNegative val="0"/>
          <c:dLbls>
            <c:numFmt formatCode="0.0" sourceLinked="0"/>
            <c:txPr>
              <a:bodyPr/>
              <a:lstStyle/>
              <a:p>
                <a:pPr>
                  <a:defRPr b="0" i="0" strike="noStrike" sz="16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Lit>
                <c:ptCount val="2"/>
                <c:pt idx="0">
                  <c:v>0.098995</c:v>
                </c:pt>
                <c:pt idx="1">
                  <c:v>0.085714</c:v>
                </c:pt>
              </c:numLit>
            </c:plus>
            <c:minus>
              <c:numLit>
                <c:ptCount val="2"/>
                <c:pt idx="0">
                  <c:v>0.098995</c:v>
                </c:pt>
                <c:pt idx="1">
                  <c:v>0.085714</c:v>
                </c:pt>
              </c:numLit>
            </c:minus>
            <c:val val="0"/>
            <c:spPr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>
                <a:outerShdw sx="100000" sy="100000" kx="0" ky="0" algn="tl" rotWithShape="1" blurRad="0" dist="38100" dir="2700000">
                  <a:srgbClr val="000000">
                    <a:alpha val="100000"/>
                  </a:srgbClr>
                </a:outerShdw>
              </a:effectLst>
            </c:spPr>
          </c:errBars>
          <c:cat>
            <c:strRef>
              <c:f>Sheet1!$B$1:$B$1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Sheet1!$B$2:$B$2</c:f>
              <c:numCache>
                <c:ptCount val="1"/>
                <c:pt idx="0">
                  <c:v>1.300000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Lactulose (n=49)</c:v>
                </c:pt>
              </c:strCache>
            </c:strRef>
          </c:tx>
          <c:spPr>
            <a:solidFill>
              <a:srgbClr val="55A220"/>
            </a:solidFill>
            <a:ln w="12700" cap="flat">
              <a:noFill/>
              <a:miter lim="400000"/>
            </a:ln>
            <a:effectLst>
              <a:outerShdw sx="100000" sy="100000" kx="0" ky="0" algn="tl" rotWithShape="1" blurRad="0" dist="38100" dir="2700000">
                <a:srgbClr val="000000">
                  <a:alpha val="100000"/>
                </a:srgbClr>
              </a:outerShdw>
            </a:effectLst>
          </c:spPr>
          <c:invertIfNegative val="0"/>
          <c:dLbls>
            <c:numFmt formatCode="0.0" sourceLinked="0"/>
            <c:txPr>
              <a:bodyPr/>
              <a:lstStyle/>
              <a:p>
                <a:pPr>
                  <a:defRPr b="0" i="0" strike="noStrike" sz="16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Lit>
                <c:ptCount val="2"/>
                <c:pt idx="0">
                  <c:v>0.098995</c:v>
                </c:pt>
                <c:pt idx="1">
                  <c:v>0.085714</c:v>
                </c:pt>
              </c:numLit>
            </c:plus>
            <c:minus>
              <c:numLit>
                <c:ptCount val="2"/>
                <c:pt idx="0">
                  <c:v>0.098995</c:v>
                </c:pt>
                <c:pt idx="1">
                  <c:v>0.085714</c:v>
                </c:pt>
              </c:numLit>
            </c:minus>
            <c:val val="0"/>
            <c:spPr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>
                <a:outerShdw sx="100000" sy="100000" kx="0" ky="0" algn="tl" rotWithShape="1" blurRad="0" dist="38100" dir="2700000">
                  <a:srgbClr val="000000">
                    <a:alpha val="100000"/>
                  </a:srgbClr>
                </a:outerShdw>
              </a:effectLst>
            </c:spPr>
          </c:errBars>
          <c:cat>
            <c:strRef>
              <c:f>Sheet1!$B$1:$B$1</c:f>
              <c:strCache>
                <c:ptCount val="1"/>
                <c:pt idx="0">
                  <c:v>Series 1</c:v>
                </c:pt>
              </c:strCache>
            </c:strRef>
          </c:cat>
          <c:val>
            <c:numRef>
              <c:f>Sheet1!$B$3:$B$3</c:f>
              <c:numCache>
                <c:ptCount val="1"/>
                <c:pt idx="0">
                  <c:v>0.900000</c:v>
                </c:pt>
              </c:numCache>
            </c:numRef>
          </c:val>
        </c:ser>
        <c:gapWidth val="0"/>
        <c:overlap val="-10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spPr>
          <a:ln w="12700" cap="flat">
            <a:solidFill>
              <a:srgbClr val="000000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1600" u="none">
                <a:solidFill>
                  <a:srgbClr val="000000"/>
                </a:solidFill>
                <a:latin typeface="Calibri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  <c:max val="1.5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1600" u="none">
                <a:solidFill>
                  <a:srgbClr val="000000"/>
                </a:solidFill>
                <a:latin typeface="Calibri"/>
              </a:defRPr>
            </a:pPr>
          </a:p>
        </c:txPr>
        <c:crossAx val="2094734552"/>
        <c:crosses val="autoZero"/>
        <c:crossBetween val="between"/>
        <c:majorUnit val="0.375"/>
        <c:minorUnit val="0.1875"/>
      </c:valAx>
      <c:spPr>
        <a:solidFill>
          <a:srgbClr val="FFFFFF"/>
        </a:solidFill>
        <a:ln w="12700" cap="flat">
          <a:noFill/>
          <a:miter lim="400000"/>
        </a:ln>
        <a:effectLst/>
      </c:spPr>
    </c:plotArea>
    <c:plotVisOnly val="1"/>
    <c:dispBlanksAs val="gap"/>
  </c:chart>
  <c:spPr>
    <a:solidFill>
      <a:srgbClr val="FFFFFF"/>
    </a:solidFill>
    <a:ln w="12700" cap="flat">
      <a:solidFill>
        <a:srgbClr val="808080"/>
      </a:solidFill>
      <a:prstDash val="solid"/>
      <a:round/>
    </a:ln>
    <a:effectLst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>
              <a:defRPr b="0" i="0" strike="noStrike" sz="2200" u="none">
                <a:solidFill>
                  <a:srgbClr val="000000"/>
                </a:solidFill>
                <a:latin typeface="Calibri"/>
              </a:defRPr>
            </a:pPr>
            <a:r>
              <a:rPr b="0" i="0" strike="noStrike" sz="2200" u="none">
                <a:solidFill>
                  <a:srgbClr val="000000"/>
                </a:solidFill>
                <a:latin typeface="Calibri"/>
              </a:rPr>
              <a:t>Series 1</a:t>
            </a:r>
          </a:p>
        </c:rich>
      </c:tx>
      <c:layout>
        <c:manualLayout>
          <c:xMode val="edge"/>
          <c:yMode val="edge"/>
          <c:x val="0.418244"/>
          <c:y val="0"/>
          <c:w val="0.163513"/>
          <c:h val="0.0889513"/>
        </c:manualLayout>
      </c:layout>
      <c:overlay val="1"/>
      <c:spPr>
        <a:noFill/>
        <a:effectLst/>
      </c:spPr>
    </c:title>
    <c:autoTitleDeleted val="1"/>
    <c:plotArea>
      <c:layout>
        <c:manualLayout>
          <c:layoutTarget val="inner"/>
          <c:xMode val="edge"/>
          <c:yMode val="edge"/>
          <c:x val="0.237984"/>
          <c:y val="0.0889513"/>
          <c:w val="0.757016"/>
          <c:h val="0.656642"/>
        </c:manualLayout>
      </c:layout>
      <c:barChart>
        <c:barDir val="col"/>
        <c:grouping val="clustered"/>
        <c:varyColors val="0"/>
        <c:ser>
          <c:idx val="0"/>
          <c:order val="0"/>
          <c:tx>
            <c:v>Series 1</c:v>
          </c:tx>
          <c:spPr>
            <a:solidFill>
              <a:srgbClr val="2995D2"/>
            </a:solidFill>
            <a:ln w="12700" cap="flat">
              <a:noFill/>
              <a:miter lim="400000"/>
            </a:ln>
            <a:effectLst/>
          </c:spPr>
          <c:invertIfNegative val="0"/>
          <c:dPt>
            <c:idx val="0"/>
            <c:spPr>
              <a:solidFill>
                <a:srgbClr val="2995D2"/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spPr>
              <a:solidFill>
                <a:srgbClr val="55A220"/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0.#" sourceLinked="0"/>
              <c:txPr>
                <a:bodyPr/>
                <a:lstStyle/>
                <a:p>
                  <a:pPr>
                    <a:defRPr b="0" i="0" strike="noStrike" sz="2200" u="non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.#" sourceLinked="0"/>
              <c:txPr>
                <a:bodyPr/>
                <a:lstStyle/>
                <a:p>
                  <a:pPr>
                    <a:defRPr b="0" i="0" strike="noStrike" sz="2200" u="none">
                      <a:solidFill>
                        <a:srgbClr val="000000"/>
                      </a:solidFill>
                      <a:latin typeface="Calibri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#" sourceLinked="0"/>
            <c:txPr>
              <a:bodyPr/>
              <a:lstStyle/>
              <a:p>
                <a:pPr>
                  <a:defRPr b="0" i="0" strike="noStrike" sz="22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2"/>
              <c:pt idx="0">
                <c:v>Sennoside plus 
bulk laxative</c:v>
              </c:pt>
              <c:pt idx="1">
                <c:v>Lactulose</c:v>
              </c:pt>
            </c:strLit>
          </c:cat>
          <c:val>
            <c:numLit>
              <c:ptCount val="2"/>
              <c:pt idx="0">
                <c:v>4.500000</c:v>
              </c:pt>
              <c:pt idx="1">
                <c:v>2.200000</c:v>
              </c:pt>
            </c:numLit>
          </c:val>
        </c:ser>
        <c:gapWidth val="100"/>
        <c:overlap val="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08080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2200" u="none">
                <a:solidFill>
                  <a:srgbClr val="000000"/>
                </a:solidFill>
                <a:latin typeface="Calibri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  <c:max val="5"/>
        </c:scaling>
        <c:delete val="0"/>
        <c:axPos val="l"/>
        <c:title>
          <c:tx>
            <c:rich>
              <a:bodyPr rot="-5400000"/>
              <a:lstStyle/>
              <a:p>
                <a:pPr>
                  <a:defRPr b="1" i="0" strike="noStrike" sz="2200" u="none">
                    <a:solidFill>
                      <a:srgbClr val="000000"/>
                    </a:solidFill>
                    <a:latin typeface="Calibri"/>
                  </a:defRPr>
                </a:pPr>
                <a:r>
                  <a:rPr b="1" i="0" strike="noStrike" sz="2200" u="none">
                    <a:solidFill>
                      <a:srgbClr val="000000"/>
                    </a:solidFill>
                    <a:latin typeface="Calibri"/>
                  </a:rPr>
                  <a:t>Bowel movements per week</a:t>
                </a:r>
              </a:p>
            </c:rich>
          </c:tx>
          <c:layout/>
          <c:overlay val="1"/>
        </c:title>
        <c:numFmt formatCode="#,##0" sourceLinked="0"/>
        <c:majorTickMark val="out"/>
        <c:minorTickMark val="none"/>
        <c:tickLblPos val="nextTo"/>
        <c:spPr>
          <a:ln w="12700" cap="flat">
            <a:solidFill>
              <a:srgbClr val="808080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2200" u="none">
                <a:solidFill>
                  <a:srgbClr val="000000"/>
                </a:solidFill>
                <a:latin typeface="Calibri"/>
              </a:defRPr>
            </a:pPr>
          </a:p>
        </c:txPr>
        <c:crossAx val="2094734552"/>
        <c:crosses val="autoZero"/>
        <c:crossBetween val="between"/>
        <c:majorUnit val="1.25"/>
        <c:minorUnit val="0.625"/>
      </c:valAx>
      <c:spPr>
        <a:solidFill>
          <a:srgbClr val="FFFFFF"/>
        </a:solidFill>
        <a:ln w="12700" cap="flat">
          <a:noFill/>
          <a:miter lim="400000"/>
        </a:ln>
        <a:effectLst/>
      </c:spPr>
    </c:plotArea>
    <c:plotVisOnly val="1"/>
    <c:dispBlanksAs val="gap"/>
  </c:chart>
  <c:spPr>
    <a:solidFill>
      <a:srgbClr val="FFFFFF"/>
    </a:solidFill>
    <a:ln w="12700" cap="flat">
      <a:solidFill>
        <a:srgbClr val="808080"/>
      </a:solidFill>
      <a:prstDash val="solid"/>
      <a:round/>
    </a:ln>
    <a:effectLst/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191059"/>
          <c:y val="0.0959308"/>
          <c:w val="0.803941"/>
          <c:h val="0.7443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rgbClr val="4F81BD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.#" sourceLinked="0"/>
            <c:txPr>
              <a:bodyPr/>
              <a:lstStyle/>
              <a:p>
                <a:pPr>
                  <a:defRPr b="0" i="0" strike="noStrike" sz="22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Lit>
                <c:ptCount val="2"/>
                <c:pt idx="0">
                  <c:v>0.100000</c:v>
                </c:pt>
                <c:pt idx="1">
                  <c:v>0.100000</c:v>
                </c:pt>
              </c:numLit>
            </c:plus>
            <c:minus>
              <c:numLit>
                <c:ptCount val="2"/>
                <c:pt idx="0">
                  <c:v>0.100000</c:v>
                </c:pt>
                <c:pt idx="1">
                  <c:v>0.100000</c:v>
                </c:pt>
              </c:numLit>
            </c:minus>
            <c:val val="0"/>
            <c:spPr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c:spPr>
          </c:errBars>
          <c:cat>
            <c:strRef>
              <c:f>Sheet1!$A$2:$A$3</c:f>
              <c:strCache>
                <c:ptCount val="2"/>
                <c:pt idx="0">
                  <c:v>Placebo (n=121)</c:v>
                </c:pt>
                <c:pt idx="1">
                  <c:v>Bisacodyl (n=247)</c:v>
                </c:pt>
              </c:strCache>
            </c:strRef>
          </c:cat>
          <c:val>
            <c:numRef>
              <c:f>Sheet1!$B$2:$B$3</c:f>
              <c:numCache>
                <c:ptCount val="2"/>
                <c:pt idx="0">
                  <c:v>1.100000</c:v>
                </c:pt>
                <c:pt idx="1">
                  <c:v>1.100000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After 4 weeks</c:v>
                </c:pt>
              </c:strCache>
            </c:strRef>
          </c:tx>
          <c:spPr>
            <a:solidFill>
              <a:schemeClr val="accent6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.#" sourceLinked="0"/>
            <c:txPr>
              <a:bodyPr/>
              <a:lstStyle/>
              <a:p>
                <a:pPr>
                  <a:defRPr b="0" i="0" strike="noStrike" sz="22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Lit>
                <c:ptCount val="2"/>
                <c:pt idx="0">
                  <c:v>0.300000</c:v>
                </c:pt>
                <c:pt idx="1">
                  <c:v>0.300000</c:v>
                </c:pt>
              </c:numLit>
            </c:plus>
            <c:minus>
              <c:numLit>
                <c:ptCount val="2"/>
                <c:pt idx="0">
                  <c:v>0.300000</c:v>
                </c:pt>
                <c:pt idx="1">
                  <c:v>0.300000</c:v>
                </c:pt>
              </c:numLit>
            </c:minus>
            <c:val val="0"/>
            <c:spPr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c:spPr>
          </c:errBars>
          <c:cat>
            <c:strRef>
              <c:f>Sheet1!$A$2:$A$3</c:f>
              <c:strCache>
                <c:ptCount val="2"/>
                <c:pt idx="0">
                  <c:v>Placebo (n=121)</c:v>
                </c:pt>
                <c:pt idx="1">
                  <c:v>Bisacodyl (n=247)</c:v>
                </c:pt>
              </c:strCache>
            </c:strRef>
          </c:cat>
          <c:val>
            <c:numRef>
              <c:f>Sheet1!$C$2:$C$3</c:f>
              <c:numCache>
                <c:ptCount val="2"/>
                <c:pt idx="0">
                  <c:v>1.900000</c:v>
                </c:pt>
                <c:pt idx="1">
                  <c:v>5.200000</c:v>
                </c:pt>
              </c:numCache>
            </c:numRef>
          </c:val>
        </c:ser>
        <c:gapWidth val="150"/>
        <c:overlap val="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08080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2200" u="none">
                <a:solidFill>
                  <a:srgbClr val="000000"/>
                </a:solidFill>
                <a:latin typeface="Calibri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  <c:max val="6"/>
        </c:scaling>
        <c:delete val="0"/>
        <c:axPos val="l"/>
        <c:title>
          <c:tx>
            <c:rich>
              <a:bodyPr rot="-5400000"/>
              <a:lstStyle/>
              <a:p>
                <a:pPr>
                  <a:defRPr b="1" i="0" strike="noStrike" sz="2200" u="none">
                    <a:solidFill>
                      <a:srgbClr val="000000"/>
                    </a:solidFill>
                    <a:latin typeface="Calibri"/>
                  </a:defRPr>
                </a:pPr>
                <a:r>
                  <a:rPr b="1" i="0" strike="noStrike" sz="2200" u="none">
                    <a:solidFill>
                      <a:srgbClr val="000000"/>
                    </a:solidFill>
                    <a:latin typeface="Calibri"/>
                  </a:rPr>
                  <a:t>CSBMs per week</a:t>
                </a:r>
              </a:p>
            </c:rich>
          </c:tx>
          <c:layout/>
          <c:overlay val="1"/>
        </c:title>
        <c:numFmt formatCode="0.#" sourceLinked="0"/>
        <c:majorTickMark val="out"/>
        <c:minorTickMark val="none"/>
        <c:tickLblPos val="nextTo"/>
        <c:spPr>
          <a:ln w="12700" cap="flat">
            <a:solidFill>
              <a:srgbClr val="808080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2200" u="none">
                <a:solidFill>
                  <a:srgbClr val="000000"/>
                </a:solidFill>
                <a:latin typeface="Calibri"/>
              </a:defRPr>
            </a:pPr>
          </a:p>
        </c:txPr>
        <c:crossAx val="2094734552"/>
        <c:crosses val="autoZero"/>
        <c:crossBetween val="between"/>
        <c:majorUnit val="1.5"/>
        <c:minorUnit val="0.75"/>
      </c:valAx>
      <c:spPr>
        <a:solidFill>
          <a:srgbClr val="FFFFFF"/>
        </a:solidFill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218736"/>
          <c:y val="0.0741698"/>
          <c:w val="0.526801"/>
          <c:h val="0.21686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2200" u="non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solidFill>
      <a:srgbClr val="FFFFFF"/>
    </a:solidFill>
    <a:ln w="12700" cap="flat">
      <a:solidFill>
        <a:srgbClr val="808080"/>
      </a:solidFill>
      <a:prstDash val="solid"/>
      <a:round/>
    </a:ln>
    <a:effectLst/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831264"/>
          <c:y val="0.128145"/>
          <c:w val="0.911874"/>
          <c:h val="0.8070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Total number of colonoscopies performed</c:v>
                </c:pt>
              </c:strCache>
            </c:strRef>
          </c:tx>
          <c:spPr>
            <a:gradFill flip="none" rotWithShape="1">
              <a:gsLst>
                <a:gs pos="0">
                  <a:srgbClr val="0365C0"/>
                </a:gs>
                <a:gs pos="100000">
                  <a:srgbClr val="51A7F9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sx="100000" sy="100000" kx="0" ky="0" algn="tl" rotWithShape="1" blurRad="0" dist="38100" dir="2700000">
                <a:srgbClr val="000000">
                  <a:alpha val="100000"/>
                </a:srgbClr>
              </a:outerShdw>
            </a:effectLst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200" u="none">
                    <a:solidFill>
                      <a:srgbClr val="FFFFFF"/>
                    </a:solidFill>
                    <a:effectLst>
                      <a:outerShdw sx="100000" sy="100000" kx="0" ky="0" algn="tl" rotWithShape="1" blurRad="63500" dist="50800" dir="2700000">
                        <a:srgbClr val="000000">
                          <a:alpha val="50000"/>
                        </a:srgbClr>
                      </a:outerShdw>
                    </a:effectLst>
                    <a:latin typeface="Helvetica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Sheet1!$B$1:$K$1</c:f>
              <c:strCache>
                <c:ptCount val="10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strCache>
            </c:strRef>
          </c:cat>
          <c:val>
            <c:numRef>
              <c:f>Sheet1!$B$2:$K$2</c:f>
              <c:numCache>
                <c:ptCount val="10"/>
                <c:pt idx="0">
                  <c:v>838.000000</c:v>
                </c:pt>
                <c:pt idx="1">
                  <c:v>858.000000</c:v>
                </c:pt>
                <c:pt idx="2">
                  <c:v>959.000000</c:v>
                </c:pt>
                <c:pt idx="3">
                  <c:v>1102.000000</c:v>
                </c:pt>
                <c:pt idx="4">
                  <c:v>1031.000000</c:v>
                </c:pt>
                <c:pt idx="5">
                  <c:v>1116.000000</c:v>
                </c:pt>
                <c:pt idx="6">
                  <c:v>1393.000000</c:v>
                </c:pt>
                <c:pt idx="7">
                  <c:v>1523.000000</c:v>
                </c:pt>
                <c:pt idx="8">
                  <c:v>1661.000000</c:v>
                </c:pt>
                <c:pt idx="9">
                  <c:v>2267.000000</c:v>
                </c:pt>
              </c:numCache>
            </c:numRef>
          </c:val>
        </c:ser>
        <c:gapWidth val="40"/>
        <c:overlap val="-1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FFFFFF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1000" u="none">
                <a:solidFill>
                  <a:srgbClr val="000000"/>
                </a:solidFill>
                <a:latin typeface="Helvetica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round/>
            </a:ln>
          </c:spPr>
        </c:majorGridlines>
        <c:numFmt formatCode="0" sourceLinked="0"/>
        <c:majorTickMark val="none"/>
        <c:minorTickMark val="none"/>
        <c:tickLblPos val="nextTo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b="0" i="0" strike="noStrike" sz="1000" u="none">
                <a:solidFill>
                  <a:srgbClr val="000000"/>
                </a:solidFill>
                <a:latin typeface="Helvetica"/>
              </a:defRPr>
            </a:pPr>
          </a:p>
        </c:txPr>
        <c:crossAx val="2094734552"/>
        <c:crosses val="autoZero"/>
        <c:crossBetween val="between"/>
        <c:majorUnit val="600"/>
        <c:minorUnit val="300"/>
      </c:valAx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0568729"/>
          <c:y val="0"/>
          <c:w val="0.930125"/>
          <c:h val="0.0655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1000" u="none">
              <a:solidFill>
                <a:srgbClr val="000000"/>
              </a:solidFill>
              <a:latin typeface="Helvetica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6" name="Shape 42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Shape 97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80" name="Shape 98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This figure illustrates that, in most countries, the proportion of patients experiencing symptoms is at least as high among those taking laxatives as among those not taking laxatives. 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xfrm>
            <a:off x="10682754" y="9285924"/>
            <a:ext cx="270529" cy="26923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10649763" y="9243357"/>
            <a:ext cx="330161" cy="313393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1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indent="4762" defTabSz="914400">
              <a:defRPr sz="58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marL="382587" indent="-342900" defTabSz="914400">
              <a:spcBef>
                <a:spcPts val="1100"/>
              </a:spcBef>
              <a:buClr>
                <a:srgbClr val="FFCC00"/>
              </a:buClr>
              <a:buSzPct val="120000"/>
              <a:buFont typeface="Tahoma"/>
              <a:buChar char="•"/>
              <a:defRPr sz="4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  <a:lvl2pPr marL="373062" indent="-333375" defTabSz="914400">
              <a:spcBef>
                <a:spcPts val="1100"/>
              </a:spcBef>
              <a:buClr>
                <a:srgbClr val="FFCC00"/>
              </a:buClr>
              <a:buSzPct val="100000"/>
              <a:buFont typeface="Tahoma"/>
              <a:buChar char="–"/>
              <a:defRPr sz="4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2pPr>
            <a:lvl3pPr marL="359727" indent="-320040" defTabSz="914400">
              <a:spcBef>
                <a:spcPts val="1100"/>
              </a:spcBef>
              <a:buClr>
                <a:srgbClr val="FFCC00"/>
              </a:buClr>
              <a:buSzPct val="120000"/>
              <a:buFont typeface="Tahoma"/>
              <a:buChar char="•"/>
              <a:defRPr sz="4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3pPr>
            <a:lvl4pPr marL="490537" indent="-400050" defTabSz="914400">
              <a:spcBef>
                <a:spcPts val="1100"/>
              </a:spcBef>
              <a:buClr>
                <a:srgbClr val="FFCC00"/>
              </a:buClr>
              <a:buSzPct val="100000"/>
              <a:buFont typeface="Tahoma"/>
              <a:buChar char="–"/>
              <a:defRPr sz="4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4pPr>
            <a:lvl5pPr marL="947737" indent="-400050" defTabSz="914400">
              <a:spcBef>
                <a:spcPts val="1100"/>
              </a:spcBef>
              <a:buClr>
                <a:srgbClr val="FFCC00"/>
              </a:buClr>
              <a:buSzPct val="80000"/>
              <a:buFont typeface="Tahoma"/>
              <a:buChar char="❖"/>
              <a:defRPr sz="4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10651351" y="9243357"/>
            <a:ext cx="330161" cy="313393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1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2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indent="4762" defTabSz="914400">
              <a:defRPr sz="58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marL="382587" indent="-342900" defTabSz="914400">
              <a:spcBef>
                <a:spcPts val="1100"/>
              </a:spcBef>
              <a:buClr>
                <a:srgbClr val="FFCC00"/>
              </a:buClr>
              <a:buSzPct val="120000"/>
              <a:buFont typeface="Tahoma"/>
              <a:buChar char="•"/>
              <a:defRPr sz="4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  <a:lvl2pPr marL="373062" indent="-333375" defTabSz="914400">
              <a:spcBef>
                <a:spcPts val="1100"/>
              </a:spcBef>
              <a:buClr>
                <a:srgbClr val="FFCC00"/>
              </a:buClr>
              <a:buSzPct val="100000"/>
              <a:buFont typeface="Tahoma"/>
              <a:buChar char="–"/>
              <a:defRPr sz="4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2pPr>
            <a:lvl3pPr marL="359727" indent="-320040" defTabSz="914400">
              <a:spcBef>
                <a:spcPts val="1100"/>
              </a:spcBef>
              <a:buClr>
                <a:srgbClr val="FFCC00"/>
              </a:buClr>
              <a:buSzPct val="120000"/>
              <a:buFont typeface="Tahoma"/>
              <a:buChar char="•"/>
              <a:defRPr sz="4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3pPr>
            <a:lvl4pPr marL="592137" indent="-400050" defTabSz="914400">
              <a:spcBef>
                <a:spcPts val="1100"/>
              </a:spcBef>
              <a:buClr>
                <a:srgbClr val="FFCC00"/>
              </a:buClr>
              <a:buSzPct val="100000"/>
              <a:buFont typeface="Tahoma"/>
              <a:buChar char="–"/>
              <a:defRPr sz="4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4pPr>
            <a:lvl5pPr marL="1049337" indent="-400050" defTabSz="914400">
              <a:spcBef>
                <a:spcPts val="1100"/>
              </a:spcBef>
              <a:buClr>
                <a:srgbClr val="FFCC00"/>
              </a:buClr>
              <a:buSzPct val="80000"/>
              <a:buFont typeface="Tahoma"/>
              <a:buChar char="❖"/>
              <a:defRPr sz="4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 Text"/>
          <p:cNvSpPr txBox="1"/>
          <p:nvPr>
            <p:ph type="title"/>
          </p:nvPr>
        </p:nvSpPr>
        <p:spPr>
          <a:xfrm>
            <a:off x="647699" y="88899"/>
            <a:ext cx="11709401" cy="2616201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/>
            <a:r>
              <a:t>Title Text</a:t>
            </a:r>
          </a:p>
        </p:txBody>
      </p:sp>
      <p:sp>
        <p:nvSpPr>
          <p:cNvPr id="138" name="Body Level One…"/>
          <p:cNvSpPr txBox="1"/>
          <p:nvPr>
            <p:ph type="body" idx="1"/>
          </p:nvPr>
        </p:nvSpPr>
        <p:spPr>
          <a:xfrm>
            <a:off x="647699" y="2705100"/>
            <a:ext cx="11709401" cy="7048500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Slide Number"/>
          <p:cNvSpPr txBox="1"/>
          <p:nvPr>
            <p:ph type="sldNum" sz="quarter" idx="2"/>
          </p:nvPr>
        </p:nvSpPr>
        <p:spPr>
          <a:xfrm>
            <a:off x="10686512" y="9298624"/>
            <a:ext cx="256663" cy="25653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cean">
    <p:bg>
      <p:bgPr>
        <a:gradFill flip="none" rotWithShape="1">
          <a:gsLst>
            <a:gs pos="0">
              <a:srgbClr val="000A57"/>
            </a:gs>
            <a:gs pos="100000">
              <a:srgbClr val="021EAA"/>
            </a:gs>
          </a:gsLst>
          <a:lin ang="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le Text"/>
          <p:cNvSpPr txBox="1"/>
          <p:nvPr>
            <p:ph type="title"/>
          </p:nvPr>
        </p:nvSpPr>
        <p:spPr>
          <a:xfrm>
            <a:off x="650239" y="90310"/>
            <a:ext cx="11704322" cy="2619024"/>
          </a:xfrm>
          <a:prstGeom prst="rect">
            <a:avLst/>
          </a:prstGeom>
        </p:spPr>
        <p:txBody>
          <a:bodyPr lIns="72248" tIns="72248" rIns="72248" bIns="72248">
            <a:noAutofit/>
          </a:bodyPr>
          <a:lstStyle>
            <a:lvl1pPr marL="56444" marR="57799" defTabSz="1300480">
              <a:defRPr sz="5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7" name="Body Level One…"/>
          <p:cNvSpPr txBox="1"/>
          <p:nvPr>
            <p:ph type="body" idx="1"/>
          </p:nvPr>
        </p:nvSpPr>
        <p:spPr>
          <a:xfrm>
            <a:off x="650239" y="2709333"/>
            <a:ext cx="11704322" cy="7044268"/>
          </a:xfrm>
          <a:prstGeom prst="rect">
            <a:avLst/>
          </a:prstGeom>
        </p:spPr>
        <p:txBody>
          <a:bodyPr lIns="72248" tIns="72248" rIns="72248" bIns="72248">
            <a:noAutofit/>
          </a:bodyPr>
          <a:lstStyle>
            <a:lvl1pPr marL="519747" marR="57799" indent="-480059" defTabSz="1300480">
              <a:spcBef>
                <a:spcPts val="1100"/>
              </a:spcBef>
              <a:buClr>
                <a:srgbClr val="FFD300"/>
              </a:buClr>
              <a:buSzPct val="120000"/>
              <a:buFont typeface="Tahoma"/>
              <a:buChar char="•"/>
              <a:defRPr sz="4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1pPr>
            <a:lvl2pPr marL="689341" marR="57799" indent="-395653" defTabSz="1300480">
              <a:spcBef>
                <a:spcPts val="900"/>
              </a:spcBef>
              <a:buClr>
                <a:srgbClr val="FFFFFF"/>
              </a:buClr>
              <a:buSzPct val="100000"/>
              <a:buFont typeface="Tahoma"/>
              <a:buChar char="–"/>
              <a:defRPr sz="3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2pPr>
            <a:lvl3pPr marL="1062614" marR="57799" indent="-311727" defTabSz="1300480">
              <a:spcBef>
                <a:spcPts val="800"/>
              </a:spcBef>
              <a:buClr>
                <a:srgbClr val="FFD300"/>
              </a:buClr>
              <a:buSzPct val="120000"/>
              <a:buFont typeface="Tahoma"/>
              <a:buChar char="•"/>
              <a:defRPr sz="3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3pPr>
            <a:lvl4pPr marL="1512887" marR="57799" indent="-304800" defTabSz="1300480">
              <a:spcBef>
                <a:spcPts val="700"/>
              </a:spcBef>
              <a:buClr>
                <a:srgbClr val="FFFFFF"/>
              </a:buClr>
              <a:buSzPct val="100000"/>
              <a:buFont typeface="Tahoma"/>
              <a:buChar char="–"/>
              <a:def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4pPr>
            <a:lvl5pPr marL="1970087" marR="57799" indent="-304800" defTabSz="1300480">
              <a:spcBef>
                <a:spcPts val="700"/>
              </a:spcBef>
              <a:buClr>
                <a:srgbClr val="FFD300"/>
              </a:buClr>
              <a:buSzPct val="80000"/>
              <a:buChar char=""/>
              <a:def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8" name="Slide Number"/>
          <p:cNvSpPr txBox="1"/>
          <p:nvPr>
            <p:ph type="sldNum" sz="quarter" idx="2"/>
          </p:nvPr>
        </p:nvSpPr>
        <p:spPr>
          <a:xfrm>
            <a:off x="10641208" y="9195239"/>
            <a:ext cx="383219" cy="366451"/>
          </a:xfrm>
          <a:prstGeom prst="rect">
            <a:avLst/>
          </a:prstGeom>
        </p:spPr>
        <p:txBody>
          <a:bodyPr lIns="72248" tIns="72248" rIns="72248" bIns="72248"/>
          <a:lstStyle>
            <a:lvl1pPr defTabSz="830862">
              <a:defRPr sz="1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gradFill flip="none" rotWithShape="1">
          <a:gsLst>
            <a:gs pos="0">
              <a:srgbClr val="000075"/>
            </a:gs>
            <a:gs pos="100000">
              <a:srgbClr val="0000FF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lide Number"/>
          <p:cNvSpPr txBox="1"/>
          <p:nvPr>
            <p:ph type="sldNum" sz="quarter" idx="2"/>
          </p:nvPr>
        </p:nvSpPr>
        <p:spPr>
          <a:xfrm>
            <a:off x="10635436" y="8882098"/>
            <a:ext cx="397021" cy="389270"/>
          </a:xfrm>
          <a:prstGeom prst="rect">
            <a:avLst/>
          </a:prstGeom>
        </p:spPr>
        <p:txBody>
          <a:bodyPr lIns="65023" tIns="65023" rIns="65023" bIns="65023" anchor="t"/>
          <a:lstStyle>
            <a:lvl1pPr defTabSz="650240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58" descr="Picture 58"/>
          <p:cNvPicPr>
            <a:picLocks noChangeAspect="1"/>
          </p:cNvPicPr>
          <p:nvPr/>
        </p:nvPicPr>
        <p:blipFill>
          <a:blip r:embed="rId2">
            <a:extLst/>
          </a:blip>
          <a:srcRect l="12774" t="0" r="7100" b="0"/>
          <a:stretch>
            <a:fillRect/>
          </a:stretch>
        </p:blipFill>
        <p:spPr>
          <a:xfrm>
            <a:off x="-1" y="7938346"/>
            <a:ext cx="13004801" cy="135918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5" name="Group 17"/>
          <p:cNvGrpSpPr/>
          <p:nvPr/>
        </p:nvGrpSpPr>
        <p:grpSpPr>
          <a:xfrm>
            <a:off x="10819271" y="8733084"/>
            <a:ext cx="1894277" cy="1020517"/>
            <a:chOff x="0" y="0"/>
            <a:chExt cx="1894276" cy="1020515"/>
          </a:xfrm>
        </p:grpSpPr>
        <p:sp>
          <p:nvSpPr>
            <p:cNvPr id="163" name="Freeform 81"/>
            <p:cNvSpPr/>
            <p:nvPr/>
          </p:nvSpPr>
          <p:spPr>
            <a:xfrm>
              <a:off x="0" y="0"/>
              <a:ext cx="1894277" cy="1020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10" y="0"/>
                  </a:moveTo>
                  <a:lnTo>
                    <a:pt x="7914" y="214"/>
                  </a:lnTo>
                  <a:lnTo>
                    <a:pt x="8018" y="437"/>
                  </a:lnTo>
                  <a:lnTo>
                    <a:pt x="8127" y="681"/>
                  </a:lnTo>
                  <a:lnTo>
                    <a:pt x="8237" y="946"/>
                  </a:lnTo>
                  <a:lnTo>
                    <a:pt x="8346" y="1220"/>
                  </a:lnTo>
                  <a:lnTo>
                    <a:pt x="8455" y="1505"/>
                  </a:lnTo>
                  <a:lnTo>
                    <a:pt x="8570" y="1800"/>
                  </a:lnTo>
                  <a:lnTo>
                    <a:pt x="8679" y="2115"/>
                  </a:lnTo>
                  <a:lnTo>
                    <a:pt x="8909" y="2766"/>
                  </a:lnTo>
                  <a:lnTo>
                    <a:pt x="9018" y="3112"/>
                  </a:lnTo>
                  <a:lnTo>
                    <a:pt x="9133" y="3458"/>
                  </a:lnTo>
                  <a:lnTo>
                    <a:pt x="9352" y="4190"/>
                  </a:lnTo>
                  <a:lnTo>
                    <a:pt x="9455" y="4556"/>
                  </a:lnTo>
                  <a:lnTo>
                    <a:pt x="9663" y="5329"/>
                  </a:lnTo>
                  <a:lnTo>
                    <a:pt x="9762" y="5715"/>
                  </a:lnTo>
                  <a:lnTo>
                    <a:pt x="9860" y="6112"/>
                  </a:lnTo>
                  <a:lnTo>
                    <a:pt x="9953" y="6508"/>
                  </a:lnTo>
                  <a:lnTo>
                    <a:pt x="10040" y="6905"/>
                  </a:lnTo>
                  <a:lnTo>
                    <a:pt x="10122" y="7302"/>
                  </a:lnTo>
                  <a:lnTo>
                    <a:pt x="10204" y="7708"/>
                  </a:lnTo>
                  <a:lnTo>
                    <a:pt x="10281" y="8105"/>
                  </a:lnTo>
                  <a:lnTo>
                    <a:pt x="10346" y="8512"/>
                  </a:lnTo>
                  <a:lnTo>
                    <a:pt x="10412" y="8908"/>
                  </a:lnTo>
                  <a:lnTo>
                    <a:pt x="10467" y="9315"/>
                  </a:lnTo>
                  <a:lnTo>
                    <a:pt x="10521" y="9712"/>
                  </a:lnTo>
                  <a:lnTo>
                    <a:pt x="10565" y="10098"/>
                  </a:lnTo>
                  <a:lnTo>
                    <a:pt x="10603" y="10495"/>
                  </a:lnTo>
                  <a:lnTo>
                    <a:pt x="10636" y="10892"/>
                  </a:lnTo>
                  <a:lnTo>
                    <a:pt x="10658" y="11268"/>
                  </a:lnTo>
                  <a:lnTo>
                    <a:pt x="10669" y="11644"/>
                  </a:lnTo>
                  <a:lnTo>
                    <a:pt x="10680" y="12010"/>
                  </a:lnTo>
                  <a:lnTo>
                    <a:pt x="10674" y="12376"/>
                  </a:lnTo>
                  <a:lnTo>
                    <a:pt x="10663" y="12722"/>
                  </a:lnTo>
                  <a:lnTo>
                    <a:pt x="10641" y="13068"/>
                  </a:lnTo>
                  <a:lnTo>
                    <a:pt x="10614" y="13403"/>
                  </a:lnTo>
                  <a:lnTo>
                    <a:pt x="10570" y="13729"/>
                  </a:lnTo>
                  <a:lnTo>
                    <a:pt x="10521" y="14044"/>
                  </a:lnTo>
                  <a:lnTo>
                    <a:pt x="10456" y="14339"/>
                  </a:lnTo>
                  <a:lnTo>
                    <a:pt x="10385" y="14634"/>
                  </a:lnTo>
                  <a:lnTo>
                    <a:pt x="10297" y="14908"/>
                  </a:lnTo>
                  <a:lnTo>
                    <a:pt x="10204" y="15173"/>
                  </a:lnTo>
                  <a:lnTo>
                    <a:pt x="10095" y="15417"/>
                  </a:lnTo>
                  <a:lnTo>
                    <a:pt x="9975" y="15651"/>
                  </a:lnTo>
                  <a:lnTo>
                    <a:pt x="9838" y="15864"/>
                  </a:lnTo>
                  <a:lnTo>
                    <a:pt x="9690" y="16068"/>
                  </a:lnTo>
                  <a:lnTo>
                    <a:pt x="9532" y="16251"/>
                  </a:lnTo>
                  <a:lnTo>
                    <a:pt x="9357" y="16414"/>
                  </a:lnTo>
                  <a:lnTo>
                    <a:pt x="9171" y="16566"/>
                  </a:lnTo>
                  <a:lnTo>
                    <a:pt x="8964" y="16688"/>
                  </a:lnTo>
                  <a:lnTo>
                    <a:pt x="8745" y="16800"/>
                  </a:lnTo>
                  <a:lnTo>
                    <a:pt x="8515" y="16881"/>
                  </a:lnTo>
                  <a:lnTo>
                    <a:pt x="8264" y="16942"/>
                  </a:lnTo>
                  <a:lnTo>
                    <a:pt x="8002" y="16993"/>
                  </a:lnTo>
                  <a:lnTo>
                    <a:pt x="7717" y="17003"/>
                  </a:lnTo>
                  <a:lnTo>
                    <a:pt x="7422" y="17003"/>
                  </a:lnTo>
                  <a:lnTo>
                    <a:pt x="7105" y="16973"/>
                  </a:lnTo>
                  <a:lnTo>
                    <a:pt x="6772" y="16922"/>
                  </a:lnTo>
                  <a:lnTo>
                    <a:pt x="6422" y="16841"/>
                  </a:lnTo>
                  <a:lnTo>
                    <a:pt x="6056" y="16739"/>
                  </a:lnTo>
                  <a:lnTo>
                    <a:pt x="5673" y="16607"/>
                  </a:lnTo>
                  <a:lnTo>
                    <a:pt x="5263" y="16444"/>
                  </a:lnTo>
                  <a:lnTo>
                    <a:pt x="5613" y="16393"/>
                  </a:lnTo>
                  <a:lnTo>
                    <a:pt x="5947" y="16342"/>
                  </a:lnTo>
                  <a:lnTo>
                    <a:pt x="6258" y="16261"/>
                  </a:lnTo>
                  <a:lnTo>
                    <a:pt x="6559" y="16169"/>
                  </a:lnTo>
                  <a:lnTo>
                    <a:pt x="6837" y="16058"/>
                  </a:lnTo>
                  <a:lnTo>
                    <a:pt x="7100" y="15936"/>
                  </a:lnTo>
                  <a:lnTo>
                    <a:pt x="7351" y="15803"/>
                  </a:lnTo>
                  <a:lnTo>
                    <a:pt x="7586" y="15651"/>
                  </a:lnTo>
                  <a:lnTo>
                    <a:pt x="7805" y="15478"/>
                  </a:lnTo>
                  <a:lnTo>
                    <a:pt x="8013" y="15305"/>
                  </a:lnTo>
                  <a:lnTo>
                    <a:pt x="8198" y="15112"/>
                  </a:lnTo>
                  <a:lnTo>
                    <a:pt x="8379" y="14908"/>
                  </a:lnTo>
                  <a:lnTo>
                    <a:pt x="8543" y="14695"/>
                  </a:lnTo>
                  <a:lnTo>
                    <a:pt x="8690" y="14461"/>
                  </a:lnTo>
                  <a:lnTo>
                    <a:pt x="8832" y="14227"/>
                  </a:lnTo>
                  <a:lnTo>
                    <a:pt x="8958" y="13983"/>
                  </a:lnTo>
                  <a:lnTo>
                    <a:pt x="9073" y="13719"/>
                  </a:lnTo>
                  <a:lnTo>
                    <a:pt x="9171" y="13454"/>
                  </a:lnTo>
                  <a:lnTo>
                    <a:pt x="9264" y="13180"/>
                  </a:lnTo>
                  <a:lnTo>
                    <a:pt x="9346" y="12895"/>
                  </a:lnTo>
                  <a:lnTo>
                    <a:pt x="9417" y="12610"/>
                  </a:lnTo>
                  <a:lnTo>
                    <a:pt x="9477" y="12305"/>
                  </a:lnTo>
                  <a:lnTo>
                    <a:pt x="9527" y="12000"/>
                  </a:lnTo>
                  <a:lnTo>
                    <a:pt x="9570" y="11695"/>
                  </a:lnTo>
                  <a:lnTo>
                    <a:pt x="9598" y="11380"/>
                  </a:lnTo>
                  <a:lnTo>
                    <a:pt x="9625" y="11054"/>
                  </a:lnTo>
                  <a:lnTo>
                    <a:pt x="9641" y="10719"/>
                  </a:lnTo>
                  <a:lnTo>
                    <a:pt x="9647" y="10393"/>
                  </a:lnTo>
                  <a:lnTo>
                    <a:pt x="9647" y="10058"/>
                  </a:lnTo>
                  <a:lnTo>
                    <a:pt x="9641" y="9722"/>
                  </a:lnTo>
                  <a:lnTo>
                    <a:pt x="9625" y="9376"/>
                  </a:lnTo>
                  <a:lnTo>
                    <a:pt x="9609" y="9041"/>
                  </a:lnTo>
                  <a:lnTo>
                    <a:pt x="9581" y="8695"/>
                  </a:lnTo>
                  <a:lnTo>
                    <a:pt x="9516" y="8003"/>
                  </a:lnTo>
                  <a:lnTo>
                    <a:pt x="9472" y="7658"/>
                  </a:lnTo>
                  <a:lnTo>
                    <a:pt x="9423" y="7312"/>
                  </a:lnTo>
                  <a:lnTo>
                    <a:pt x="9373" y="6976"/>
                  </a:lnTo>
                  <a:lnTo>
                    <a:pt x="9319" y="6631"/>
                  </a:lnTo>
                  <a:lnTo>
                    <a:pt x="9264" y="6295"/>
                  </a:lnTo>
                  <a:lnTo>
                    <a:pt x="9204" y="5949"/>
                  </a:lnTo>
                  <a:lnTo>
                    <a:pt x="9138" y="5614"/>
                  </a:lnTo>
                  <a:lnTo>
                    <a:pt x="9073" y="5288"/>
                  </a:lnTo>
                  <a:lnTo>
                    <a:pt x="9007" y="4953"/>
                  </a:lnTo>
                  <a:lnTo>
                    <a:pt x="8936" y="4637"/>
                  </a:lnTo>
                  <a:lnTo>
                    <a:pt x="8865" y="4312"/>
                  </a:lnTo>
                  <a:lnTo>
                    <a:pt x="8723" y="3692"/>
                  </a:lnTo>
                  <a:lnTo>
                    <a:pt x="8581" y="3102"/>
                  </a:lnTo>
                  <a:lnTo>
                    <a:pt x="8439" y="2532"/>
                  </a:lnTo>
                  <a:lnTo>
                    <a:pt x="8177" y="1515"/>
                  </a:lnTo>
                  <a:lnTo>
                    <a:pt x="7963" y="651"/>
                  </a:lnTo>
                  <a:lnTo>
                    <a:pt x="7876" y="295"/>
                  </a:lnTo>
                  <a:lnTo>
                    <a:pt x="7843" y="142"/>
                  </a:lnTo>
                  <a:lnTo>
                    <a:pt x="7810" y="0"/>
                  </a:lnTo>
                  <a:close/>
                  <a:moveTo>
                    <a:pt x="7116" y="1546"/>
                  </a:moveTo>
                  <a:lnTo>
                    <a:pt x="7231" y="1881"/>
                  </a:lnTo>
                  <a:lnTo>
                    <a:pt x="7357" y="2268"/>
                  </a:lnTo>
                  <a:lnTo>
                    <a:pt x="7488" y="2685"/>
                  </a:lnTo>
                  <a:lnTo>
                    <a:pt x="7624" y="3132"/>
                  </a:lnTo>
                  <a:lnTo>
                    <a:pt x="7761" y="3610"/>
                  </a:lnTo>
                  <a:lnTo>
                    <a:pt x="7898" y="4119"/>
                  </a:lnTo>
                  <a:lnTo>
                    <a:pt x="8029" y="4637"/>
                  </a:lnTo>
                  <a:lnTo>
                    <a:pt x="8160" y="5186"/>
                  </a:lnTo>
                  <a:lnTo>
                    <a:pt x="8286" y="5746"/>
                  </a:lnTo>
                  <a:lnTo>
                    <a:pt x="8340" y="6031"/>
                  </a:lnTo>
                  <a:lnTo>
                    <a:pt x="8401" y="6315"/>
                  </a:lnTo>
                  <a:lnTo>
                    <a:pt x="8504" y="6885"/>
                  </a:lnTo>
                  <a:lnTo>
                    <a:pt x="8554" y="7180"/>
                  </a:lnTo>
                  <a:lnTo>
                    <a:pt x="8603" y="7464"/>
                  </a:lnTo>
                  <a:lnTo>
                    <a:pt x="8641" y="7759"/>
                  </a:lnTo>
                  <a:lnTo>
                    <a:pt x="8685" y="8044"/>
                  </a:lnTo>
                  <a:lnTo>
                    <a:pt x="8718" y="8339"/>
                  </a:lnTo>
                  <a:lnTo>
                    <a:pt x="8750" y="8624"/>
                  </a:lnTo>
                  <a:lnTo>
                    <a:pt x="8778" y="8908"/>
                  </a:lnTo>
                  <a:lnTo>
                    <a:pt x="8800" y="9193"/>
                  </a:lnTo>
                  <a:lnTo>
                    <a:pt x="8816" y="9468"/>
                  </a:lnTo>
                  <a:lnTo>
                    <a:pt x="8827" y="9753"/>
                  </a:lnTo>
                  <a:lnTo>
                    <a:pt x="8832" y="10027"/>
                  </a:lnTo>
                  <a:lnTo>
                    <a:pt x="8832" y="10556"/>
                  </a:lnTo>
                  <a:lnTo>
                    <a:pt x="8821" y="10831"/>
                  </a:lnTo>
                  <a:lnTo>
                    <a:pt x="8805" y="11085"/>
                  </a:lnTo>
                  <a:lnTo>
                    <a:pt x="8750" y="11573"/>
                  </a:lnTo>
                  <a:lnTo>
                    <a:pt x="8712" y="11807"/>
                  </a:lnTo>
                  <a:lnTo>
                    <a:pt x="8668" y="12041"/>
                  </a:lnTo>
                  <a:lnTo>
                    <a:pt x="8619" y="12264"/>
                  </a:lnTo>
                  <a:lnTo>
                    <a:pt x="8559" y="12478"/>
                  </a:lnTo>
                  <a:lnTo>
                    <a:pt x="8494" y="12681"/>
                  </a:lnTo>
                  <a:lnTo>
                    <a:pt x="8417" y="12875"/>
                  </a:lnTo>
                  <a:lnTo>
                    <a:pt x="8335" y="13058"/>
                  </a:lnTo>
                  <a:lnTo>
                    <a:pt x="8242" y="13241"/>
                  </a:lnTo>
                  <a:lnTo>
                    <a:pt x="8138" y="13403"/>
                  </a:lnTo>
                  <a:lnTo>
                    <a:pt x="8029" y="13556"/>
                  </a:lnTo>
                  <a:lnTo>
                    <a:pt x="7909" y="13698"/>
                  </a:lnTo>
                  <a:lnTo>
                    <a:pt x="7783" y="13831"/>
                  </a:lnTo>
                  <a:lnTo>
                    <a:pt x="7641" y="13953"/>
                  </a:lnTo>
                  <a:lnTo>
                    <a:pt x="7493" y="14064"/>
                  </a:lnTo>
                  <a:lnTo>
                    <a:pt x="7335" y="14156"/>
                  </a:lnTo>
                  <a:lnTo>
                    <a:pt x="7165" y="14237"/>
                  </a:lnTo>
                  <a:lnTo>
                    <a:pt x="6985" y="14308"/>
                  </a:lnTo>
                  <a:lnTo>
                    <a:pt x="6794" y="14359"/>
                  </a:lnTo>
                  <a:lnTo>
                    <a:pt x="6586" y="14400"/>
                  </a:lnTo>
                  <a:lnTo>
                    <a:pt x="6373" y="14420"/>
                  </a:lnTo>
                  <a:lnTo>
                    <a:pt x="6149" y="14431"/>
                  </a:lnTo>
                  <a:lnTo>
                    <a:pt x="5908" y="14420"/>
                  </a:lnTo>
                  <a:lnTo>
                    <a:pt x="5657" y="14390"/>
                  </a:lnTo>
                  <a:lnTo>
                    <a:pt x="5395" y="14349"/>
                  </a:lnTo>
                  <a:lnTo>
                    <a:pt x="5121" y="14288"/>
                  </a:lnTo>
                  <a:lnTo>
                    <a:pt x="5356" y="14207"/>
                  </a:lnTo>
                  <a:lnTo>
                    <a:pt x="5575" y="14115"/>
                  </a:lnTo>
                  <a:lnTo>
                    <a:pt x="5788" y="14024"/>
                  </a:lnTo>
                  <a:lnTo>
                    <a:pt x="5990" y="13912"/>
                  </a:lnTo>
                  <a:lnTo>
                    <a:pt x="6176" y="13790"/>
                  </a:lnTo>
                  <a:lnTo>
                    <a:pt x="6356" y="13668"/>
                  </a:lnTo>
                  <a:lnTo>
                    <a:pt x="6526" y="13525"/>
                  </a:lnTo>
                  <a:lnTo>
                    <a:pt x="6684" y="13383"/>
                  </a:lnTo>
                  <a:lnTo>
                    <a:pt x="6832" y="13231"/>
                  </a:lnTo>
                  <a:lnTo>
                    <a:pt x="6969" y="13068"/>
                  </a:lnTo>
                  <a:lnTo>
                    <a:pt x="7100" y="12895"/>
                  </a:lnTo>
                  <a:lnTo>
                    <a:pt x="7220" y="12722"/>
                  </a:lnTo>
                  <a:lnTo>
                    <a:pt x="7329" y="12539"/>
                  </a:lnTo>
                  <a:lnTo>
                    <a:pt x="7433" y="12346"/>
                  </a:lnTo>
                  <a:lnTo>
                    <a:pt x="7532" y="12153"/>
                  </a:lnTo>
                  <a:lnTo>
                    <a:pt x="7696" y="11746"/>
                  </a:lnTo>
                  <a:lnTo>
                    <a:pt x="7767" y="11532"/>
                  </a:lnTo>
                  <a:lnTo>
                    <a:pt x="7827" y="11319"/>
                  </a:lnTo>
                  <a:lnTo>
                    <a:pt x="7887" y="11095"/>
                  </a:lnTo>
                  <a:lnTo>
                    <a:pt x="7936" y="10861"/>
                  </a:lnTo>
                  <a:lnTo>
                    <a:pt x="7980" y="10627"/>
                  </a:lnTo>
                  <a:lnTo>
                    <a:pt x="8013" y="10393"/>
                  </a:lnTo>
                  <a:lnTo>
                    <a:pt x="8045" y="10149"/>
                  </a:lnTo>
                  <a:lnTo>
                    <a:pt x="8073" y="9915"/>
                  </a:lnTo>
                  <a:lnTo>
                    <a:pt x="8105" y="9427"/>
                  </a:lnTo>
                  <a:lnTo>
                    <a:pt x="8111" y="9173"/>
                  </a:lnTo>
                  <a:lnTo>
                    <a:pt x="8116" y="8929"/>
                  </a:lnTo>
                  <a:lnTo>
                    <a:pt x="8116" y="8675"/>
                  </a:lnTo>
                  <a:lnTo>
                    <a:pt x="8111" y="8420"/>
                  </a:lnTo>
                  <a:lnTo>
                    <a:pt x="8089" y="7912"/>
                  </a:lnTo>
                  <a:lnTo>
                    <a:pt x="8067" y="7658"/>
                  </a:lnTo>
                  <a:lnTo>
                    <a:pt x="8051" y="7403"/>
                  </a:lnTo>
                  <a:lnTo>
                    <a:pt x="8029" y="7159"/>
                  </a:lnTo>
                  <a:lnTo>
                    <a:pt x="8002" y="6905"/>
                  </a:lnTo>
                  <a:lnTo>
                    <a:pt x="7969" y="6651"/>
                  </a:lnTo>
                  <a:lnTo>
                    <a:pt x="7909" y="6153"/>
                  </a:lnTo>
                  <a:lnTo>
                    <a:pt x="7794" y="5420"/>
                  </a:lnTo>
                  <a:lnTo>
                    <a:pt x="7756" y="5186"/>
                  </a:lnTo>
                  <a:lnTo>
                    <a:pt x="7674" y="4719"/>
                  </a:lnTo>
                  <a:lnTo>
                    <a:pt x="7592" y="4271"/>
                  </a:lnTo>
                  <a:lnTo>
                    <a:pt x="7510" y="3834"/>
                  </a:lnTo>
                  <a:lnTo>
                    <a:pt x="7433" y="3427"/>
                  </a:lnTo>
                  <a:lnTo>
                    <a:pt x="7286" y="2675"/>
                  </a:lnTo>
                  <a:lnTo>
                    <a:pt x="7226" y="2349"/>
                  </a:lnTo>
                  <a:lnTo>
                    <a:pt x="7176" y="2044"/>
                  </a:lnTo>
                  <a:lnTo>
                    <a:pt x="7138" y="1780"/>
                  </a:lnTo>
                  <a:lnTo>
                    <a:pt x="7127" y="1658"/>
                  </a:lnTo>
                  <a:lnTo>
                    <a:pt x="7116" y="1546"/>
                  </a:lnTo>
                  <a:close/>
                  <a:moveTo>
                    <a:pt x="6624" y="3631"/>
                  </a:moveTo>
                  <a:lnTo>
                    <a:pt x="6706" y="3854"/>
                  </a:lnTo>
                  <a:lnTo>
                    <a:pt x="6783" y="4108"/>
                  </a:lnTo>
                  <a:lnTo>
                    <a:pt x="6865" y="4393"/>
                  </a:lnTo>
                  <a:lnTo>
                    <a:pt x="6903" y="4536"/>
                  </a:lnTo>
                  <a:lnTo>
                    <a:pt x="6941" y="4688"/>
                  </a:lnTo>
                  <a:lnTo>
                    <a:pt x="7023" y="5014"/>
                  </a:lnTo>
                  <a:lnTo>
                    <a:pt x="7094" y="5339"/>
                  </a:lnTo>
                  <a:lnTo>
                    <a:pt x="7171" y="5695"/>
                  </a:lnTo>
                  <a:lnTo>
                    <a:pt x="7204" y="5868"/>
                  </a:lnTo>
                  <a:lnTo>
                    <a:pt x="7269" y="6234"/>
                  </a:lnTo>
                  <a:lnTo>
                    <a:pt x="7297" y="6427"/>
                  </a:lnTo>
                  <a:lnTo>
                    <a:pt x="7357" y="6803"/>
                  </a:lnTo>
                  <a:lnTo>
                    <a:pt x="7379" y="6997"/>
                  </a:lnTo>
                  <a:lnTo>
                    <a:pt x="7400" y="7180"/>
                  </a:lnTo>
                  <a:lnTo>
                    <a:pt x="7444" y="7566"/>
                  </a:lnTo>
                  <a:lnTo>
                    <a:pt x="7461" y="7769"/>
                  </a:lnTo>
                  <a:lnTo>
                    <a:pt x="7493" y="8349"/>
                  </a:lnTo>
                  <a:lnTo>
                    <a:pt x="7499" y="8542"/>
                  </a:lnTo>
                  <a:lnTo>
                    <a:pt x="7499" y="9112"/>
                  </a:lnTo>
                  <a:lnTo>
                    <a:pt x="7466" y="9661"/>
                  </a:lnTo>
                  <a:lnTo>
                    <a:pt x="7450" y="9844"/>
                  </a:lnTo>
                  <a:lnTo>
                    <a:pt x="7428" y="10017"/>
                  </a:lnTo>
                  <a:lnTo>
                    <a:pt x="7373" y="10363"/>
                  </a:lnTo>
                  <a:lnTo>
                    <a:pt x="7297" y="10688"/>
                  </a:lnTo>
                  <a:lnTo>
                    <a:pt x="7258" y="10861"/>
                  </a:lnTo>
                  <a:lnTo>
                    <a:pt x="7209" y="11014"/>
                  </a:lnTo>
                  <a:lnTo>
                    <a:pt x="7154" y="11166"/>
                  </a:lnTo>
                  <a:lnTo>
                    <a:pt x="7100" y="11308"/>
                  </a:lnTo>
                  <a:lnTo>
                    <a:pt x="7040" y="11441"/>
                  </a:lnTo>
                  <a:lnTo>
                    <a:pt x="6969" y="11583"/>
                  </a:lnTo>
                  <a:lnTo>
                    <a:pt x="6898" y="11705"/>
                  </a:lnTo>
                  <a:lnTo>
                    <a:pt x="6821" y="11827"/>
                  </a:lnTo>
                  <a:lnTo>
                    <a:pt x="6739" y="11939"/>
                  </a:lnTo>
                  <a:lnTo>
                    <a:pt x="6652" y="12051"/>
                  </a:lnTo>
                  <a:lnTo>
                    <a:pt x="6553" y="12153"/>
                  </a:lnTo>
                  <a:lnTo>
                    <a:pt x="6455" y="12244"/>
                  </a:lnTo>
                  <a:lnTo>
                    <a:pt x="6351" y="12325"/>
                  </a:lnTo>
                  <a:lnTo>
                    <a:pt x="6236" y="12407"/>
                  </a:lnTo>
                  <a:lnTo>
                    <a:pt x="6116" y="12478"/>
                  </a:lnTo>
                  <a:lnTo>
                    <a:pt x="5996" y="12539"/>
                  </a:lnTo>
                  <a:lnTo>
                    <a:pt x="5865" y="12590"/>
                  </a:lnTo>
                  <a:lnTo>
                    <a:pt x="5722" y="12641"/>
                  </a:lnTo>
                  <a:lnTo>
                    <a:pt x="5580" y="12671"/>
                  </a:lnTo>
                  <a:lnTo>
                    <a:pt x="5427" y="12702"/>
                  </a:lnTo>
                  <a:lnTo>
                    <a:pt x="5269" y="12722"/>
                  </a:lnTo>
                  <a:lnTo>
                    <a:pt x="4930" y="12722"/>
                  </a:lnTo>
                  <a:lnTo>
                    <a:pt x="5094" y="12610"/>
                  </a:lnTo>
                  <a:lnTo>
                    <a:pt x="5252" y="12498"/>
                  </a:lnTo>
                  <a:lnTo>
                    <a:pt x="5400" y="12376"/>
                  </a:lnTo>
                  <a:lnTo>
                    <a:pt x="5542" y="12264"/>
                  </a:lnTo>
                  <a:lnTo>
                    <a:pt x="5679" y="12132"/>
                  </a:lnTo>
                  <a:lnTo>
                    <a:pt x="5804" y="12010"/>
                  </a:lnTo>
                  <a:lnTo>
                    <a:pt x="5925" y="11878"/>
                  </a:lnTo>
                  <a:lnTo>
                    <a:pt x="6039" y="11746"/>
                  </a:lnTo>
                  <a:lnTo>
                    <a:pt x="6149" y="11603"/>
                  </a:lnTo>
                  <a:lnTo>
                    <a:pt x="6247" y="11471"/>
                  </a:lnTo>
                  <a:lnTo>
                    <a:pt x="6433" y="11186"/>
                  </a:lnTo>
                  <a:lnTo>
                    <a:pt x="6515" y="11034"/>
                  </a:lnTo>
                  <a:lnTo>
                    <a:pt x="6591" y="10881"/>
                  </a:lnTo>
                  <a:lnTo>
                    <a:pt x="6663" y="10729"/>
                  </a:lnTo>
                  <a:lnTo>
                    <a:pt x="6728" y="10576"/>
                  </a:lnTo>
                  <a:lnTo>
                    <a:pt x="6788" y="10414"/>
                  </a:lnTo>
                  <a:lnTo>
                    <a:pt x="6843" y="10261"/>
                  </a:lnTo>
                  <a:lnTo>
                    <a:pt x="6892" y="10098"/>
                  </a:lnTo>
                  <a:lnTo>
                    <a:pt x="6941" y="9946"/>
                  </a:lnTo>
                  <a:lnTo>
                    <a:pt x="7018" y="9620"/>
                  </a:lnTo>
                  <a:lnTo>
                    <a:pt x="7051" y="9458"/>
                  </a:lnTo>
                  <a:lnTo>
                    <a:pt x="7078" y="9295"/>
                  </a:lnTo>
                  <a:lnTo>
                    <a:pt x="7122" y="8969"/>
                  </a:lnTo>
                  <a:lnTo>
                    <a:pt x="7138" y="8797"/>
                  </a:lnTo>
                  <a:lnTo>
                    <a:pt x="7160" y="8471"/>
                  </a:lnTo>
                  <a:lnTo>
                    <a:pt x="7165" y="8308"/>
                  </a:lnTo>
                  <a:lnTo>
                    <a:pt x="7171" y="7973"/>
                  </a:lnTo>
                  <a:lnTo>
                    <a:pt x="7171" y="7810"/>
                  </a:lnTo>
                  <a:lnTo>
                    <a:pt x="7165" y="7647"/>
                  </a:lnTo>
                  <a:lnTo>
                    <a:pt x="7149" y="7312"/>
                  </a:lnTo>
                  <a:lnTo>
                    <a:pt x="7138" y="7149"/>
                  </a:lnTo>
                  <a:lnTo>
                    <a:pt x="7122" y="6997"/>
                  </a:lnTo>
                  <a:lnTo>
                    <a:pt x="7094" y="6671"/>
                  </a:lnTo>
                  <a:lnTo>
                    <a:pt x="7056" y="6366"/>
                  </a:lnTo>
                  <a:lnTo>
                    <a:pt x="6969" y="5756"/>
                  </a:lnTo>
                  <a:lnTo>
                    <a:pt x="6919" y="5471"/>
                  </a:lnTo>
                  <a:lnTo>
                    <a:pt x="6870" y="5197"/>
                  </a:lnTo>
                  <a:lnTo>
                    <a:pt x="6827" y="4922"/>
                  </a:lnTo>
                  <a:lnTo>
                    <a:pt x="6739" y="4434"/>
                  </a:lnTo>
                  <a:lnTo>
                    <a:pt x="6701" y="4210"/>
                  </a:lnTo>
                  <a:lnTo>
                    <a:pt x="6668" y="3997"/>
                  </a:lnTo>
                  <a:lnTo>
                    <a:pt x="6641" y="3803"/>
                  </a:lnTo>
                  <a:lnTo>
                    <a:pt x="6624" y="3631"/>
                  </a:lnTo>
                  <a:close/>
                  <a:moveTo>
                    <a:pt x="2864" y="21600"/>
                  </a:moveTo>
                  <a:lnTo>
                    <a:pt x="2766" y="21386"/>
                  </a:lnTo>
                  <a:lnTo>
                    <a:pt x="2656" y="21163"/>
                  </a:lnTo>
                  <a:lnTo>
                    <a:pt x="2552" y="20908"/>
                  </a:lnTo>
                  <a:lnTo>
                    <a:pt x="2443" y="20654"/>
                  </a:lnTo>
                  <a:lnTo>
                    <a:pt x="2334" y="20380"/>
                  </a:lnTo>
                  <a:lnTo>
                    <a:pt x="2224" y="20095"/>
                  </a:lnTo>
                  <a:lnTo>
                    <a:pt x="1995" y="19485"/>
                  </a:lnTo>
                  <a:lnTo>
                    <a:pt x="1886" y="19159"/>
                  </a:lnTo>
                  <a:lnTo>
                    <a:pt x="1771" y="18824"/>
                  </a:lnTo>
                  <a:lnTo>
                    <a:pt x="1662" y="18488"/>
                  </a:lnTo>
                  <a:lnTo>
                    <a:pt x="1547" y="18132"/>
                  </a:lnTo>
                  <a:lnTo>
                    <a:pt x="1437" y="17776"/>
                  </a:lnTo>
                  <a:lnTo>
                    <a:pt x="1328" y="17410"/>
                  </a:lnTo>
                  <a:lnTo>
                    <a:pt x="1219" y="17034"/>
                  </a:lnTo>
                  <a:lnTo>
                    <a:pt x="1115" y="16658"/>
                  </a:lnTo>
                  <a:lnTo>
                    <a:pt x="1017" y="16271"/>
                  </a:lnTo>
                  <a:lnTo>
                    <a:pt x="913" y="15885"/>
                  </a:lnTo>
                  <a:lnTo>
                    <a:pt x="727" y="15092"/>
                  </a:lnTo>
                  <a:lnTo>
                    <a:pt x="639" y="14695"/>
                  </a:lnTo>
                  <a:lnTo>
                    <a:pt x="552" y="14288"/>
                  </a:lnTo>
                  <a:lnTo>
                    <a:pt x="476" y="13892"/>
                  </a:lnTo>
                  <a:lnTo>
                    <a:pt x="399" y="13485"/>
                  </a:lnTo>
                  <a:lnTo>
                    <a:pt x="328" y="13088"/>
                  </a:lnTo>
                  <a:lnTo>
                    <a:pt x="268" y="12681"/>
                  </a:lnTo>
                  <a:lnTo>
                    <a:pt x="208" y="12285"/>
                  </a:lnTo>
                  <a:lnTo>
                    <a:pt x="159" y="11888"/>
                  </a:lnTo>
                  <a:lnTo>
                    <a:pt x="115" y="11492"/>
                  </a:lnTo>
                  <a:lnTo>
                    <a:pt x="77" y="11105"/>
                  </a:lnTo>
                  <a:lnTo>
                    <a:pt x="44" y="10708"/>
                  </a:lnTo>
                  <a:lnTo>
                    <a:pt x="22" y="10332"/>
                  </a:lnTo>
                  <a:lnTo>
                    <a:pt x="5" y="9956"/>
                  </a:lnTo>
                  <a:lnTo>
                    <a:pt x="0" y="9590"/>
                  </a:lnTo>
                  <a:lnTo>
                    <a:pt x="5" y="9224"/>
                  </a:lnTo>
                  <a:lnTo>
                    <a:pt x="16" y="8868"/>
                  </a:lnTo>
                  <a:lnTo>
                    <a:pt x="38" y="8532"/>
                  </a:lnTo>
                  <a:lnTo>
                    <a:pt x="66" y="8197"/>
                  </a:lnTo>
                  <a:lnTo>
                    <a:pt x="109" y="7871"/>
                  </a:lnTo>
                  <a:lnTo>
                    <a:pt x="159" y="7556"/>
                  </a:lnTo>
                  <a:lnTo>
                    <a:pt x="219" y="7251"/>
                  </a:lnTo>
                  <a:lnTo>
                    <a:pt x="295" y="6966"/>
                  </a:lnTo>
                  <a:lnTo>
                    <a:pt x="377" y="6692"/>
                  </a:lnTo>
                  <a:lnTo>
                    <a:pt x="476" y="6427"/>
                  </a:lnTo>
                  <a:lnTo>
                    <a:pt x="585" y="6183"/>
                  </a:lnTo>
                  <a:lnTo>
                    <a:pt x="705" y="5949"/>
                  </a:lnTo>
                  <a:lnTo>
                    <a:pt x="836" y="5725"/>
                  </a:lnTo>
                  <a:lnTo>
                    <a:pt x="984" y="5532"/>
                  </a:lnTo>
                  <a:lnTo>
                    <a:pt x="1148" y="5349"/>
                  </a:lnTo>
                  <a:lnTo>
                    <a:pt x="1323" y="5186"/>
                  </a:lnTo>
                  <a:lnTo>
                    <a:pt x="1509" y="5034"/>
                  </a:lnTo>
                  <a:lnTo>
                    <a:pt x="1711" y="4912"/>
                  </a:lnTo>
                  <a:lnTo>
                    <a:pt x="1929" y="4800"/>
                  </a:lnTo>
                  <a:lnTo>
                    <a:pt x="2164" y="4719"/>
                  </a:lnTo>
                  <a:lnTo>
                    <a:pt x="2416" y="4647"/>
                  </a:lnTo>
                  <a:lnTo>
                    <a:pt x="2678" y="4607"/>
                  </a:lnTo>
                  <a:lnTo>
                    <a:pt x="2957" y="4586"/>
                  </a:lnTo>
                  <a:lnTo>
                    <a:pt x="3257" y="4597"/>
                  </a:lnTo>
                  <a:lnTo>
                    <a:pt x="3574" y="4627"/>
                  </a:lnTo>
                  <a:lnTo>
                    <a:pt x="3908" y="4678"/>
                  </a:lnTo>
                  <a:lnTo>
                    <a:pt x="4258" y="4759"/>
                  </a:lnTo>
                  <a:lnTo>
                    <a:pt x="4629" y="4861"/>
                  </a:lnTo>
                  <a:lnTo>
                    <a:pt x="5012" y="4993"/>
                  </a:lnTo>
                  <a:lnTo>
                    <a:pt x="5416" y="5156"/>
                  </a:lnTo>
                  <a:lnTo>
                    <a:pt x="5072" y="5197"/>
                  </a:lnTo>
                  <a:lnTo>
                    <a:pt x="4739" y="5258"/>
                  </a:lnTo>
                  <a:lnTo>
                    <a:pt x="4427" y="5339"/>
                  </a:lnTo>
                  <a:lnTo>
                    <a:pt x="4127" y="5431"/>
                  </a:lnTo>
                  <a:lnTo>
                    <a:pt x="3848" y="5532"/>
                  </a:lnTo>
                  <a:lnTo>
                    <a:pt x="3574" y="5664"/>
                  </a:lnTo>
                  <a:lnTo>
                    <a:pt x="3329" y="5797"/>
                  </a:lnTo>
                  <a:lnTo>
                    <a:pt x="3094" y="5949"/>
                  </a:lnTo>
                  <a:lnTo>
                    <a:pt x="2875" y="6112"/>
                  </a:lnTo>
                  <a:lnTo>
                    <a:pt x="2667" y="6295"/>
                  </a:lnTo>
                  <a:lnTo>
                    <a:pt x="2476" y="6488"/>
                  </a:lnTo>
                  <a:lnTo>
                    <a:pt x="2301" y="6692"/>
                  </a:lnTo>
                  <a:lnTo>
                    <a:pt x="2137" y="6905"/>
                  </a:lnTo>
                  <a:lnTo>
                    <a:pt x="1984" y="7129"/>
                  </a:lnTo>
                  <a:lnTo>
                    <a:pt x="1847" y="7373"/>
                  </a:lnTo>
                  <a:lnTo>
                    <a:pt x="1722" y="7617"/>
                  </a:lnTo>
                  <a:lnTo>
                    <a:pt x="1607" y="7871"/>
                  </a:lnTo>
                  <a:lnTo>
                    <a:pt x="1503" y="8146"/>
                  </a:lnTo>
                  <a:lnTo>
                    <a:pt x="1416" y="8420"/>
                  </a:lnTo>
                  <a:lnTo>
                    <a:pt x="1334" y="8695"/>
                  </a:lnTo>
                  <a:lnTo>
                    <a:pt x="1263" y="8990"/>
                  </a:lnTo>
                  <a:lnTo>
                    <a:pt x="1202" y="9285"/>
                  </a:lnTo>
                  <a:lnTo>
                    <a:pt x="1153" y="9590"/>
                  </a:lnTo>
                  <a:lnTo>
                    <a:pt x="1110" y="9905"/>
                  </a:lnTo>
                  <a:lnTo>
                    <a:pt x="1077" y="10220"/>
                  </a:lnTo>
                  <a:lnTo>
                    <a:pt x="1055" y="10546"/>
                  </a:lnTo>
                  <a:lnTo>
                    <a:pt x="1038" y="10881"/>
                  </a:lnTo>
                  <a:lnTo>
                    <a:pt x="1033" y="11207"/>
                  </a:lnTo>
                  <a:lnTo>
                    <a:pt x="1033" y="11542"/>
                  </a:lnTo>
                  <a:lnTo>
                    <a:pt x="1038" y="11878"/>
                  </a:lnTo>
                  <a:lnTo>
                    <a:pt x="1049" y="12214"/>
                  </a:lnTo>
                  <a:lnTo>
                    <a:pt x="1071" y="12559"/>
                  </a:lnTo>
                  <a:lnTo>
                    <a:pt x="1126" y="13251"/>
                  </a:lnTo>
                  <a:lnTo>
                    <a:pt x="1164" y="13586"/>
                  </a:lnTo>
                  <a:lnTo>
                    <a:pt x="1252" y="14278"/>
                  </a:lnTo>
                  <a:lnTo>
                    <a:pt x="1301" y="14624"/>
                  </a:lnTo>
                  <a:lnTo>
                    <a:pt x="1355" y="14969"/>
                  </a:lnTo>
                  <a:lnTo>
                    <a:pt x="1476" y="15641"/>
                  </a:lnTo>
                  <a:lnTo>
                    <a:pt x="1607" y="16312"/>
                  </a:lnTo>
                  <a:lnTo>
                    <a:pt x="1672" y="16637"/>
                  </a:lnTo>
                  <a:lnTo>
                    <a:pt x="1744" y="16963"/>
                  </a:lnTo>
                  <a:lnTo>
                    <a:pt x="1809" y="17278"/>
                  </a:lnTo>
                  <a:lnTo>
                    <a:pt x="1957" y="17898"/>
                  </a:lnTo>
                  <a:lnTo>
                    <a:pt x="2099" y="18498"/>
                  </a:lnTo>
                  <a:lnTo>
                    <a:pt x="2235" y="19058"/>
                  </a:lnTo>
                  <a:lnTo>
                    <a:pt x="2498" y="20085"/>
                  </a:lnTo>
                  <a:lnTo>
                    <a:pt x="2716" y="20939"/>
                  </a:lnTo>
                  <a:lnTo>
                    <a:pt x="2804" y="21295"/>
                  </a:lnTo>
                  <a:lnTo>
                    <a:pt x="2837" y="21458"/>
                  </a:lnTo>
                  <a:lnTo>
                    <a:pt x="2864" y="21600"/>
                  </a:lnTo>
                  <a:close/>
                  <a:moveTo>
                    <a:pt x="3564" y="20054"/>
                  </a:moveTo>
                  <a:lnTo>
                    <a:pt x="3443" y="19708"/>
                  </a:lnTo>
                  <a:lnTo>
                    <a:pt x="3318" y="19332"/>
                  </a:lnTo>
                  <a:lnTo>
                    <a:pt x="3192" y="18915"/>
                  </a:lnTo>
                  <a:lnTo>
                    <a:pt x="3055" y="18468"/>
                  </a:lnTo>
                  <a:lnTo>
                    <a:pt x="2919" y="17980"/>
                  </a:lnTo>
                  <a:lnTo>
                    <a:pt x="2782" y="17481"/>
                  </a:lnTo>
                  <a:lnTo>
                    <a:pt x="2585" y="16688"/>
                  </a:lnTo>
                  <a:lnTo>
                    <a:pt x="2520" y="16414"/>
                  </a:lnTo>
                  <a:lnTo>
                    <a:pt x="2394" y="15854"/>
                  </a:lnTo>
                  <a:lnTo>
                    <a:pt x="2334" y="15569"/>
                  </a:lnTo>
                  <a:lnTo>
                    <a:pt x="2279" y="15285"/>
                  </a:lnTo>
                  <a:lnTo>
                    <a:pt x="2170" y="14705"/>
                  </a:lnTo>
                  <a:lnTo>
                    <a:pt x="2121" y="14420"/>
                  </a:lnTo>
                  <a:lnTo>
                    <a:pt x="2077" y="14125"/>
                  </a:lnTo>
                  <a:lnTo>
                    <a:pt x="2033" y="13841"/>
                  </a:lnTo>
                  <a:lnTo>
                    <a:pt x="1995" y="13556"/>
                  </a:lnTo>
                  <a:lnTo>
                    <a:pt x="1962" y="13261"/>
                  </a:lnTo>
                  <a:lnTo>
                    <a:pt x="1929" y="12976"/>
                  </a:lnTo>
                  <a:lnTo>
                    <a:pt x="1902" y="12692"/>
                  </a:lnTo>
                  <a:lnTo>
                    <a:pt x="1880" y="12407"/>
                  </a:lnTo>
                  <a:lnTo>
                    <a:pt x="1864" y="12122"/>
                  </a:lnTo>
                  <a:lnTo>
                    <a:pt x="1842" y="11573"/>
                  </a:lnTo>
                  <a:lnTo>
                    <a:pt x="1842" y="11308"/>
                  </a:lnTo>
                  <a:lnTo>
                    <a:pt x="1847" y="11044"/>
                  </a:lnTo>
                  <a:lnTo>
                    <a:pt x="1858" y="10769"/>
                  </a:lnTo>
                  <a:lnTo>
                    <a:pt x="1875" y="10515"/>
                  </a:lnTo>
                  <a:lnTo>
                    <a:pt x="1897" y="10261"/>
                  </a:lnTo>
                  <a:lnTo>
                    <a:pt x="1929" y="10027"/>
                  </a:lnTo>
                  <a:lnTo>
                    <a:pt x="1962" y="9783"/>
                  </a:lnTo>
                  <a:lnTo>
                    <a:pt x="2006" y="9559"/>
                  </a:lnTo>
                  <a:lnTo>
                    <a:pt x="2061" y="9336"/>
                  </a:lnTo>
                  <a:lnTo>
                    <a:pt x="2121" y="9122"/>
                  </a:lnTo>
                  <a:lnTo>
                    <a:pt x="2186" y="8919"/>
                  </a:lnTo>
                  <a:lnTo>
                    <a:pt x="2263" y="8725"/>
                  </a:lnTo>
                  <a:lnTo>
                    <a:pt x="2345" y="8532"/>
                  </a:lnTo>
                  <a:lnTo>
                    <a:pt x="2438" y="8359"/>
                  </a:lnTo>
                  <a:lnTo>
                    <a:pt x="2536" y="8197"/>
                  </a:lnTo>
                  <a:lnTo>
                    <a:pt x="2651" y="8034"/>
                  </a:lnTo>
                  <a:lnTo>
                    <a:pt x="2766" y="7892"/>
                  </a:lnTo>
                  <a:lnTo>
                    <a:pt x="2897" y="7759"/>
                  </a:lnTo>
                  <a:lnTo>
                    <a:pt x="3039" y="7637"/>
                  </a:lnTo>
                  <a:lnTo>
                    <a:pt x="3186" y="7536"/>
                  </a:lnTo>
                  <a:lnTo>
                    <a:pt x="3345" y="7444"/>
                  </a:lnTo>
                  <a:lnTo>
                    <a:pt x="3514" y="7363"/>
                  </a:lnTo>
                  <a:lnTo>
                    <a:pt x="3700" y="7292"/>
                  </a:lnTo>
                  <a:lnTo>
                    <a:pt x="3891" y="7241"/>
                  </a:lnTo>
                  <a:lnTo>
                    <a:pt x="4094" y="7200"/>
                  </a:lnTo>
                  <a:lnTo>
                    <a:pt x="4312" y="7180"/>
                  </a:lnTo>
                  <a:lnTo>
                    <a:pt x="4536" y="7169"/>
                  </a:lnTo>
                  <a:lnTo>
                    <a:pt x="4777" y="7180"/>
                  </a:lnTo>
                  <a:lnTo>
                    <a:pt x="5023" y="7200"/>
                  </a:lnTo>
                  <a:lnTo>
                    <a:pt x="5285" y="7251"/>
                  </a:lnTo>
                  <a:lnTo>
                    <a:pt x="5564" y="7312"/>
                  </a:lnTo>
                  <a:lnTo>
                    <a:pt x="5329" y="7383"/>
                  </a:lnTo>
                  <a:lnTo>
                    <a:pt x="5105" y="7475"/>
                  </a:lnTo>
                  <a:lnTo>
                    <a:pt x="4897" y="7576"/>
                  </a:lnTo>
                  <a:lnTo>
                    <a:pt x="4695" y="7688"/>
                  </a:lnTo>
                  <a:lnTo>
                    <a:pt x="4504" y="7810"/>
                  </a:lnTo>
                  <a:lnTo>
                    <a:pt x="4329" y="7932"/>
                  </a:lnTo>
                  <a:lnTo>
                    <a:pt x="4159" y="8075"/>
                  </a:lnTo>
                  <a:lnTo>
                    <a:pt x="4001" y="8217"/>
                  </a:lnTo>
                  <a:lnTo>
                    <a:pt x="3853" y="8369"/>
                  </a:lnTo>
                  <a:lnTo>
                    <a:pt x="3711" y="8532"/>
                  </a:lnTo>
                  <a:lnTo>
                    <a:pt x="3580" y="8695"/>
                  </a:lnTo>
                  <a:lnTo>
                    <a:pt x="3460" y="8878"/>
                  </a:lnTo>
                  <a:lnTo>
                    <a:pt x="3345" y="9061"/>
                  </a:lnTo>
                  <a:lnTo>
                    <a:pt x="3241" y="9244"/>
                  </a:lnTo>
                  <a:lnTo>
                    <a:pt x="3148" y="9447"/>
                  </a:lnTo>
                  <a:lnTo>
                    <a:pt x="3061" y="9641"/>
                  </a:lnTo>
                  <a:lnTo>
                    <a:pt x="2984" y="9854"/>
                  </a:lnTo>
                  <a:lnTo>
                    <a:pt x="2913" y="10068"/>
                  </a:lnTo>
                  <a:lnTo>
                    <a:pt x="2848" y="10281"/>
                  </a:lnTo>
                  <a:lnTo>
                    <a:pt x="2793" y="10505"/>
                  </a:lnTo>
                  <a:lnTo>
                    <a:pt x="2744" y="10729"/>
                  </a:lnTo>
                  <a:lnTo>
                    <a:pt x="2700" y="10973"/>
                  </a:lnTo>
                  <a:lnTo>
                    <a:pt x="2662" y="11207"/>
                  </a:lnTo>
                  <a:lnTo>
                    <a:pt x="2634" y="11441"/>
                  </a:lnTo>
                  <a:lnTo>
                    <a:pt x="2607" y="11685"/>
                  </a:lnTo>
                  <a:lnTo>
                    <a:pt x="2574" y="12173"/>
                  </a:lnTo>
                  <a:lnTo>
                    <a:pt x="2569" y="12417"/>
                  </a:lnTo>
                  <a:lnTo>
                    <a:pt x="2563" y="12671"/>
                  </a:lnTo>
                  <a:lnTo>
                    <a:pt x="2563" y="12925"/>
                  </a:lnTo>
                  <a:lnTo>
                    <a:pt x="2569" y="13180"/>
                  </a:lnTo>
                  <a:lnTo>
                    <a:pt x="2580" y="13424"/>
                  </a:lnTo>
                  <a:lnTo>
                    <a:pt x="2591" y="13678"/>
                  </a:lnTo>
                  <a:lnTo>
                    <a:pt x="2607" y="13932"/>
                  </a:lnTo>
                  <a:lnTo>
                    <a:pt x="2651" y="14441"/>
                  </a:lnTo>
                  <a:lnTo>
                    <a:pt x="2705" y="14949"/>
                  </a:lnTo>
                  <a:lnTo>
                    <a:pt x="2771" y="15447"/>
                  </a:lnTo>
                  <a:lnTo>
                    <a:pt x="2809" y="15692"/>
                  </a:lnTo>
                  <a:lnTo>
                    <a:pt x="2842" y="15936"/>
                  </a:lnTo>
                  <a:lnTo>
                    <a:pt x="2880" y="16180"/>
                  </a:lnTo>
                  <a:lnTo>
                    <a:pt x="2919" y="16414"/>
                  </a:lnTo>
                  <a:lnTo>
                    <a:pt x="3001" y="16881"/>
                  </a:lnTo>
                  <a:lnTo>
                    <a:pt x="3083" y="17329"/>
                  </a:lnTo>
                  <a:lnTo>
                    <a:pt x="3170" y="17756"/>
                  </a:lnTo>
                  <a:lnTo>
                    <a:pt x="3247" y="18173"/>
                  </a:lnTo>
                  <a:lnTo>
                    <a:pt x="3394" y="18915"/>
                  </a:lnTo>
                  <a:lnTo>
                    <a:pt x="3454" y="19251"/>
                  </a:lnTo>
                  <a:lnTo>
                    <a:pt x="3503" y="19556"/>
                  </a:lnTo>
                  <a:lnTo>
                    <a:pt x="3542" y="19820"/>
                  </a:lnTo>
                  <a:lnTo>
                    <a:pt x="3553" y="19942"/>
                  </a:lnTo>
                  <a:lnTo>
                    <a:pt x="3564" y="20054"/>
                  </a:lnTo>
                  <a:close/>
                  <a:moveTo>
                    <a:pt x="4055" y="17969"/>
                  </a:moveTo>
                  <a:lnTo>
                    <a:pt x="3979" y="17736"/>
                  </a:lnTo>
                  <a:lnTo>
                    <a:pt x="3902" y="17481"/>
                  </a:lnTo>
                  <a:lnTo>
                    <a:pt x="3820" y="17207"/>
                  </a:lnTo>
                  <a:lnTo>
                    <a:pt x="3782" y="17054"/>
                  </a:lnTo>
                  <a:lnTo>
                    <a:pt x="3738" y="16902"/>
                  </a:lnTo>
                  <a:lnTo>
                    <a:pt x="3662" y="16586"/>
                  </a:lnTo>
                  <a:lnTo>
                    <a:pt x="3580" y="16251"/>
                  </a:lnTo>
                  <a:lnTo>
                    <a:pt x="3509" y="15905"/>
                  </a:lnTo>
                  <a:lnTo>
                    <a:pt x="3476" y="15722"/>
                  </a:lnTo>
                  <a:lnTo>
                    <a:pt x="3443" y="15549"/>
                  </a:lnTo>
                  <a:lnTo>
                    <a:pt x="3411" y="15356"/>
                  </a:lnTo>
                  <a:lnTo>
                    <a:pt x="3378" y="15173"/>
                  </a:lnTo>
                  <a:lnTo>
                    <a:pt x="3323" y="14797"/>
                  </a:lnTo>
                  <a:lnTo>
                    <a:pt x="3301" y="14603"/>
                  </a:lnTo>
                  <a:lnTo>
                    <a:pt x="3274" y="14410"/>
                  </a:lnTo>
                  <a:lnTo>
                    <a:pt x="3252" y="14217"/>
                  </a:lnTo>
                  <a:lnTo>
                    <a:pt x="3203" y="13637"/>
                  </a:lnTo>
                  <a:lnTo>
                    <a:pt x="3186" y="13251"/>
                  </a:lnTo>
                  <a:lnTo>
                    <a:pt x="3176" y="12864"/>
                  </a:lnTo>
                  <a:lnTo>
                    <a:pt x="3176" y="12681"/>
                  </a:lnTo>
                  <a:lnTo>
                    <a:pt x="3181" y="12488"/>
                  </a:lnTo>
                  <a:lnTo>
                    <a:pt x="3186" y="12305"/>
                  </a:lnTo>
                  <a:lnTo>
                    <a:pt x="3197" y="12112"/>
                  </a:lnTo>
                  <a:lnTo>
                    <a:pt x="3214" y="11939"/>
                  </a:lnTo>
                  <a:lnTo>
                    <a:pt x="3230" y="11756"/>
                  </a:lnTo>
                  <a:lnTo>
                    <a:pt x="3252" y="11573"/>
                  </a:lnTo>
                  <a:lnTo>
                    <a:pt x="3279" y="11400"/>
                  </a:lnTo>
                  <a:lnTo>
                    <a:pt x="3307" y="11237"/>
                  </a:lnTo>
                  <a:lnTo>
                    <a:pt x="3339" y="11064"/>
                  </a:lnTo>
                  <a:lnTo>
                    <a:pt x="3378" y="10902"/>
                  </a:lnTo>
                  <a:lnTo>
                    <a:pt x="3421" y="10739"/>
                  </a:lnTo>
                  <a:lnTo>
                    <a:pt x="3520" y="10434"/>
                  </a:lnTo>
                  <a:lnTo>
                    <a:pt x="3580" y="10292"/>
                  </a:lnTo>
                  <a:lnTo>
                    <a:pt x="3646" y="10149"/>
                  </a:lnTo>
                  <a:lnTo>
                    <a:pt x="3711" y="10017"/>
                  </a:lnTo>
                  <a:lnTo>
                    <a:pt x="3864" y="9773"/>
                  </a:lnTo>
                  <a:lnTo>
                    <a:pt x="3946" y="9661"/>
                  </a:lnTo>
                  <a:lnTo>
                    <a:pt x="4034" y="9549"/>
                  </a:lnTo>
                  <a:lnTo>
                    <a:pt x="4127" y="9447"/>
                  </a:lnTo>
                  <a:lnTo>
                    <a:pt x="4334" y="9264"/>
                  </a:lnTo>
                  <a:lnTo>
                    <a:pt x="4564" y="9122"/>
                  </a:lnTo>
                  <a:lnTo>
                    <a:pt x="4689" y="9061"/>
                  </a:lnTo>
                  <a:lnTo>
                    <a:pt x="4821" y="9000"/>
                  </a:lnTo>
                  <a:lnTo>
                    <a:pt x="4957" y="8959"/>
                  </a:lnTo>
                  <a:lnTo>
                    <a:pt x="5105" y="8919"/>
                  </a:lnTo>
                  <a:lnTo>
                    <a:pt x="5258" y="8898"/>
                  </a:lnTo>
                  <a:lnTo>
                    <a:pt x="5416" y="8878"/>
                  </a:lnTo>
                  <a:lnTo>
                    <a:pt x="5750" y="8878"/>
                  </a:lnTo>
                  <a:lnTo>
                    <a:pt x="5586" y="8990"/>
                  </a:lnTo>
                  <a:lnTo>
                    <a:pt x="5280" y="9214"/>
                  </a:lnTo>
                  <a:lnTo>
                    <a:pt x="5006" y="9458"/>
                  </a:lnTo>
                  <a:lnTo>
                    <a:pt x="4881" y="9590"/>
                  </a:lnTo>
                  <a:lnTo>
                    <a:pt x="4761" y="9722"/>
                  </a:lnTo>
                  <a:lnTo>
                    <a:pt x="4646" y="9854"/>
                  </a:lnTo>
                  <a:lnTo>
                    <a:pt x="4536" y="9986"/>
                  </a:lnTo>
                  <a:lnTo>
                    <a:pt x="4340" y="10271"/>
                  </a:lnTo>
                  <a:lnTo>
                    <a:pt x="4252" y="10414"/>
                  </a:lnTo>
                  <a:lnTo>
                    <a:pt x="4094" y="10708"/>
                  </a:lnTo>
                  <a:lnTo>
                    <a:pt x="4023" y="10871"/>
                  </a:lnTo>
                  <a:lnTo>
                    <a:pt x="3957" y="11024"/>
                  </a:lnTo>
                  <a:lnTo>
                    <a:pt x="3897" y="11176"/>
                  </a:lnTo>
                  <a:lnTo>
                    <a:pt x="3842" y="11339"/>
                  </a:lnTo>
                  <a:lnTo>
                    <a:pt x="3788" y="11492"/>
                  </a:lnTo>
                  <a:lnTo>
                    <a:pt x="3744" y="11654"/>
                  </a:lnTo>
                  <a:lnTo>
                    <a:pt x="3667" y="11980"/>
                  </a:lnTo>
                  <a:lnTo>
                    <a:pt x="3635" y="12142"/>
                  </a:lnTo>
                  <a:lnTo>
                    <a:pt x="3607" y="12305"/>
                  </a:lnTo>
                  <a:lnTo>
                    <a:pt x="3574" y="12468"/>
                  </a:lnTo>
                  <a:lnTo>
                    <a:pt x="3542" y="12793"/>
                  </a:lnTo>
                  <a:lnTo>
                    <a:pt x="3525" y="12966"/>
                  </a:lnTo>
                  <a:lnTo>
                    <a:pt x="3514" y="13129"/>
                  </a:lnTo>
                  <a:lnTo>
                    <a:pt x="3509" y="13292"/>
                  </a:lnTo>
                  <a:lnTo>
                    <a:pt x="3509" y="13790"/>
                  </a:lnTo>
                  <a:lnTo>
                    <a:pt x="3514" y="13953"/>
                  </a:lnTo>
                  <a:lnTo>
                    <a:pt x="3531" y="14278"/>
                  </a:lnTo>
                  <a:lnTo>
                    <a:pt x="3553" y="14603"/>
                  </a:lnTo>
                  <a:lnTo>
                    <a:pt x="3585" y="14919"/>
                  </a:lnTo>
                  <a:lnTo>
                    <a:pt x="3629" y="15234"/>
                  </a:lnTo>
                  <a:lnTo>
                    <a:pt x="3673" y="15539"/>
                  </a:lnTo>
                  <a:lnTo>
                    <a:pt x="3717" y="15834"/>
                  </a:lnTo>
                  <a:lnTo>
                    <a:pt x="3766" y="16129"/>
                  </a:lnTo>
                  <a:lnTo>
                    <a:pt x="3810" y="16403"/>
                  </a:lnTo>
                  <a:lnTo>
                    <a:pt x="3859" y="16668"/>
                  </a:lnTo>
                  <a:lnTo>
                    <a:pt x="3946" y="17166"/>
                  </a:lnTo>
                  <a:lnTo>
                    <a:pt x="3984" y="17390"/>
                  </a:lnTo>
                  <a:lnTo>
                    <a:pt x="4017" y="17603"/>
                  </a:lnTo>
                  <a:lnTo>
                    <a:pt x="4039" y="17797"/>
                  </a:lnTo>
                  <a:lnTo>
                    <a:pt x="4055" y="17969"/>
                  </a:lnTo>
                  <a:close/>
                  <a:moveTo>
                    <a:pt x="21491" y="17339"/>
                  </a:moveTo>
                  <a:lnTo>
                    <a:pt x="21447" y="17319"/>
                  </a:lnTo>
                  <a:lnTo>
                    <a:pt x="21431" y="17308"/>
                  </a:lnTo>
                  <a:lnTo>
                    <a:pt x="21409" y="17247"/>
                  </a:lnTo>
                  <a:lnTo>
                    <a:pt x="21403" y="17207"/>
                  </a:lnTo>
                  <a:lnTo>
                    <a:pt x="21392" y="17105"/>
                  </a:lnTo>
                  <a:lnTo>
                    <a:pt x="21392" y="16149"/>
                  </a:lnTo>
                  <a:lnTo>
                    <a:pt x="21327" y="16149"/>
                  </a:lnTo>
                  <a:lnTo>
                    <a:pt x="21327" y="16047"/>
                  </a:lnTo>
                  <a:lnTo>
                    <a:pt x="21398" y="16047"/>
                  </a:lnTo>
                  <a:lnTo>
                    <a:pt x="21425" y="15732"/>
                  </a:lnTo>
                  <a:lnTo>
                    <a:pt x="21463" y="15732"/>
                  </a:lnTo>
                  <a:lnTo>
                    <a:pt x="21463" y="16047"/>
                  </a:lnTo>
                  <a:lnTo>
                    <a:pt x="21584" y="16047"/>
                  </a:lnTo>
                  <a:lnTo>
                    <a:pt x="21584" y="16149"/>
                  </a:lnTo>
                  <a:lnTo>
                    <a:pt x="21463" y="16149"/>
                  </a:lnTo>
                  <a:lnTo>
                    <a:pt x="21463" y="17176"/>
                  </a:lnTo>
                  <a:lnTo>
                    <a:pt x="21474" y="17207"/>
                  </a:lnTo>
                  <a:lnTo>
                    <a:pt x="21485" y="17227"/>
                  </a:lnTo>
                  <a:lnTo>
                    <a:pt x="21595" y="17227"/>
                  </a:lnTo>
                  <a:lnTo>
                    <a:pt x="21600" y="17288"/>
                  </a:lnTo>
                  <a:lnTo>
                    <a:pt x="21573" y="17308"/>
                  </a:lnTo>
                  <a:lnTo>
                    <a:pt x="21551" y="17319"/>
                  </a:lnTo>
                  <a:lnTo>
                    <a:pt x="21523" y="17329"/>
                  </a:lnTo>
                  <a:lnTo>
                    <a:pt x="21491" y="17339"/>
                  </a:lnTo>
                  <a:close/>
                  <a:moveTo>
                    <a:pt x="20966" y="16068"/>
                  </a:moveTo>
                  <a:lnTo>
                    <a:pt x="20988" y="16047"/>
                  </a:lnTo>
                  <a:lnTo>
                    <a:pt x="21010" y="16037"/>
                  </a:lnTo>
                  <a:lnTo>
                    <a:pt x="21037" y="16027"/>
                  </a:lnTo>
                  <a:lnTo>
                    <a:pt x="21070" y="16017"/>
                  </a:lnTo>
                  <a:lnTo>
                    <a:pt x="21103" y="16027"/>
                  </a:lnTo>
                  <a:lnTo>
                    <a:pt x="21130" y="16037"/>
                  </a:lnTo>
                  <a:lnTo>
                    <a:pt x="21152" y="16058"/>
                  </a:lnTo>
                  <a:lnTo>
                    <a:pt x="21185" y="16119"/>
                  </a:lnTo>
                  <a:lnTo>
                    <a:pt x="21206" y="16200"/>
                  </a:lnTo>
                  <a:lnTo>
                    <a:pt x="21212" y="16241"/>
                  </a:lnTo>
                  <a:lnTo>
                    <a:pt x="21212" y="16281"/>
                  </a:lnTo>
                  <a:lnTo>
                    <a:pt x="21217" y="16373"/>
                  </a:lnTo>
                  <a:lnTo>
                    <a:pt x="21217" y="17308"/>
                  </a:lnTo>
                  <a:lnTo>
                    <a:pt x="21146" y="17308"/>
                  </a:lnTo>
                  <a:lnTo>
                    <a:pt x="21146" y="16261"/>
                  </a:lnTo>
                  <a:lnTo>
                    <a:pt x="21141" y="16220"/>
                  </a:lnTo>
                  <a:lnTo>
                    <a:pt x="21135" y="16190"/>
                  </a:lnTo>
                  <a:lnTo>
                    <a:pt x="21124" y="16169"/>
                  </a:lnTo>
                  <a:lnTo>
                    <a:pt x="21108" y="16149"/>
                  </a:lnTo>
                  <a:lnTo>
                    <a:pt x="21075" y="16129"/>
                  </a:lnTo>
                  <a:lnTo>
                    <a:pt x="21037" y="16129"/>
                  </a:lnTo>
                  <a:lnTo>
                    <a:pt x="21015" y="16139"/>
                  </a:lnTo>
                  <a:lnTo>
                    <a:pt x="20999" y="16139"/>
                  </a:lnTo>
                  <a:lnTo>
                    <a:pt x="20982" y="16159"/>
                  </a:lnTo>
                  <a:lnTo>
                    <a:pt x="20950" y="16190"/>
                  </a:lnTo>
                  <a:lnTo>
                    <a:pt x="20922" y="16231"/>
                  </a:lnTo>
                  <a:lnTo>
                    <a:pt x="20922" y="17308"/>
                  </a:lnTo>
                  <a:lnTo>
                    <a:pt x="20851" y="17308"/>
                  </a:lnTo>
                  <a:lnTo>
                    <a:pt x="20851" y="16047"/>
                  </a:lnTo>
                  <a:lnTo>
                    <a:pt x="20884" y="16047"/>
                  </a:lnTo>
                  <a:lnTo>
                    <a:pt x="20917" y="16180"/>
                  </a:lnTo>
                  <a:lnTo>
                    <a:pt x="20966" y="16068"/>
                  </a:lnTo>
                  <a:close/>
                  <a:moveTo>
                    <a:pt x="20392" y="16759"/>
                  </a:moveTo>
                  <a:lnTo>
                    <a:pt x="20392" y="16881"/>
                  </a:lnTo>
                  <a:lnTo>
                    <a:pt x="20398" y="16983"/>
                  </a:lnTo>
                  <a:lnTo>
                    <a:pt x="20414" y="17064"/>
                  </a:lnTo>
                  <a:lnTo>
                    <a:pt x="20419" y="17095"/>
                  </a:lnTo>
                  <a:lnTo>
                    <a:pt x="20430" y="17125"/>
                  </a:lnTo>
                  <a:lnTo>
                    <a:pt x="20447" y="17176"/>
                  </a:lnTo>
                  <a:lnTo>
                    <a:pt x="20463" y="17197"/>
                  </a:lnTo>
                  <a:lnTo>
                    <a:pt x="20474" y="17207"/>
                  </a:lnTo>
                  <a:lnTo>
                    <a:pt x="20507" y="17227"/>
                  </a:lnTo>
                  <a:lnTo>
                    <a:pt x="20578" y="17227"/>
                  </a:lnTo>
                  <a:lnTo>
                    <a:pt x="20611" y="17207"/>
                  </a:lnTo>
                  <a:lnTo>
                    <a:pt x="20649" y="17186"/>
                  </a:lnTo>
                  <a:lnTo>
                    <a:pt x="20682" y="17156"/>
                  </a:lnTo>
                  <a:lnTo>
                    <a:pt x="20698" y="17258"/>
                  </a:lnTo>
                  <a:lnTo>
                    <a:pt x="20665" y="17288"/>
                  </a:lnTo>
                  <a:lnTo>
                    <a:pt x="20633" y="17308"/>
                  </a:lnTo>
                  <a:lnTo>
                    <a:pt x="20589" y="17329"/>
                  </a:lnTo>
                  <a:lnTo>
                    <a:pt x="20540" y="17339"/>
                  </a:lnTo>
                  <a:lnTo>
                    <a:pt x="20512" y="17339"/>
                  </a:lnTo>
                  <a:lnTo>
                    <a:pt x="20485" y="17329"/>
                  </a:lnTo>
                  <a:lnTo>
                    <a:pt x="20463" y="17319"/>
                  </a:lnTo>
                  <a:lnTo>
                    <a:pt x="20441" y="17298"/>
                  </a:lnTo>
                  <a:lnTo>
                    <a:pt x="20425" y="17278"/>
                  </a:lnTo>
                  <a:lnTo>
                    <a:pt x="20403" y="17258"/>
                  </a:lnTo>
                  <a:lnTo>
                    <a:pt x="20387" y="17217"/>
                  </a:lnTo>
                  <a:lnTo>
                    <a:pt x="20376" y="17186"/>
                  </a:lnTo>
                  <a:lnTo>
                    <a:pt x="20365" y="17146"/>
                  </a:lnTo>
                  <a:lnTo>
                    <a:pt x="20343" y="17044"/>
                  </a:lnTo>
                  <a:lnTo>
                    <a:pt x="20337" y="16983"/>
                  </a:lnTo>
                  <a:lnTo>
                    <a:pt x="20327" y="16912"/>
                  </a:lnTo>
                  <a:lnTo>
                    <a:pt x="20327" y="16841"/>
                  </a:lnTo>
                  <a:lnTo>
                    <a:pt x="20321" y="16759"/>
                  </a:lnTo>
                  <a:lnTo>
                    <a:pt x="20321" y="16586"/>
                  </a:lnTo>
                  <a:lnTo>
                    <a:pt x="20327" y="16505"/>
                  </a:lnTo>
                  <a:lnTo>
                    <a:pt x="20337" y="16373"/>
                  </a:lnTo>
                  <a:lnTo>
                    <a:pt x="20354" y="16261"/>
                  </a:lnTo>
                  <a:lnTo>
                    <a:pt x="20365" y="16210"/>
                  </a:lnTo>
                  <a:lnTo>
                    <a:pt x="20381" y="16169"/>
                  </a:lnTo>
                  <a:lnTo>
                    <a:pt x="20392" y="16129"/>
                  </a:lnTo>
                  <a:lnTo>
                    <a:pt x="20409" y="16098"/>
                  </a:lnTo>
                  <a:lnTo>
                    <a:pt x="20425" y="16078"/>
                  </a:lnTo>
                  <a:lnTo>
                    <a:pt x="20447" y="16058"/>
                  </a:lnTo>
                  <a:lnTo>
                    <a:pt x="20463" y="16037"/>
                  </a:lnTo>
                  <a:lnTo>
                    <a:pt x="20507" y="16017"/>
                  </a:lnTo>
                  <a:lnTo>
                    <a:pt x="20529" y="16017"/>
                  </a:lnTo>
                  <a:lnTo>
                    <a:pt x="20556" y="16027"/>
                  </a:lnTo>
                  <a:lnTo>
                    <a:pt x="20572" y="16027"/>
                  </a:lnTo>
                  <a:lnTo>
                    <a:pt x="20594" y="16037"/>
                  </a:lnTo>
                  <a:lnTo>
                    <a:pt x="20616" y="16058"/>
                  </a:lnTo>
                  <a:lnTo>
                    <a:pt x="20633" y="16078"/>
                  </a:lnTo>
                  <a:lnTo>
                    <a:pt x="20660" y="16129"/>
                  </a:lnTo>
                  <a:lnTo>
                    <a:pt x="20671" y="16169"/>
                  </a:lnTo>
                  <a:lnTo>
                    <a:pt x="20682" y="16200"/>
                  </a:lnTo>
                  <a:lnTo>
                    <a:pt x="20693" y="16251"/>
                  </a:lnTo>
                  <a:lnTo>
                    <a:pt x="20709" y="16342"/>
                  </a:lnTo>
                  <a:lnTo>
                    <a:pt x="20709" y="16393"/>
                  </a:lnTo>
                  <a:lnTo>
                    <a:pt x="20715" y="16444"/>
                  </a:lnTo>
                  <a:lnTo>
                    <a:pt x="20720" y="16566"/>
                  </a:lnTo>
                  <a:lnTo>
                    <a:pt x="20720" y="16708"/>
                  </a:lnTo>
                  <a:lnTo>
                    <a:pt x="20392" y="16708"/>
                  </a:lnTo>
                  <a:lnTo>
                    <a:pt x="20392" y="16759"/>
                  </a:lnTo>
                  <a:close/>
                  <a:moveTo>
                    <a:pt x="20649" y="16607"/>
                  </a:moveTo>
                  <a:lnTo>
                    <a:pt x="20649" y="16424"/>
                  </a:lnTo>
                  <a:lnTo>
                    <a:pt x="20644" y="16342"/>
                  </a:lnTo>
                  <a:lnTo>
                    <a:pt x="20633" y="16271"/>
                  </a:lnTo>
                  <a:lnTo>
                    <a:pt x="20622" y="16220"/>
                  </a:lnTo>
                  <a:lnTo>
                    <a:pt x="20605" y="16180"/>
                  </a:lnTo>
                  <a:lnTo>
                    <a:pt x="20583" y="16149"/>
                  </a:lnTo>
                  <a:lnTo>
                    <a:pt x="20572" y="16139"/>
                  </a:lnTo>
                  <a:lnTo>
                    <a:pt x="20556" y="16129"/>
                  </a:lnTo>
                  <a:lnTo>
                    <a:pt x="20501" y="16129"/>
                  </a:lnTo>
                  <a:lnTo>
                    <a:pt x="20485" y="16139"/>
                  </a:lnTo>
                  <a:lnTo>
                    <a:pt x="20474" y="16149"/>
                  </a:lnTo>
                  <a:lnTo>
                    <a:pt x="20458" y="16159"/>
                  </a:lnTo>
                  <a:lnTo>
                    <a:pt x="20447" y="16169"/>
                  </a:lnTo>
                  <a:lnTo>
                    <a:pt x="20436" y="16190"/>
                  </a:lnTo>
                  <a:lnTo>
                    <a:pt x="20430" y="16220"/>
                  </a:lnTo>
                  <a:lnTo>
                    <a:pt x="20414" y="16281"/>
                  </a:lnTo>
                  <a:lnTo>
                    <a:pt x="20403" y="16363"/>
                  </a:lnTo>
                  <a:lnTo>
                    <a:pt x="20392" y="16464"/>
                  </a:lnTo>
                  <a:lnTo>
                    <a:pt x="20392" y="16607"/>
                  </a:lnTo>
                  <a:lnTo>
                    <a:pt x="20649" y="16607"/>
                  </a:lnTo>
                  <a:close/>
                  <a:moveTo>
                    <a:pt x="19944" y="16068"/>
                  </a:moveTo>
                  <a:lnTo>
                    <a:pt x="19960" y="16047"/>
                  </a:lnTo>
                  <a:lnTo>
                    <a:pt x="20015" y="16027"/>
                  </a:lnTo>
                  <a:lnTo>
                    <a:pt x="20048" y="16017"/>
                  </a:lnTo>
                  <a:lnTo>
                    <a:pt x="20102" y="16037"/>
                  </a:lnTo>
                  <a:lnTo>
                    <a:pt x="20124" y="16058"/>
                  </a:lnTo>
                  <a:lnTo>
                    <a:pt x="20157" y="16119"/>
                  </a:lnTo>
                  <a:lnTo>
                    <a:pt x="20179" y="16200"/>
                  </a:lnTo>
                  <a:lnTo>
                    <a:pt x="20184" y="16241"/>
                  </a:lnTo>
                  <a:lnTo>
                    <a:pt x="20184" y="16281"/>
                  </a:lnTo>
                  <a:lnTo>
                    <a:pt x="20190" y="16373"/>
                  </a:lnTo>
                  <a:lnTo>
                    <a:pt x="20190" y="17308"/>
                  </a:lnTo>
                  <a:lnTo>
                    <a:pt x="20119" y="17308"/>
                  </a:lnTo>
                  <a:lnTo>
                    <a:pt x="20119" y="16261"/>
                  </a:lnTo>
                  <a:lnTo>
                    <a:pt x="20113" y="16220"/>
                  </a:lnTo>
                  <a:lnTo>
                    <a:pt x="20108" y="16190"/>
                  </a:lnTo>
                  <a:lnTo>
                    <a:pt x="20086" y="16149"/>
                  </a:lnTo>
                  <a:lnTo>
                    <a:pt x="20053" y="16129"/>
                  </a:lnTo>
                  <a:lnTo>
                    <a:pt x="20015" y="16129"/>
                  </a:lnTo>
                  <a:lnTo>
                    <a:pt x="19993" y="16139"/>
                  </a:lnTo>
                  <a:lnTo>
                    <a:pt x="19977" y="16139"/>
                  </a:lnTo>
                  <a:lnTo>
                    <a:pt x="19960" y="16159"/>
                  </a:lnTo>
                  <a:lnTo>
                    <a:pt x="19906" y="16220"/>
                  </a:lnTo>
                  <a:lnTo>
                    <a:pt x="19906" y="17308"/>
                  </a:lnTo>
                  <a:lnTo>
                    <a:pt x="19835" y="17308"/>
                  </a:lnTo>
                  <a:lnTo>
                    <a:pt x="19835" y="16261"/>
                  </a:lnTo>
                  <a:lnTo>
                    <a:pt x="19829" y="16220"/>
                  </a:lnTo>
                  <a:lnTo>
                    <a:pt x="19824" y="16210"/>
                  </a:lnTo>
                  <a:lnTo>
                    <a:pt x="19824" y="16190"/>
                  </a:lnTo>
                  <a:lnTo>
                    <a:pt x="19813" y="16169"/>
                  </a:lnTo>
                  <a:lnTo>
                    <a:pt x="19796" y="16149"/>
                  </a:lnTo>
                  <a:lnTo>
                    <a:pt x="19785" y="16139"/>
                  </a:lnTo>
                  <a:lnTo>
                    <a:pt x="19769" y="16129"/>
                  </a:lnTo>
                  <a:lnTo>
                    <a:pt x="19709" y="16129"/>
                  </a:lnTo>
                  <a:lnTo>
                    <a:pt x="19676" y="16149"/>
                  </a:lnTo>
                  <a:lnTo>
                    <a:pt x="19649" y="16180"/>
                  </a:lnTo>
                  <a:lnTo>
                    <a:pt x="19621" y="16220"/>
                  </a:lnTo>
                  <a:lnTo>
                    <a:pt x="19621" y="17308"/>
                  </a:lnTo>
                  <a:lnTo>
                    <a:pt x="19550" y="17308"/>
                  </a:lnTo>
                  <a:lnTo>
                    <a:pt x="19550" y="16047"/>
                  </a:lnTo>
                  <a:lnTo>
                    <a:pt x="19583" y="16047"/>
                  </a:lnTo>
                  <a:lnTo>
                    <a:pt x="19616" y="16169"/>
                  </a:lnTo>
                  <a:lnTo>
                    <a:pt x="19660" y="16068"/>
                  </a:lnTo>
                  <a:lnTo>
                    <a:pt x="19703" y="16037"/>
                  </a:lnTo>
                  <a:lnTo>
                    <a:pt x="19731" y="16027"/>
                  </a:lnTo>
                  <a:lnTo>
                    <a:pt x="19764" y="16017"/>
                  </a:lnTo>
                  <a:lnTo>
                    <a:pt x="19791" y="16027"/>
                  </a:lnTo>
                  <a:lnTo>
                    <a:pt x="19813" y="16027"/>
                  </a:lnTo>
                  <a:lnTo>
                    <a:pt x="19856" y="16068"/>
                  </a:lnTo>
                  <a:lnTo>
                    <a:pt x="19895" y="16180"/>
                  </a:lnTo>
                  <a:lnTo>
                    <a:pt x="19944" y="16068"/>
                  </a:lnTo>
                  <a:close/>
                  <a:moveTo>
                    <a:pt x="19332" y="17339"/>
                  </a:moveTo>
                  <a:lnTo>
                    <a:pt x="19304" y="17329"/>
                  </a:lnTo>
                  <a:lnTo>
                    <a:pt x="19272" y="17308"/>
                  </a:lnTo>
                  <a:lnTo>
                    <a:pt x="19255" y="17278"/>
                  </a:lnTo>
                  <a:lnTo>
                    <a:pt x="19244" y="17247"/>
                  </a:lnTo>
                  <a:lnTo>
                    <a:pt x="19239" y="17207"/>
                  </a:lnTo>
                  <a:lnTo>
                    <a:pt x="19233" y="17156"/>
                  </a:lnTo>
                  <a:lnTo>
                    <a:pt x="19233" y="16149"/>
                  </a:lnTo>
                  <a:lnTo>
                    <a:pt x="19162" y="16149"/>
                  </a:lnTo>
                  <a:lnTo>
                    <a:pt x="19162" y="16047"/>
                  </a:lnTo>
                  <a:lnTo>
                    <a:pt x="19233" y="16047"/>
                  </a:lnTo>
                  <a:lnTo>
                    <a:pt x="19266" y="15732"/>
                  </a:lnTo>
                  <a:lnTo>
                    <a:pt x="19299" y="15732"/>
                  </a:lnTo>
                  <a:lnTo>
                    <a:pt x="19299" y="16047"/>
                  </a:lnTo>
                  <a:lnTo>
                    <a:pt x="19425" y="16047"/>
                  </a:lnTo>
                  <a:lnTo>
                    <a:pt x="19425" y="16149"/>
                  </a:lnTo>
                  <a:lnTo>
                    <a:pt x="19299" y="16149"/>
                  </a:lnTo>
                  <a:lnTo>
                    <a:pt x="19299" y="17176"/>
                  </a:lnTo>
                  <a:lnTo>
                    <a:pt x="19310" y="17207"/>
                  </a:lnTo>
                  <a:lnTo>
                    <a:pt x="19321" y="17227"/>
                  </a:lnTo>
                  <a:lnTo>
                    <a:pt x="19430" y="17227"/>
                  </a:lnTo>
                  <a:lnTo>
                    <a:pt x="19436" y="17288"/>
                  </a:lnTo>
                  <a:lnTo>
                    <a:pt x="19414" y="17308"/>
                  </a:lnTo>
                  <a:lnTo>
                    <a:pt x="19332" y="17339"/>
                  </a:lnTo>
                  <a:close/>
                  <a:moveTo>
                    <a:pt x="18977" y="16383"/>
                  </a:moveTo>
                  <a:lnTo>
                    <a:pt x="18977" y="16281"/>
                  </a:lnTo>
                  <a:lnTo>
                    <a:pt x="18971" y="16231"/>
                  </a:lnTo>
                  <a:lnTo>
                    <a:pt x="18960" y="16200"/>
                  </a:lnTo>
                  <a:lnTo>
                    <a:pt x="18944" y="16169"/>
                  </a:lnTo>
                  <a:lnTo>
                    <a:pt x="18927" y="16149"/>
                  </a:lnTo>
                  <a:lnTo>
                    <a:pt x="18905" y="16139"/>
                  </a:lnTo>
                  <a:lnTo>
                    <a:pt x="18878" y="16129"/>
                  </a:lnTo>
                  <a:lnTo>
                    <a:pt x="18802" y="16149"/>
                  </a:lnTo>
                  <a:lnTo>
                    <a:pt x="18725" y="16190"/>
                  </a:lnTo>
                  <a:lnTo>
                    <a:pt x="18714" y="16088"/>
                  </a:lnTo>
                  <a:lnTo>
                    <a:pt x="18752" y="16068"/>
                  </a:lnTo>
                  <a:lnTo>
                    <a:pt x="18791" y="16037"/>
                  </a:lnTo>
                  <a:lnTo>
                    <a:pt x="18813" y="16027"/>
                  </a:lnTo>
                  <a:lnTo>
                    <a:pt x="18834" y="16027"/>
                  </a:lnTo>
                  <a:lnTo>
                    <a:pt x="18878" y="16017"/>
                  </a:lnTo>
                  <a:lnTo>
                    <a:pt x="18922" y="16027"/>
                  </a:lnTo>
                  <a:lnTo>
                    <a:pt x="18971" y="16058"/>
                  </a:lnTo>
                  <a:lnTo>
                    <a:pt x="19015" y="16139"/>
                  </a:lnTo>
                  <a:lnTo>
                    <a:pt x="19020" y="16169"/>
                  </a:lnTo>
                  <a:lnTo>
                    <a:pt x="19031" y="16210"/>
                  </a:lnTo>
                  <a:lnTo>
                    <a:pt x="19037" y="16251"/>
                  </a:lnTo>
                  <a:lnTo>
                    <a:pt x="19042" y="16342"/>
                  </a:lnTo>
                  <a:lnTo>
                    <a:pt x="19048" y="16444"/>
                  </a:lnTo>
                  <a:lnTo>
                    <a:pt x="19048" y="17186"/>
                  </a:lnTo>
                  <a:lnTo>
                    <a:pt x="19053" y="17217"/>
                  </a:lnTo>
                  <a:lnTo>
                    <a:pt x="19069" y="17227"/>
                  </a:lnTo>
                  <a:lnTo>
                    <a:pt x="19102" y="17227"/>
                  </a:lnTo>
                  <a:lnTo>
                    <a:pt x="19108" y="17308"/>
                  </a:lnTo>
                  <a:lnTo>
                    <a:pt x="19086" y="17329"/>
                  </a:lnTo>
                  <a:lnTo>
                    <a:pt x="19037" y="17329"/>
                  </a:lnTo>
                  <a:lnTo>
                    <a:pt x="19015" y="17319"/>
                  </a:lnTo>
                  <a:lnTo>
                    <a:pt x="18982" y="17197"/>
                  </a:lnTo>
                  <a:lnTo>
                    <a:pt x="18938" y="17308"/>
                  </a:lnTo>
                  <a:lnTo>
                    <a:pt x="18905" y="17329"/>
                  </a:lnTo>
                  <a:lnTo>
                    <a:pt x="18856" y="17339"/>
                  </a:lnTo>
                  <a:lnTo>
                    <a:pt x="18791" y="17319"/>
                  </a:lnTo>
                  <a:lnTo>
                    <a:pt x="18774" y="17308"/>
                  </a:lnTo>
                  <a:lnTo>
                    <a:pt x="18763" y="17298"/>
                  </a:lnTo>
                  <a:lnTo>
                    <a:pt x="18736" y="17258"/>
                  </a:lnTo>
                  <a:lnTo>
                    <a:pt x="18725" y="17237"/>
                  </a:lnTo>
                  <a:lnTo>
                    <a:pt x="18714" y="17207"/>
                  </a:lnTo>
                  <a:lnTo>
                    <a:pt x="18698" y="17146"/>
                  </a:lnTo>
                  <a:lnTo>
                    <a:pt x="18692" y="17105"/>
                  </a:lnTo>
                  <a:lnTo>
                    <a:pt x="18692" y="17064"/>
                  </a:lnTo>
                  <a:lnTo>
                    <a:pt x="18687" y="17024"/>
                  </a:lnTo>
                  <a:lnTo>
                    <a:pt x="18687" y="16973"/>
                  </a:lnTo>
                  <a:lnTo>
                    <a:pt x="18692" y="16881"/>
                  </a:lnTo>
                  <a:lnTo>
                    <a:pt x="18692" y="16841"/>
                  </a:lnTo>
                  <a:lnTo>
                    <a:pt x="18698" y="16800"/>
                  </a:lnTo>
                  <a:lnTo>
                    <a:pt x="18714" y="16739"/>
                  </a:lnTo>
                  <a:lnTo>
                    <a:pt x="18725" y="16708"/>
                  </a:lnTo>
                  <a:lnTo>
                    <a:pt x="18747" y="16668"/>
                  </a:lnTo>
                  <a:lnTo>
                    <a:pt x="18780" y="16627"/>
                  </a:lnTo>
                  <a:lnTo>
                    <a:pt x="18796" y="16617"/>
                  </a:lnTo>
                  <a:lnTo>
                    <a:pt x="18834" y="16597"/>
                  </a:lnTo>
                  <a:lnTo>
                    <a:pt x="18884" y="16586"/>
                  </a:lnTo>
                  <a:lnTo>
                    <a:pt x="18977" y="16566"/>
                  </a:lnTo>
                  <a:lnTo>
                    <a:pt x="18977" y="16383"/>
                  </a:lnTo>
                  <a:close/>
                  <a:moveTo>
                    <a:pt x="18977" y="16658"/>
                  </a:moveTo>
                  <a:lnTo>
                    <a:pt x="18889" y="16678"/>
                  </a:lnTo>
                  <a:lnTo>
                    <a:pt x="18856" y="16688"/>
                  </a:lnTo>
                  <a:lnTo>
                    <a:pt x="18840" y="16688"/>
                  </a:lnTo>
                  <a:lnTo>
                    <a:pt x="18785" y="16739"/>
                  </a:lnTo>
                  <a:lnTo>
                    <a:pt x="18763" y="16820"/>
                  </a:lnTo>
                  <a:lnTo>
                    <a:pt x="18758" y="16871"/>
                  </a:lnTo>
                  <a:lnTo>
                    <a:pt x="18758" y="17075"/>
                  </a:lnTo>
                  <a:lnTo>
                    <a:pt x="18763" y="17125"/>
                  </a:lnTo>
                  <a:lnTo>
                    <a:pt x="18769" y="17156"/>
                  </a:lnTo>
                  <a:lnTo>
                    <a:pt x="18780" y="17186"/>
                  </a:lnTo>
                  <a:lnTo>
                    <a:pt x="18796" y="17207"/>
                  </a:lnTo>
                  <a:lnTo>
                    <a:pt x="18813" y="17217"/>
                  </a:lnTo>
                  <a:lnTo>
                    <a:pt x="18834" y="17227"/>
                  </a:lnTo>
                  <a:lnTo>
                    <a:pt x="18862" y="17237"/>
                  </a:lnTo>
                  <a:lnTo>
                    <a:pt x="18884" y="17227"/>
                  </a:lnTo>
                  <a:lnTo>
                    <a:pt x="18905" y="17227"/>
                  </a:lnTo>
                  <a:lnTo>
                    <a:pt x="18922" y="17217"/>
                  </a:lnTo>
                  <a:lnTo>
                    <a:pt x="18933" y="17197"/>
                  </a:lnTo>
                  <a:lnTo>
                    <a:pt x="18960" y="17166"/>
                  </a:lnTo>
                  <a:lnTo>
                    <a:pt x="18977" y="17125"/>
                  </a:lnTo>
                  <a:lnTo>
                    <a:pt x="18977" y="16658"/>
                  </a:lnTo>
                  <a:close/>
                  <a:moveTo>
                    <a:pt x="18261" y="16759"/>
                  </a:moveTo>
                  <a:lnTo>
                    <a:pt x="18266" y="16881"/>
                  </a:lnTo>
                  <a:lnTo>
                    <a:pt x="18271" y="16983"/>
                  </a:lnTo>
                  <a:lnTo>
                    <a:pt x="18282" y="17064"/>
                  </a:lnTo>
                  <a:lnTo>
                    <a:pt x="18288" y="17095"/>
                  </a:lnTo>
                  <a:lnTo>
                    <a:pt x="18299" y="17125"/>
                  </a:lnTo>
                  <a:lnTo>
                    <a:pt x="18321" y="17176"/>
                  </a:lnTo>
                  <a:lnTo>
                    <a:pt x="18332" y="17197"/>
                  </a:lnTo>
                  <a:lnTo>
                    <a:pt x="18348" y="17207"/>
                  </a:lnTo>
                  <a:lnTo>
                    <a:pt x="18375" y="17227"/>
                  </a:lnTo>
                  <a:lnTo>
                    <a:pt x="18452" y="17227"/>
                  </a:lnTo>
                  <a:lnTo>
                    <a:pt x="18517" y="17186"/>
                  </a:lnTo>
                  <a:lnTo>
                    <a:pt x="18556" y="17156"/>
                  </a:lnTo>
                  <a:lnTo>
                    <a:pt x="18567" y="17258"/>
                  </a:lnTo>
                  <a:lnTo>
                    <a:pt x="18539" y="17288"/>
                  </a:lnTo>
                  <a:lnTo>
                    <a:pt x="18501" y="17308"/>
                  </a:lnTo>
                  <a:lnTo>
                    <a:pt x="18457" y="17329"/>
                  </a:lnTo>
                  <a:lnTo>
                    <a:pt x="18408" y="17339"/>
                  </a:lnTo>
                  <a:lnTo>
                    <a:pt x="18381" y="17339"/>
                  </a:lnTo>
                  <a:lnTo>
                    <a:pt x="18337" y="17319"/>
                  </a:lnTo>
                  <a:lnTo>
                    <a:pt x="18293" y="17278"/>
                  </a:lnTo>
                  <a:lnTo>
                    <a:pt x="18277" y="17258"/>
                  </a:lnTo>
                  <a:lnTo>
                    <a:pt x="18261" y="17217"/>
                  </a:lnTo>
                  <a:lnTo>
                    <a:pt x="18244" y="17186"/>
                  </a:lnTo>
                  <a:lnTo>
                    <a:pt x="18233" y="17146"/>
                  </a:lnTo>
                  <a:lnTo>
                    <a:pt x="18211" y="17044"/>
                  </a:lnTo>
                  <a:lnTo>
                    <a:pt x="18206" y="16983"/>
                  </a:lnTo>
                  <a:lnTo>
                    <a:pt x="18195" y="16841"/>
                  </a:lnTo>
                  <a:lnTo>
                    <a:pt x="18195" y="16505"/>
                  </a:lnTo>
                  <a:lnTo>
                    <a:pt x="18206" y="16373"/>
                  </a:lnTo>
                  <a:lnTo>
                    <a:pt x="18228" y="16261"/>
                  </a:lnTo>
                  <a:lnTo>
                    <a:pt x="18239" y="16210"/>
                  </a:lnTo>
                  <a:lnTo>
                    <a:pt x="18250" y="16169"/>
                  </a:lnTo>
                  <a:lnTo>
                    <a:pt x="18266" y="16129"/>
                  </a:lnTo>
                  <a:lnTo>
                    <a:pt x="18282" y="16098"/>
                  </a:lnTo>
                  <a:lnTo>
                    <a:pt x="18315" y="16058"/>
                  </a:lnTo>
                  <a:lnTo>
                    <a:pt x="18337" y="16037"/>
                  </a:lnTo>
                  <a:lnTo>
                    <a:pt x="18381" y="16017"/>
                  </a:lnTo>
                  <a:lnTo>
                    <a:pt x="18403" y="16017"/>
                  </a:lnTo>
                  <a:lnTo>
                    <a:pt x="18424" y="16027"/>
                  </a:lnTo>
                  <a:lnTo>
                    <a:pt x="18446" y="16027"/>
                  </a:lnTo>
                  <a:lnTo>
                    <a:pt x="18468" y="16037"/>
                  </a:lnTo>
                  <a:lnTo>
                    <a:pt x="18517" y="16098"/>
                  </a:lnTo>
                  <a:lnTo>
                    <a:pt x="18534" y="16129"/>
                  </a:lnTo>
                  <a:lnTo>
                    <a:pt x="18545" y="16169"/>
                  </a:lnTo>
                  <a:lnTo>
                    <a:pt x="18556" y="16200"/>
                  </a:lnTo>
                  <a:lnTo>
                    <a:pt x="18561" y="16251"/>
                  </a:lnTo>
                  <a:lnTo>
                    <a:pt x="18578" y="16342"/>
                  </a:lnTo>
                  <a:lnTo>
                    <a:pt x="18588" y="16444"/>
                  </a:lnTo>
                  <a:lnTo>
                    <a:pt x="18588" y="16708"/>
                  </a:lnTo>
                  <a:lnTo>
                    <a:pt x="18261" y="16708"/>
                  </a:lnTo>
                  <a:lnTo>
                    <a:pt x="18261" y="16759"/>
                  </a:lnTo>
                  <a:close/>
                  <a:moveTo>
                    <a:pt x="18517" y="16607"/>
                  </a:moveTo>
                  <a:lnTo>
                    <a:pt x="18517" y="16424"/>
                  </a:lnTo>
                  <a:lnTo>
                    <a:pt x="18512" y="16342"/>
                  </a:lnTo>
                  <a:lnTo>
                    <a:pt x="18501" y="16271"/>
                  </a:lnTo>
                  <a:lnTo>
                    <a:pt x="18490" y="16220"/>
                  </a:lnTo>
                  <a:lnTo>
                    <a:pt x="18474" y="16180"/>
                  </a:lnTo>
                  <a:lnTo>
                    <a:pt x="18452" y="16149"/>
                  </a:lnTo>
                  <a:lnTo>
                    <a:pt x="18430" y="16129"/>
                  </a:lnTo>
                  <a:lnTo>
                    <a:pt x="18370" y="16129"/>
                  </a:lnTo>
                  <a:lnTo>
                    <a:pt x="18359" y="16139"/>
                  </a:lnTo>
                  <a:lnTo>
                    <a:pt x="18343" y="16149"/>
                  </a:lnTo>
                  <a:lnTo>
                    <a:pt x="18321" y="16169"/>
                  </a:lnTo>
                  <a:lnTo>
                    <a:pt x="18310" y="16190"/>
                  </a:lnTo>
                  <a:lnTo>
                    <a:pt x="18299" y="16220"/>
                  </a:lnTo>
                  <a:lnTo>
                    <a:pt x="18282" y="16281"/>
                  </a:lnTo>
                  <a:lnTo>
                    <a:pt x="18271" y="16363"/>
                  </a:lnTo>
                  <a:lnTo>
                    <a:pt x="18266" y="16464"/>
                  </a:lnTo>
                  <a:lnTo>
                    <a:pt x="18261" y="16597"/>
                  </a:lnTo>
                  <a:lnTo>
                    <a:pt x="18261" y="16607"/>
                  </a:lnTo>
                  <a:lnTo>
                    <a:pt x="18517" y="16607"/>
                  </a:lnTo>
                  <a:close/>
                  <a:moveTo>
                    <a:pt x="17982" y="16068"/>
                  </a:moveTo>
                  <a:lnTo>
                    <a:pt x="18004" y="16047"/>
                  </a:lnTo>
                  <a:lnTo>
                    <a:pt x="18031" y="16037"/>
                  </a:lnTo>
                  <a:lnTo>
                    <a:pt x="18047" y="16027"/>
                  </a:lnTo>
                  <a:lnTo>
                    <a:pt x="18113" y="16027"/>
                  </a:lnTo>
                  <a:lnTo>
                    <a:pt x="18129" y="16037"/>
                  </a:lnTo>
                  <a:lnTo>
                    <a:pt x="18140" y="16047"/>
                  </a:lnTo>
                  <a:lnTo>
                    <a:pt x="18129" y="16159"/>
                  </a:lnTo>
                  <a:lnTo>
                    <a:pt x="18097" y="16149"/>
                  </a:lnTo>
                  <a:lnTo>
                    <a:pt x="18026" y="16149"/>
                  </a:lnTo>
                  <a:lnTo>
                    <a:pt x="18004" y="16159"/>
                  </a:lnTo>
                  <a:lnTo>
                    <a:pt x="17960" y="16200"/>
                  </a:lnTo>
                  <a:lnTo>
                    <a:pt x="17933" y="16241"/>
                  </a:lnTo>
                  <a:lnTo>
                    <a:pt x="17933" y="17308"/>
                  </a:lnTo>
                  <a:lnTo>
                    <a:pt x="17862" y="17308"/>
                  </a:lnTo>
                  <a:lnTo>
                    <a:pt x="17862" y="16047"/>
                  </a:lnTo>
                  <a:lnTo>
                    <a:pt x="17894" y="16047"/>
                  </a:lnTo>
                  <a:lnTo>
                    <a:pt x="17927" y="16190"/>
                  </a:lnTo>
                  <a:lnTo>
                    <a:pt x="17982" y="16068"/>
                  </a:lnTo>
                  <a:close/>
                  <a:moveTo>
                    <a:pt x="17381" y="15834"/>
                  </a:moveTo>
                  <a:lnTo>
                    <a:pt x="17381" y="15722"/>
                  </a:lnTo>
                  <a:lnTo>
                    <a:pt x="17812" y="15722"/>
                  </a:lnTo>
                  <a:lnTo>
                    <a:pt x="17812" y="15834"/>
                  </a:lnTo>
                  <a:lnTo>
                    <a:pt x="17632" y="15834"/>
                  </a:lnTo>
                  <a:lnTo>
                    <a:pt x="17632" y="17308"/>
                  </a:lnTo>
                  <a:lnTo>
                    <a:pt x="17561" y="17308"/>
                  </a:lnTo>
                  <a:lnTo>
                    <a:pt x="17561" y="15834"/>
                  </a:lnTo>
                  <a:lnTo>
                    <a:pt x="17381" y="15834"/>
                  </a:lnTo>
                  <a:close/>
                  <a:moveTo>
                    <a:pt x="16779" y="16068"/>
                  </a:moveTo>
                  <a:lnTo>
                    <a:pt x="16796" y="16047"/>
                  </a:lnTo>
                  <a:lnTo>
                    <a:pt x="16850" y="16027"/>
                  </a:lnTo>
                  <a:lnTo>
                    <a:pt x="16883" y="16017"/>
                  </a:lnTo>
                  <a:lnTo>
                    <a:pt x="16938" y="16037"/>
                  </a:lnTo>
                  <a:lnTo>
                    <a:pt x="16954" y="16047"/>
                  </a:lnTo>
                  <a:lnTo>
                    <a:pt x="16965" y="16058"/>
                  </a:lnTo>
                  <a:lnTo>
                    <a:pt x="16998" y="16119"/>
                  </a:lnTo>
                  <a:lnTo>
                    <a:pt x="17020" y="16200"/>
                  </a:lnTo>
                  <a:lnTo>
                    <a:pt x="17025" y="16241"/>
                  </a:lnTo>
                  <a:lnTo>
                    <a:pt x="17025" y="16281"/>
                  </a:lnTo>
                  <a:lnTo>
                    <a:pt x="17031" y="16373"/>
                  </a:lnTo>
                  <a:lnTo>
                    <a:pt x="17031" y="17308"/>
                  </a:lnTo>
                  <a:lnTo>
                    <a:pt x="16960" y="17308"/>
                  </a:lnTo>
                  <a:lnTo>
                    <a:pt x="16960" y="16261"/>
                  </a:lnTo>
                  <a:lnTo>
                    <a:pt x="16954" y="16220"/>
                  </a:lnTo>
                  <a:lnTo>
                    <a:pt x="16949" y="16190"/>
                  </a:lnTo>
                  <a:lnTo>
                    <a:pt x="16938" y="16169"/>
                  </a:lnTo>
                  <a:lnTo>
                    <a:pt x="16921" y="16149"/>
                  </a:lnTo>
                  <a:lnTo>
                    <a:pt x="16889" y="16129"/>
                  </a:lnTo>
                  <a:lnTo>
                    <a:pt x="16850" y="16129"/>
                  </a:lnTo>
                  <a:lnTo>
                    <a:pt x="16829" y="16139"/>
                  </a:lnTo>
                  <a:lnTo>
                    <a:pt x="16812" y="16139"/>
                  </a:lnTo>
                  <a:lnTo>
                    <a:pt x="16796" y="16159"/>
                  </a:lnTo>
                  <a:lnTo>
                    <a:pt x="16763" y="16190"/>
                  </a:lnTo>
                  <a:lnTo>
                    <a:pt x="16730" y="16231"/>
                  </a:lnTo>
                  <a:lnTo>
                    <a:pt x="16730" y="17308"/>
                  </a:lnTo>
                  <a:lnTo>
                    <a:pt x="16665" y="17308"/>
                  </a:lnTo>
                  <a:lnTo>
                    <a:pt x="16665" y="16047"/>
                  </a:lnTo>
                  <a:lnTo>
                    <a:pt x="16697" y="16047"/>
                  </a:lnTo>
                  <a:lnTo>
                    <a:pt x="16730" y="16180"/>
                  </a:lnTo>
                  <a:lnTo>
                    <a:pt x="16779" y="16068"/>
                  </a:lnTo>
                  <a:close/>
                  <a:moveTo>
                    <a:pt x="16315" y="17339"/>
                  </a:moveTo>
                  <a:lnTo>
                    <a:pt x="16293" y="17339"/>
                  </a:lnTo>
                  <a:lnTo>
                    <a:pt x="16249" y="17319"/>
                  </a:lnTo>
                  <a:lnTo>
                    <a:pt x="16233" y="17298"/>
                  </a:lnTo>
                  <a:lnTo>
                    <a:pt x="16211" y="17278"/>
                  </a:lnTo>
                  <a:lnTo>
                    <a:pt x="16178" y="17217"/>
                  </a:lnTo>
                  <a:lnTo>
                    <a:pt x="16167" y="17186"/>
                  </a:lnTo>
                  <a:lnTo>
                    <a:pt x="16151" y="17136"/>
                  </a:lnTo>
                  <a:lnTo>
                    <a:pt x="16140" y="17095"/>
                  </a:lnTo>
                  <a:lnTo>
                    <a:pt x="16129" y="17034"/>
                  </a:lnTo>
                  <a:lnTo>
                    <a:pt x="16123" y="16983"/>
                  </a:lnTo>
                  <a:lnTo>
                    <a:pt x="16118" y="16912"/>
                  </a:lnTo>
                  <a:lnTo>
                    <a:pt x="16113" y="16881"/>
                  </a:lnTo>
                  <a:lnTo>
                    <a:pt x="16113" y="16841"/>
                  </a:lnTo>
                  <a:lnTo>
                    <a:pt x="16107" y="16759"/>
                  </a:lnTo>
                  <a:lnTo>
                    <a:pt x="16107" y="16597"/>
                  </a:lnTo>
                  <a:lnTo>
                    <a:pt x="16113" y="16515"/>
                  </a:lnTo>
                  <a:lnTo>
                    <a:pt x="16118" y="16444"/>
                  </a:lnTo>
                  <a:lnTo>
                    <a:pt x="16129" y="16322"/>
                  </a:lnTo>
                  <a:lnTo>
                    <a:pt x="16140" y="16261"/>
                  </a:lnTo>
                  <a:lnTo>
                    <a:pt x="16151" y="16220"/>
                  </a:lnTo>
                  <a:lnTo>
                    <a:pt x="16167" y="16180"/>
                  </a:lnTo>
                  <a:lnTo>
                    <a:pt x="16178" y="16139"/>
                  </a:lnTo>
                  <a:lnTo>
                    <a:pt x="16195" y="16108"/>
                  </a:lnTo>
                  <a:lnTo>
                    <a:pt x="16216" y="16078"/>
                  </a:lnTo>
                  <a:lnTo>
                    <a:pt x="16233" y="16058"/>
                  </a:lnTo>
                  <a:lnTo>
                    <a:pt x="16255" y="16037"/>
                  </a:lnTo>
                  <a:lnTo>
                    <a:pt x="16271" y="16027"/>
                  </a:lnTo>
                  <a:lnTo>
                    <a:pt x="16293" y="16027"/>
                  </a:lnTo>
                  <a:lnTo>
                    <a:pt x="16315" y="16017"/>
                  </a:lnTo>
                  <a:lnTo>
                    <a:pt x="16342" y="16027"/>
                  </a:lnTo>
                  <a:lnTo>
                    <a:pt x="16364" y="16027"/>
                  </a:lnTo>
                  <a:lnTo>
                    <a:pt x="16380" y="16037"/>
                  </a:lnTo>
                  <a:lnTo>
                    <a:pt x="16402" y="16058"/>
                  </a:lnTo>
                  <a:lnTo>
                    <a:pt x="16419" y="16078"/>
                  </a:lnTo>
                  <a:lnTo>
                    <a:pt x="16468" y="16169"/>
                  </a:lnTo>
                  <a:lnTo>
                    <a:pt x="16479" y="16220"/>
                  </a:lnTo>
                  <a:lnTo>
                    <a:pt x="16490" y="16261"/>
                  </a:lnTo>
                  <a:lnTo>
                    <a:pt x="16501" y="16312"/>
                  </a:lnTo>
                  <a:lnTo>
                    <a:pt x="16512" y="16373"/>
                  </a:lnTo>
                  <a:lnTo>
                    <a:pt x="16517" y="16444"/>
                  </a:lnTo>
                  <a:lnTo>
                    <a:pt x="16517" y="16475"/>
                  </a:lnTo>
                  <a:lnTo>
                    <a:pt x="16522" y="16515"/>
                  </a:lnTo>
                  <a:lnTo>
                    <a:pt x="16522" y="16841"/>
                  </a:lnTo>
                  <a:lnTo>
                    <a:pt x="16517" y="16912"/>
                  </a:lnTo>
                  <a:lnTo>
                    <a:pt x="16512" y="16973"/>
                  </a:lnTo>
                  <a:lnTo>
                    <a:pt x="16501" y="17034"/>
                  </a:lnTo>
                  <a:lnTo>
                    <a:pt x="16495" y="17095"/>
                  </a:lnTo>
                  <a:lnTo>
                    <a:pt x="16484" y="17136"/>
                  </a:lnTo>
                  <a:lnTo>
                    <a:pt x="16451" y="17217"/>
                  </a:lnTo>
                  <a:lnTo>
                    <a:pt x="16440" y="17247"/>
                  </a:lnTo>
                  <a:lnTo>
                    <a:pt x="16419" y="17278"/>
                  </a:lnTo>
                  <a:lnTo>
                    <a:pt x="16402" y="17298"/>
                  </a:lnTo>
                  <a:lnTo>
                    <a:pt x="16380" y="17319"/>
                  </a:lnTo>
                  <a:lnTo>
                    <a:pt x="16364" y="17329"/>
                  </a:lnTo>
                  <a:lnTo>
                    <a:pt x="16342" y="17339"/>
                  </a:lnTo>
                  <a:lnTo>
                    <a:pt x="16315" y="17339"/>
                  </a:lnTo>
                  <a:close/>
                  <a:moveTo>
                    <a:pt x="16315" y="17237"/>
                  </a:moveTo>
                  <a:lnTo>
                    <a:pt x="16348" y="17227"/>
                  </a:lnTo>
                  <a:lnTo>
                    <a:pt x="16375" y="17207"/>
                  </a:lnTo>
                  <a:lnTo>
                    <a:pt x="16386" y="17197"/>
                  </a:lnTo>
                  <a:lnTo>
                    <a:pt x="16397" y="17176"/>
                  </a:lnTo>
                  <a:lnTo>
                    <a:pt x="16419" y="17125"/>
                  </a:lnTo>
                  <a:lnTo>
                    <a:pt x="16424" y="17095"/>
                  </a:lnTo>
                  <a:lnTo>
                    <a:pt x="16435" y="17064"/>
                  </a:lnTo>
                  <a:lnTo>
                    <a:pt x="16446" y="16983"/>
                  </a:lnTo>
                  <a:lnTo>
                    <a:pt x="16451" y="16881"/>
                  </a:lnTo>
                  <a:lnTo>
                    <a:pt x="16457" y="16759"/>
                  </a:lnTo>
                  <a:lnTo>
                    <a:pt x="16457" y="16597"/>
                  </a:lnTo>
                  <a:lnTo>
                    <a:pt x="16451" y="16475"/>
                  </a:lnTo>
                  <a:lnTo>
                    <a:pt x="16446" y="16373"/>
                  </a:lnTo>
                  <a:lnTo>
                    <a:pt x="16435" y="16292"/>
                  </a:lnTo>
                  <a:lnTo>
                    <a:pt x="16430" y="16261"/>
                  </a:lnTo>
                  <a:lnTo>
                    <a:pt x="16408" y="16200"/>
                  </a:lnTo>
                  <a:lnTo>
                    <a:pt x="16386" y="16159"/>
                  </a:lnTo>
                  <a:lnTo>
                    <a:pt x="16364" y="16139"/>
                  </a:lnTo>
                  <a:lnTo>
                    <a:pt x="16348" y="16129"/>
                  </a:lnTo>
                  <a:lnTo>
                    <a:pt x="16287" y="16129"/>
                  </a:lnTo>
                  <a:lnTo>
                    <a:pt x="16260" y="16149"/>
                  </a:lnTo>
                  <a:lnTo>
                    <a:pt x="16244" y="16159"/>
                  </a:lnTo>
                  <a:lnTo>
                    <a:pt x="16233" y="16180"/>
                  </a:lnTo>
                  <a:lnTo>
                    <a:pt x="16216" y="16231"/>
                  </a:lnTo>
                  <a:lnTo>
                    <a:pt x="16200" y="16292"/>
                  </a:lnTo>
                  <a:lnTo>
                    <a:pt x="16189" y="16373"/>
                  </a:lnTo>
                  <a:lnTo>
                    <a:pt x="16178" y="16475"/>
                  </a:lnTo>
                  <a:lnTo>
                    <a:pt x="16178" y="16881"/>
                  </a:lnTo>
                  <a:lnTo>
                    <a:pt x="16189" y="16983"/>
                  </a:lnTo>
                  <a:lnTo>
                    <a:pt x="16200" y="17064"/>
                  </a:lnTo>
                  <a:lnTo>
                    <a:pt x="16205" y="17095"/>
                  </a:lnTo>
                  <a:lnTo>
                    <a:pt x="16216" y="17125"/>
                  </a:lnTo>
                  <a:lnTo>
                    <a:pt x="16238" y="17176"/>
                  </a:lnTo>
                  <a:lnTo>
                    <a:pt x="16249" y="17197"/>
                  </a:lnTo>
                  <a:lnTo>
                    <a:pt x="16271" y="17217"/>
                  </a:lnTo>
                  <a:lnTo>
                    <a:pt x="16304" y="17237"/>
                  </a:lnTo>
                  <a:lnTo>
                    <a:pt x="16315" y="17237"/>
                  </a:lnTo>
                  <a:close/>
                  <a:moveTo>
                    <a:pt x="15932" y="15783"/>
                  </a:moveTo>
                  <a:lnTo>
                    <a:pt x="15910" y="15783"/>
                  </a:lnTo>
                  <a:lnTo>
                    <a:pt x="15894" y="15763"/>
                  </a:lnTo>
                  <a:lnTo>
                    <a:pt x="15883" y="15732"/>
                  </a:lnTo>
                  <a:lnTo>
                    <a:pt x="15883" y="15651"/>
                  </a:lnTo>
                  <a:lnTo>
                    <a:pt x="15894" y="15620"/>
                  </a:lnTo>
                  <a:lnTo>
                    <a:pt x="15910" y="15600"/>
                  </a:lnTo>
                  <a:lnTo>
                    <a:pt x="15932" y="15590"/>
                  </a:lnTo>
                  <a:lnTo>
                    <a:pt x="15949" y="15600"/>
                  </a:lnTo>
                  <a:lnTo>
                    <a:pt x="15965" y="15620"/>
                  </a:lnTo>
                  <a:lnTo>
                    <a:pt x="15976" y="15651"/>
                  </a:lnTo>
                  <a:lnTo>
                    <a:pt x="15981" y="15692"/>
                  </a:lnTo>
                  <a:lnTo>
                    <a:pt x="15976" y="15732"/>
                  </a:lnTo>
                  <a:lnTo>
                    <a:pt x="15965" y="15763"/>
                  </a:lnTo>
                  <a:lnTo>
                    <a:pt x="15949" y="15783"/>
                  </a:lnTo>
                  <a:lnTo>
                    <a:pt x="15932" y="15783"/>
                  </a:lnTo>
                  <a:close/>
                  <a:moveTo>
                    <a:pt x="15899" y="16047"/>
                  </a:moveTo>
                  <a:lnTo>
                    <a:pt x="15965" y="16047"/>
                  </a:lnTo>
                  <a:lnTo>
                    <a:pt x="15965" y="17308"/>
                  </a:lnTo>
                  <a:lnTo>
                    <a:pt x="15899" y="17308"/>
                  </a:lnTo>
                  <a:lnTo>
                    <a:pt x="15899" y="16047"/>
                  </a:lnTo>
                  <a:close/>
                  <a:moveTo>
                    <a:pt x="15686" y="17339"/>
                  </a:moveTo>
                  <a:lnTo>
                    <a:pt x="15643" y="17319"/>
                  </a:lnTo>
                  <a:lnTo>
                    <a:pt x="15626" y="17308"/>
                  </a:lnTo>
                  <a:lnTo>
                    <a:pt x="15604" y="17247"/>
                  </a:lnTo>
                  <a:lnTo>
                    <a:pt x="15593" y="17207"/>
                  </a:lnTo>
                  <a:lnTo>
                    <a:pt x="15593" y="17156"/>
                  </a:lnTo>
                  <a:lnTo>
                    <a:pt x="15588" y="17105"/>
                  </a:lnTo>
                  <a:lnTo>
                    <a:pt x="15588" y="16149"/>
                  </a:lnTo>
                  <a:lnTo>
                    <a:pt x="15522" y="16149"/>
                  </a:lnTo>
                  <a:lnTo>
                    <a:pt x="15522" y="16047"/>
                  </a:lnTo>
                  <a:lnTo>
                    <a:pt x="15593" y="16047"/>
                  </a:lnTo>
                  <a:lnTo>
                    <a:pt x="15621" y="15732"/>
                  </a:lnTo>
                  <a:lnTo>
                    <a:pt x="15659" y="15732"/>
                  </a:lnTo>
                  <a:lnTo>
                    <a:pt x="15659" y="16047"/>
                  </a:lnTo>
                  <a:lnTo>
                    <a:pt x="15779" y="16047"/>
                  </a:lnTo>
                  <a:lnTo>
                    <a:pt x="15779" y="16149"/>
                  </a:lnTo>
                  <a:lnTo>
                    <a:pt x="15659" y="16149"/>
                  </a:lnTo>
                  <a:lnTo>
                    <a:pt x="15659" y="17176"/>
                  </a:lnTo>
                  <a:lnTo>
                    <a:pt x="15664" y="17207"/>
                  </a:lnTo>
                  <a:lnTo>
                    <a:pt x="15670" y="17217"/>
                  </a:lnTo>
                  <a:lnTo>
                    <a:pt x="15681" y="17227"/>
                  </a:lnTo>
                  <a:lnTo>
                    <a:pt x="15790" y="17227"/>
                  </a:lnTo>
                  <a:lnTo>
                    <a:pt x="15790" y="17288"/>
                  </a:lnTo>
                  <a:lnTo>
                    <a:pt x="15768" y="17308"/>
                  </a:lnTo>
                  <a:lnTo>
                    <a:pt x="15686" y="17339"/>
                  </a:lnTo>
                  <a:close/>
                  <a:moveTo>
                    <a:pt x="15336" y="16383"/>
                  </a:moveTo>
                  <a:lnTo>
                    <a:pt x="15336" y="16322"/>
                  </a:lnTo>
                  <a:lnTo>
                    <a:pt x="15331" y="16281"/>
                  </a:lnTo>
                  <a:lnTo>
                    <a:pt x="15326" y="16231"/>
                  </a:lnTo>
                  <a:lnTo>
                    <a:pt x="15304" y="16169"/>
                  </a:lnTo>
                  <a:lnTo>
                    <a:pt x="15287" y="16149"/>
                  </a:lnTo>
                  <a:lnTo>
                    <a:pt x="15265" y="16139"/>
                  </a:lnTo>
                  <a:lnTo>
                    <a:pt x="15238" y="16129"/>
                  </a:lnTo>
                  <a:lnTo>
                    <a:pt x="15194" y="16139"/>
                  </a:lnTo>
                  <a:lnTo>
                    <a:pt x="15156" y="16149"/>
                  </a:lnTo>
                  <a:lnTo>
                    <a:pt x="15123" y="16169"/>
                  </a:lnTo>
                  <a:lnTo>
                    <a:pt x="15085" y="16190"/>
                  </a:lnTo>
                  <a:lnTo>
                    <a:pt x="15074" y="16088"/>
                  </a:lnTo>
                  <a:lnTo>
                    <a:pt x="15107" y="16068"/>
                  </a:lnTo>
                  <a:lnTo>
                    <a:pt x="15151" y="16037"/>
                  </a:lnTo>
                  <a:lnTo>
                    <a:pt x="15167" y="16027"/>
                  </a:lnTo>
                  <a:lnTo>
                    <a:pt x="15189" y="16027"/>
                  </a:lnTo>
                  <a:lnTo>
                    <a:pt x="15238" y="16017"/>
                  </a:lnTo>
                  <a:lnTo>
                    <a:pt x="15276" y="16027"/>
                  </a:lnTo>
                  <a:lnTo>
                    <a:pt x="15326" y="16058"/>
                  </a:lnTo>
                  <a:lnTo>
                    <a:pt x="15342" y="16078"/>
                  </a:lnTo>
                  <a:lnTo>
                    <a:pt x="15375" y="16139"/>
                  </a:lnTo>
                  <a:lnTo>
                    <a:pt x="15380" y="16169"/>
                  </a:lnTo>
                  <a:lnTo>
                    <a:pt x="15391" y="16251"/>
                  </a:lnTo>
                  <a:lnTo>
                    <a:pt x="15402" y="16342"/>
                  </a:lnTo>
                  <a:lnTo>
                    <a:pt x="15402" y="17146"/>
                  </a:lnTo>
                  <a:lnTo>
                    <a:pt x="15407" y="17186"/>
                  </a:lnTo>
                  <a:lnTo>
                    <a:pt x="15413" y="17217"/>
                  </a:lnTo>
                  <a:lnTo>
                    <a:pt x="15424" y="17227"/>
                  </a:lnTo>
                  <a:lnTo>
                    <a:pt x="15462" y="17227"/>
                  </a:lnTo>
                  <a:lnTo>
                    <a:pt x="15462" y="17308"/>
                  </a:lnTo>
                  <a:lnTo>
                    <a:pt x="15440" y="17329"/>
                  </a:lnTo>
                  <a:lnTo>
                    <a:pt x="15391" y="17329"/>
                  </a:lnTo>
                  <a:lnTo>
                    <a:pt x="15375" y="17319"/>
                  </a:lnTo>
                  <a:lnTo>
                    <a:pt x="15342" y="17197"/>
                  </a:lnTo>
                  <a:lnTo>
                    <a:pt x="15293" y="17308"/>
                  </a:lnTo>
                  <a:lnTo>
                    <a:pt x="15282" y="17319"/>
                  </a:lnTo>
                  <a:lnTo>
                    <a:pt x="15260" y="17329"/>
                  </a:lnTo>
                  <a:lnTo>
                    <a:pt x="15216" y="17339"/>
                  </a:lnTo>
                  <a:lnTo>
                    <a:pt x="15178" y="17329"/>
                  </a:lnTo>
                  <a:lnTo>
                    <a:pt x="15151" y="17319"/>
                  </a:lnTo>
                  <a:lnTo>
                    <a:pt x="15118" y="17298"/>
                  </a:lnTo>
                  <a:lnTo>
                    <a:pt x="15085" y="17237"/>
                  </a:lnTo>
                  <a:lnTo>
                    <a:pt x="15074" y="17207"/>
                  </a:lnTo>
                  <a:lnTo>
                    <a:pt x="15058" y="17146"/>
                  </a:lnTo>
                  <a:lnTo>
                    <a:pt x="15047" y="17064"/>
                  </a:lnTo>
                  <a:lnTo>
                    <a:pt x="15047" y="16881"/>
                  </a:lnTo>
                  <a:lnTo>
                    <a:pt x="15058" y="16800"/>
                  </a:lnTo>
                  <a:lnTo>
                    <a:pt x="15074" y="16739"/>
                  </a:lnTo>
                  <a:lnTo>
                    <a:pt x="15080" y="16708"/>
                  </a:lnTo>
                  <a:lnTo>
                    <a:pt x="15090" y="16688"/>
                  </a:lnTo>
                  <a:lnTo>
                    <a:pt x="15107" y="16668"/>
                  </a:lnTo>
                  <a:lnTo>
                    <a:pt x="15118" y="16647"/>
                  </a:lnTo>
                  <a:lnTo>
                    <a:pt x="15134" y="16627"/>
                  </a:lnTo>
                  <a:lnTo>
                    <a:pt x="15156" y="16617"/>
                  </a:lnTo>
                  <a:lnTo>
                    <a:pt x="15194" y="16597"/>
                  </a:lnTo>
                  <a:lnTo>
                    <a:pt x="15238" y="16586"/>
                  </a:lnTo>
                  <a:lnTo>
                    <a:pt x="15336" y="16566"/>
                  </a:lnTo>
                  <a:lnTo>
                    <a:pt x="15336" y="16383"/>
                  </a:lnTo>
                  <a:close/>
                  <a:moveTo>
                    <a:pt x="15336" y="16658"/>
                  </a:moveTo>
                  <a:lnTo>
                    <a:pt x="15244" y="16678"/>
                  </a:lnTo>
                  <a:lnTo>
                    <a:pt x="15211" y="16688"/>
                  </a:lnTo>
                  <a:lnTo>
                    <a:pt x="15200" y="16688"/>
                  </a:lnTo>
                  <a:lnTo>
                    <a:pt x="15183" y="16698"/>
                  </a:lnTo>
                  <a:lnTo>
                    <a:pt x="15162" y="16719"/>
                  </a:lnTo>
                  <a:lnTo>
                    <a:pt x="15145" y="16739"/>
                  </a:lnTo>
                  <a:lnTo>
                    <a:pt x="15129" y="16780"/>
                  </a:lnTo>
                  <a:lnTo>
                    <a:pt x="15123" y="16820"/>
                  </a:lnTo>
                  <a:lnTo>
                    <a:pt x="15118" y="16871"/>
                  </a:lnTo>
                  <a:lnTo>
                    <a:pt x="15112" y="16942"/>
                  </a:lnTo>
                  <a:lnTo>
                    <a:pt x="15112" y="17024"/>
                  </a:lnTo>
                  <a:lnTo>
                    <a:pt x="15118" y="17075"/>
                  </a:lnTo>
                  <a:lnTo>
                    <a:pt x="15118" y="17125"/>
                  </a:lnTo>
                  <a:lnTo>
                    <a:pt x="15140" y="17186"/>
                  </a:lnTo>
                  <a:lnTo>
                    <a:pt x="15151" y="17207"/>
                  </a:lnTo>
                  <a:lnTo>
                    <a:pt x="15194" y="17227"/>
                  </a:lnTo>
                  <a:lnTo>
                    <a:pt x="15222" y="17237"/>
                  </a:lnTo>
                  <a:lnTo>
                    <a:pt x="15244" y="17227"/>
                  </a:lnTo>
                  <a:lnTo>
                    <a:pt x="15260" y="17227"/>
                  </a:lnTo>
                  <a:lnTo>
                    <a:pt x="15276" y="17217"/>
                  </a:lnTo>
                  <a:lnTo>
                    <a:pt x="15293" y="17197"/>
                  </a:lnTo>
                  <a:lnTo>
                    <a:pt x="15315" y="17166"/>
                  </a:lnTo>
                  <a:lnTo>
                    <a:pt x="15336" y="17125"/>
                  </a:lnTo>
                  <a:lnTo>
                    <a:pt x="15336" y="16658"/>
                  </a:lnTo>
                  <a:close/>
                  <a:moveTo>
                    <a:pt x="14664" y="16068"/>
                  </a:moveTo>
                  <a:lnTo>
                    <a:pt x="14702" y="16037"/>
                  </a:lnTo>
                  <a:lnTo>
                    <a:pt x="14757" y="16017"/>
                  </a:lnTo>
                  <a:lnTo>
                    <a:pt x="14779" y="16017"/>
                  </a:lnTo>
                  <a:lnTo>
                    <a:pt x="14795" y="16027"/>
                  </a:lnTo>
                  <a:lnTo>
                    <a:pt x="14817" y="16037"/>
                  </a:lnTo>
                  <a:lnTo>
                    <a:pt x="14866" y="16098"/>
                  </a:lnTo>
                  <a:lnTo>
                    <a:pt x="14877" y="16129"/>
                  </a:lnTo>
                  <a:lnTo>
                    <a:pt x="14894" y="16169"/>
                  </a:lnTo>
                  <a:lnTo>
                    <a:pt x="14905" y="16210"/>
                  </a:lnTo>
                  <a:lnTo>
                    <a:pt x="14910" y="16261"/>
                  </a:lnTo>
                  <a:lnTo>
                    <a:pt x="14921" y="16312"/>
                  </a:lnTo>
                  <a:lnTo>
                    <a:pt x="14927" y="16373"/>
                  </a:lnTo>
                  <a:lnTo>
                    <a:pt x="14937" y="16515"/>
                  </a:lnTo>
                  <a:lnTo>
                    <a:pt x="14937" y="16586"/>
                  </a:lnTo>
                  <a:lnTo>
                    <a:pt x="14943" y="16678"/>
                  </a:lnTo>
                  <a:lnTo>
                    <a:pt x="14937" y="16841"/>
                  </a:lnTo>
                  <a:lnTo>
                    <a:pt x="14927" y="16973"/>
                  </a:lnTo>
                  <a:lnTo>
                    <a:pt x="14921" y="17024"/>
                  </a:lnTo>
                  <a:lnTo>
                    <a:pt x="14899" y="17125"/>
                  </a:lnTo>
                  <a:lnTo>
                    <a:pt x="14888" y="17166"/>
                  </a:lnTo>
                  <a:lnTo>
                    <a:pt x="14877" y="17197"/>
                  </a:lnTo>
                  <a:lnTo>
                    <a:pt x="14861" y="17227"/>
                  </a:lnTo>
                  <a:lnTo>
                    <a:pt x="14828" y="17268"/>
                  </a:lnTo>
                  <a:lnTo>
                    <a:pt x="14795" y="17288"/>
                  </a:lnTo>
                  <a:lnTo>
                    <a:pt x="14752" y="17298"/>
                  </a:lnTo>
                  <a:lnTo>
                    <a:pt x="14730" y="17298"/>
                  </a:lnTo>
                  <a:lnTo>
                    <a:pt x="14708" y="17288"/>
                  </a:lnTo>
                  <a:lnTo>
                    <a:pt x="14675" y="17268"/>
                  </a:lnTo>
                  <a:lnTo>
                    <a:pt x="14642" y="17227"/>
                  </a:lnTo>
                  <a:lnTo>
                    <a:pt x="14615" y="17197"/>
                  </a:lnTo>
                  <a:lnTo>
                    <a:pt x="14615" y="17695"/>
                  </a:lnTo>
                  <a:lnTo>
                    <a:pt x="14549" y="17695"/>
                  </a:lnTo>
                  <a:lnTo>
                    <a:pt x="14549" y="16047"/>
                  </a:lnTo>
                  <a:lnTo>
                    <a:pt x="14582" y="16047"/>
                  </a:lnTo>
                  <a:lnTo>
                    <a:pt x="14615" y="16180"/>
                  </a:lnTo>
                  <a:lnTo>
                    <a:pt x="14664" y="16068"/>
                  </a:lnTo>
                  <a:close/>
                  <a:moveTo>
                    <a:pt x="14664" y="17176"/>
                  </a:moveTo>
                  <a:lnTo>
                    <a:pt x="14681" y="17186"/>
                  </a:lnTo>
                  <a:lnTo>
                    <a:pt x="14702" y="17197"/>
                  </a:lnTo>
                  <a:lnTo>
                    <a:pt x="14719" y="17207"/>
                  </a:lnTo>
                  <a:lnTo>
                    <a:pt x="14741" y="17207"/>
                  </a:lnTo>
                  <a:lnTo>
                    <a:pt x="14768" y="17197"/>
                  </a:lnTo>
                  <a:lnTo>
                    <a:pt x="14784" y="17197"/>
                  </a:lnTo>
                  <a:lnTo>
                    <a:pt x="14795" y="17186"/>
                  </a:lnTo>
                  <a:lnTo>
                    <a:pt x="14806" y="17166"/>
                  </a:lnTo>
                  <a:lnTo>
                    <a:pt x="14817" y="17156"/>
                  </a:lnTo>
                  <a:lnTo>
                    <a:pt x="14839" y="17105"/>
                  </a:lnTo>
                  <a:lnTo>
                    <a:pt x="14850" y="17044"/>
                  </a:lnTo>
                  <a:lnTo>
                    <a:pt x="14861" y="16963"/>
                  </a:lnTo>
                  <a:lnTo>
                    <a:pt x="14866" y="16871"/>
                  </a:lnTo>
                  <a:lnTo>
                    <a:pt x="14872" y="16749"/>
                  </a:lnTo>
                  <a:lnTo>
                    <a:pt x="14872" y="16597"/>
                  </a:lnTo>
                  <a:lnTo>
                    <a:pt x="14866" y="16464"/>
                  </a:lnTo>
                  <a:lnTo>
                    <a:pt x="14861" y="16363"/>
                  </a:lnTo>
                  <a:lnTo>
                    <a:pt x="14855" y="16281"/>
                  </a:lnTo>
                  <a:lnTo>
                    <a:pt x="14834" y="16200"/>
                  </a:lnTo>
                  <a:lnTo>
                    <a:pt x="14812" y="16159"/>
                  </a:lnTo>
                  <a:lnTo>
                    <a:pt x="14790" y="16139"/>
                  </a:lnTo>
                  <a:lnTo>
                    <a:pt x="14773" y="16129"/>
                  </a:lnTo>
                  <a:lnTo>
                    <a:pt x="14708" y="16129"/>
                  </a:lnTo>
                  <a:lnTo>
                    <a:pt x="14681" y="16149"/>
                  </a:lnTo>
                  <a:lnTo>
                    <a:pt x="14648" y="16180"/>
                  </a:lnTo>
                  <a:lnTo>
                    <a:pt x="14615" y="16220"/>
                  </a:lnTo>
                  <a:lnTo>
                    <a:pt x="14615" y="17115"/>
                  </a:lnTo>
                  <a:lnTo>
                    <a:pt x="14664" y="17176"/>
                  </a:lnTo>
                  <a:close/>
                  <a:moveTo>
                    <a:pt x="14336" y="15783"/>
                  </a:moveTo>
                  <a:lnTo>
                    <a:pt x="14320" y="15783"/>
                  </a:lnTo>
                  <a:lnTo>
                    <a:pt x="14303" y="15763"/>
                  </a:lnTo>
                  <a:lnTo>
                    <a:pt x="14293" y="15732"/>
                  </a:lnTo>
                  <a:lnTo>
                    <a:pt x="14287" y="15712"/>
                  </a:lnTo>
                  <a:lnTo>
                    <a:pt x="14287" y="15692"/>
                  </a:lnTo>
                  <a:lnTo>
                    <a:pt x="14293" y="15651"/>
                  </a:lnTo>
                  <a:lnTo>
                    <a:pt x="14303" y="15620"/>
                  </a:lnTo>
                  <a:lnTo>
                    <a:pt x="14320" y="15600"/>
                  </a:lnTo>
                  <a:lnTo>
                    <a:pt x="14336" y="15590"/>
                  </a:lnTo>
                  <a:lnTo>
                    <a:pt x="14358" y="15600"/>
                  </a:lnTo>
                  <a:lnTo>
                    <a:pt x="14374" y="15620"/>
                  </a:lnTo>
                  <a:lnTo>
                    <a:pt x="14385" y="15651"/>
                  </a:lnTo>
                  <a:lnTo>
                    <a:pt x="14391" y="15692"/>
                  </a:lnTo>
                  <a:lnTo>
                    <a:pt x="14385" y="15732"/>
                  </a:lnTo>
                  <a:lnTo>
                    <a:pt x="14374" y="15763"/>
                  </a:lnTo>
                  <a:lnTo>
                    <a:pt x="14358" y="15783"/>
                  </a:lnTo>
                  <a:lnTo>
                    <a:pt x="14336" y="15783"/>
                  </a:lnTo>
                  <a:close/>
                  <a:moveTo>
                    <a:pt x="14303" y="16047"/>
                  </a:moveTo>
                  <a:lnTo>
                    <a:pt x="14374" y="16047"/>
                  </a:lnTo>
                  <a:lnTo>
                    <a:pt x="14374" y="17308"/>
                  </a:lnTo>
                  <a:lnTo>
                    <a:pt x="14303" y="17308"/>
                  </a:lnTo>
                  <a:lnTo>
                    <a:pt x="14303" y="16047"/>
                  </a:lnTo>
                  <a:close/>
                  <a:moveTo>
                    <a:pt x="14096" y="17339"/>
                  </a:moveTo>
                  <a:lnTo>
                    <a:pt x="14068" y="17329"/>
                  </a:lnTo>
                  <a:lnTo>
                    <a:pt x="14036" y="17308"/>
                  </a:lnTo>
                  <a:lnTo>
                    <a:pt x="14019" y="17278"/>
                  </a:lnTo>
                  <a:lnTo>
                    <a:pt x="14008" y="17247"/>
                  </a:lnTo>
                  <a:lnTo>
                    <a:pt x="14003" y="17207"/>
                  </a:lnTo>
                  <a:lnTo>
                    <a:pt x="13997" y="17156"/>
                  </a:lnTo>
                  <a:lnTo>
                    <a:pt x="13997" y="16149"/>
                  </a:lnTo>
                  <a:lnTo>
                    <a:pt x="13926" y="16149"/>
                  </a:lnTo>
                  <a:lnTo>
                    <a:pt x="13926" y="16047"/>
                  </a:lnTo>
                  <a:lnTo>
                    <a:pt x="13997" y="16047"/>
                  </a:lnTo>
                  <a:lnTo>
                    <a:pt x="14030" y="15732"/>
                  </a:lnTo>
                  <a:lnTo>
                    <a:pt x="14063" y="15732"/>
                  </a:lnTo>
                  <a:lnTo>
                    <a:pt x="14063" y="16047"/>
                  </a:lnTo>
                  <a:lnTo>
                    <a:pt x="14189" y="16047"/>
                  </a:lnTo>
                  <a:lnTo>
                    <a:pt x="14189" y="16149"/>
                  </a:lnTo>
                  <a:lnTo>
                    <a:pt x="14063" y="16149"/>
                  </a:lnTo>
                  <a:lnTo>
                    <a:pt x="14063" y="17125"/>
                  </a:lnTo>
                  <a:lnTo>
                    <a:pt x="14068" y="17176"/>
                  </a:lnTo>
                  <a:lnTo>
                    <a:pt x="14074" y="17207"/>
                  </a:lnTo>
                  <a:lnTo>
                    <a:pt x="14079" y="17217"/>
                  </a:lnTo>
                  <a:lnTo>
                    <a:pt x="14090" y="17227"/>
                  </a:lnTo>
                  <a:lnTo>
                    <a:pt x="14194" y="17227"/>
                  </a:lnTo>
                  <a:lnTo>
                    <a:pt x="14200" y="17288"/>
                  </a:lnTo>
                  <a:lnTo>
                    <a:pt x="14178" y="17308"/>
                  </a:lnTo>
                  <a:lnTo>
                    <a:pt x="14096" y="17339"/>
                  </a:lnTo>
                  <a:close/>
                  <a:moveTo>
                    <a:pt x="13680" y="17339"/>
                  </a:moveTo>
                  <a:lnTo>
                    <a:pt x="13631" y="17339"/>
                  </a:lnTo>
                  <a:lnTo>
                    <a:pt x="13587" y="17319"/>
                  </a:lnTo>
                  <a:lnTo>
                    <a:pt x="13555" y="17298"/>
                  </a:lnTo>
                  <a:lnTo>
                    <a:pt x="13527" y="17268"/>
                  </a:lnTo>
                  <a:lnTo>
                    <a:pt x="13538" y="17176"/>
                  </a:lnTo>
                  <a:lnTo>
                    <a:pt x="13637" y="17237"/>
                  </a:lnTo>
                  <a:lnTo>
                    <a:pt x="13702" y="17237"/>
                  </a:lnTo>
                  <a:lnTo>
                    <a:pt x="13724" y="17227"/>
                  </a:lnTo>
                  <a:lnTo>
                    <a:pt x="13757" y="17186"/>
                  </a:lnTo>
                  <a:lnTo>
                    <a:pt x="13773" y="17156"/>
                  </a:lnTo>
                  <a:lnTo>
                    <a:pt x="13779" y="17115"/>
                  </a:lnTo>
                  <a:lnTo>
                    <a:pt x="13784" y="17064"/>
                  </a:lnTo>
                  <a:lnTo>
                    <a:pt x="13790" y="16993"/>
                  </a:lnTo>
                  <a:lnTo>
                    <a:pt x="13784" y="16932"/>
                  </a:lnTo>
                  <a:lnTo>
                    <a:pt x="13784" y="16892"/>
                  </a:lnTo>
                  <a:lnTo>
                    <a:pt x="13779" y="16851"/>
                  </a:lnTo>
                  <a:lnTo>
                    <a:pt x="13746" y="16790"/>
                  </a:lnTo>
                  <a:lnTo>
                    <a:pt x="13724" y="16759"/>
                  </a:lnTo>
                  <a:lnTo>
                    <a:pt x="13697" y="16729"/>
                  </a:lnTo>
                  <a:lnTo>
                    <a:pt x="13659" y="16698"/>
                  </a:lnTo>
                  <a:lnTo>
                    <a:pt x="13631" y="16678"/>
                  </a:lnTo>
                  <a:lnTo>
                    <a:pt x="13604" y="16647"/>
                  </a:lnTo>
                  <a:lnTo>
                    <a:pt x="13582" y="16607"/>
                  </a:lnTo>
                  <a:lnTo>
                    <a:pt x="13571" y="16597"/>
                  </a:lnTo>
                  <a:lnTo>
                    <a:pt x="13566" y="16576"/>
                  </a:lnTo>
                  <a:lnTo>
                    <a:pt x="13549" y="16536"/>
                  </a:lnTo>
                  <a:lnTo>
                    <a:pt x="13538" y="16485"/>
                  </a:lnTo>
                  <a:lnTo>
                    <a:pt x="13533" y="16424"/>
                  </a:lnTo>
                  <a:lnTo>
                    <a:pt x="13527" y="16353"/>
                  </a:lnTo>
                  <a:lnTo>
                    <a:pt x="13533" y="16271"/>
                  </a:lnTo>
                  <a:lnTo>
                    <a:pt x="13533" y="16241"/>
                  </a:lnTo>
                  <a:lnTo>
                    <a:pt x="13538" y="16200"/>
                  </a:lnTo>
                  <a:lnTo>
                    <a:pt x="13549" y="16169"/>
                  </a:lnTo>
                  <a:lnTo>
                    <a:pt x="13555" y="16149"/>
                  </a:lnTo>
                  <a:lnTo>
                    <a:pt x="13566" y="16119"/>
                  </a:lnTo>
                  <a:lnTo>
                    <a:pt x="13577" y="16098"/>
                  </a:lnTo>
                  <a:lnTo>
                    <a:pt x="13598" y="16068"/>
                  </a:lnTo>
                  <a:lnTo>
                    <a:pt x="13626" y="16037"/>
                  </a:lnTo>
                  <a:lnTo>
                    <a:pt x="13642" y="16037"/>
                  </a:lnTo>
                  <a:lnTo>
                    <a:pt x="13659" y="16027"/>
                  </a:lnTo>
                  <a:lnTo>
                    <a:pt x="13735" y="16027"/>
                  </a:lnTo>
                  <a:lnTo>
                    <a:pt x="13773" y="16037"/>
                  </a:lnTo>
                  <a:lnTo>
                    <a:pt x="13806" y="16058"/>
                  </a:lnTo>
                  <a:lnTo>
                    <a:pt x="13833" y="16088"/>
                  </a:lnTo>
                  <a:lnTo>
                    <a:pt x="13817" y="16180"/>
                  </a:lnTo>
                  <a:lnTo>
                    <a:pt x="13790" y="16159"/>
                  </a:lnTo>
                  <a:lnTo>
                    <a:pt x="13762" y="16149"/>
                  </a:lnTo>
                  <a:lnTo>
                    <a:pt x="13735" y="16129"/>
                  </a:lnTo>
                  <a:lnTo>
                    <a:pt x="13669" y="16129"/>
                  </a:lnTo>
                  <a:lnTo>
                    <a:pt x="13653" y="16139"/>
                  </a:lnTo>
                  <a:lnTo>
                    <a:pt x="13637" y="16159"/>
                  </a:lnTo>
                  <a:lnTo>
                    <a:pt x="13620" y="16169"/>
                  </a:lnTo>
                  <a:lnTo>
                    <a:pt x="13615" y="16190"/>
                  </a:lnTo>
                  <a:lnTo>
                    <a:pt x="13609" y="16200"/>
                  </a:lnTo>
                  <a:lnTo>
                    <a:pt x="13604" y="16241"/>
                  </a:lnTo>
                  <a:lnTo>
                    <a:pt x="13593" y="16342"/>
                  </a:lnTo>
                  <a:lnTo>
                    <a:pt x="13598" y="16403"/>
                  </a:lnTo>
                  <a:lnTo>
                    <a:pt x="13598" y="16444"/>
                  </a:lnTo>
                  <a:lnTo>
                    <a:pt x="13609" y="16485"/>
                  </a:lnTo>
                  <a:lnTo>
                    <a:pt x="13620" y="16515"/>
                  </a:lnTo>
                  <a:lnTo>
                    <a:pt x="13653" y="16556"/>
                  </a:lnTo>
                  <a:lnTo>
                    <a:pt x="13708" y="16607"/>
                  </a:lnTo>
                  <a:lnTo>
                    <a:pt x="13746" y="16637"/>
                  </a:lnTo>
                  <a:lnTo>
                    <a:pt x="13773" y="16678"/>
                  </a:lnTo>
                  <a:lnTo>
                    <a:pt x="13801" y="16708"/>
                  </a:lnTo>
                  <a:lnTo>
                    <a:pt x="13812" y="16729"/>
                  </a:lnTo>
                  <a:lnTo>
                    <a:pt x="13822" y="16759"/>
                  </a:lnTo>
                  <a:lnTo>
                    <a:pt x="13833" y="16800"/>
                  </a:lnTo>
                  <a:lnTo>
                    <a:pt x="13855" y="16922"/>
                  </a:lnTo>
                  <a:lnTo>
                    <a:pt x="13855" y="16993"/>
                  </a:lnTo>
                  <a:lnTo>
                    <a:pt x="13844" y="17136"/>
                  </a:lnTo>
                  <a:lnTo>
                    <a:pt x="13828" y="17197"/>
                  </a:lnTo>
                  <a:lnTo>
                    <a:pt x="13812" y="17247"/>
                  </a:lnTo>
                  <a:lnTo>
                    <a:pt x="13801" y="17268"/>
                  </a:lnTo>
                  <a:lnTo>
                    <a:pt x="13784" y="17288"/>
                  </a:lnTo>
                  <a:lnTo>
                    <a:pt x="13757" y="17319"/>
                  </a:lnTo>
                  <a:lnTo>
                    <a:pt x="13719" y="17339"/>
                  </a:lnTo>
                  <a:lnTo>
                    <a:pt x="13680" y="17339"/>
                  </a:lnTo>
                  <a:close/>
                  <a:moveTo>
                    <a:pt x="13150" y="16068"/>
                  </a:moveTo>
                  <a:lnTo>
                    <a:pt x="13172" y="16047"/>
                  </a:lnTo>
                  <a:lnTo>
                    <a:pt x="13194" y="16037"/>
                  </a:lnTo>
                  <a:lnTo>
                    <a:pt x="13221" y="16027"/>
                  </a:lnTo>
                  <a:lnTo>
                    <a:pt x="13254" y="16017"/>
                  </a:lnTo>
                  <a:lnTo>
                    <a:pt x="13281" y="16027"/>
                  </a:lnTo>
                  <a:lnTo>
                    <a:pt x="13314" y="16037"/>
                  </a:lnTo>
                  <a:lnTo>
                    <a:pt x="13336" y="16058"/>
                  </a:lnTo>
                  <a:lnTo>
                    <a:pt x="13369" y="16119"/>
                  </a:lnTo>
                  <a:lnTo>
                    <a:pt x="13391" y="16200"/>
                  </a:lnTo>
                  <a:lnTo>
                    <a:pt x="13396" y="16241"/>
                  </a:lnTo>
                  <a:lnTo>
                    <a:pt x="13396" y="16281"/>
                  </a:lnTo>
                  <a:lnTo>
                    <a:pt x="13402" y="16373"/>
                  </a:lnTo>
                  <a:lnTo>
                    <a:pt x="13402" y="17308"/>
                  </a:lnTo>
                  <a:lnTo>
                    <a:pt x="13331" y="17308"/>
                  </a:lnTo>
                  <a:lnTo>
                    <a:pt x="13331" y="16261"/>
                  </a:lnTo>
                  <a:lnTo>
                    <a:pt x="13325" y="16220"/>
                  </a:lnTo>
                  <a:lnTo>
                    <a:pt x="13320" y="16190"/>
                  </a:lnTo>
                  <a:lnTo>
                    <a:pt x="13309" y="16169"/>
                  </a:lnTo>
                  <a:lnTo>
                    <a:pt x="13292" y="16149"/>
                  </a:lnTo>
                  <a:lnTo>
                    <a:pt x="13260" y="16129"/>
                  </a:lnTo>
                  <a:lnTo>
                    <a:pt x="13221" y="16129"/>
                  </a:lnTo>
                  <a:lnTo>
                    <a:pt x="13199" y="16139"/>
                  </a:lnTo>
                  <a:lnTo>
                    <a:pt x="13183" y="16139"/>
                  </a:lnTo>
                  <a:lnTo>
                    <a:pt x="13167" y="16159"/>
                  </a:lnTo>
                  <a:lnTo>
                    <a:pt x="13134" y="16190"/>
                  </a:lnTo>
                  <a:lnTo>
                    <a:pt x="13106" y="16231"/>
                  </a:lnTo>
                  <a:lnTo>
                    <a:pt x="13106" y="17308"/>
                  </a:lnTo>
                  <a:lnTo>
                    <a:pt x="13035" y="17308"/>
                  </a:lnTo>
                  <a:lnTo>
                    <a:pt x="13035" y="16047"/>
                  </a:lnTo>
                  <a:lnTo>
                    <a:pt x="13068" y="16047"/>
                  </a:lnTo>
                  <a:lnTo>
                    <a:pt x="13101" y="16180"/>
                  </a:lnTo>
                  <a:lnTo>
                    <a:pt x="13150" y="16068"/>
                  </a:lnTo>
                  <a:close/>
                  <a:moveTo>
                    <a:pt x="12691" y="17339"/>
                  </a:moveTo>
                  <a:lnTo>
                    <a:pt x="12664" y="17339"/>
                  </a:lnTo>
                  <a:lnTo>
                    <a:pt x="12642" y="17329"/>
                  </a:lnTo>
                  <a:lnTo>
                    <a:pt x="12626" y="17319"/>
                  </a:lnTo>
                  <a:lnTo>
                    <a:pt x="12604" y="17298"/>
                  </a:lnTo>
                  <a:lnTo>
                    <a:pt x="12587" y="17278"/>
                  </a:lnTo>
                  <a:lnTo>
                    <a:pt x="12565" y="17247"/>
                  </a:lnTo>
                  <a:lnTo>
                    <a:pt x="12549" y="17217"/>
                  </a:lnTo>
                  <a:lnTo>
                    <a:pt x="12538" y="17186"/>
                  </a:lnTo>
                  <a:lnTo>
                    <a:pt x="12522" y="17136"/>
                  </a:lnTo>
                  <a:lnTo>
                    <a:pt x="12511" y="17095"/>
                  </a:lnTo>
                  <a:lnTo>
                    <a:pt x="12505" y="17034"/>
                  </a:lnTo>
                  <a:lnTo>
                    <a:pt x="12494" y="16983"/>
                  </a:lnTo>
                  <a:lnTo>
                    <a:pt x="12489" y="16912"/>
                  </a:lnTo>
                  <a:lnTo>
                    <a:pt x="12483" y="16881"/>
                  </a:lnTo>
                  <a:lnTo>
                    <a:pt x="12483" y="16841"/>
                  </a:lnTo>
                  <a:lnTo>
                    <a:pt x="12478" y="16759"/>
                  </a:lnTo>
                  <a:lnTo>
                    <a:pt x="12478" y="16597"/>
                  </a:lnTo>
                  <a:lnTo>
                    <a:pt x="12483" y="16515"/>
                  </a:lnTo>
                  <a:lnTo>
                    <a:pt x="12489" y="16444"/>
                  </a:lnTo>
                  <a:lnTo>
                    <a:pt x="12494" y="16383"/>
                  </a:lnTo>
                  <a:lnTo>
                    <a:pt x="12516" y="16261"/>
                  </a:lnTo>
                  <a:lnTo>
                    <a:pt x="12538" y="16180"/>
                  </a:lnTo>
                  <a:lnTo>
                    <a:pt x="12554" y="16139"/>
                  </a:lnTo>
                  <a:lnTo>
                    <a:pt x="12587" y="16078"/>
                  </a:lnTo>
                  <a:lnTo>
                    <a:pt x="12604" y="16058"/>
                  </a:lnTo>
                  <a:lnTo>
                    <a:pt x="12626" y="16037"/>
                  </a:lnTo>
                  <a:lnTo>
                    <a:pt x="12647" y="16027"/>
                  </a:lnTo>
                  <a:lnTo>
                    <a:pt x="12669" y="16027"/>
                  </a:lnTo>
                  <a:lnTo>
                    <a:pt x="12691" y="16017"/>
                  </a:lnTo>
                  <a:lnTo>
                    <a:pt x="12713" y="16027"/>
                  </a:lnTo>
                  <a:lnTo>
                    <a:pt x="12735" y="16027"/>
                  </a:lnTo>
                  <a:lnTo>
                    <a:pt x="12757" y="16037"/>
                  </a:lnTo>
                  <a:lnTo>
                    <a:pt x="12789" y="16078"/>
                  </a:lnTo>
                  <a:lnTo>
                    <a:pt x="12811" y="16108"/>
                  </a:lnTo>
                  <a:lnTo>
                    <a:pt x="12822" y="16139"/>
                  </a:lnTo>
                  <a:lnTo>
                    <a:pt x="12839" y="16169"/>
                  </a:lnTo>
                  <a:lnTo>
                    <a:pt x="12850" y="16220"/>
                  </a:lnTo>
                  <a:lnTo>
                    <a:pt x="12866" y="16261"/>
                  </a:lnTo>
                  <a:lnTo>
                    <a:pt x="12871" y="16312"/>
                  </a:lnTo>
                  <a:lnTo>
                    <a:pt x="12882" y="16373"/>
                  </a:lnTo>
                  <a:lnTo>
                    <a:pt x="12888" y="16444"/>
                  </a:lnTo>
                  <a:lnTo>
                    <a:pt x="12893" y="16475"/>
                  </a:lnTo>
                  <a:lnTo>
                    <a:pt x="12893" y="16515"/>
                  </a:lnTo>
                  <a:lnTo>
                    <a:pt x="12899" y="16586"/>
                  </a:lnTo>
                  <a:lnTo>
                    <a:pt x="12899" y="16759"/>
                  </a:lnTo>
                  <a:lnTo>
                    <a:pt x="12893" y="16841"/>
                  </a:lnTo>
                  <a:lnTo>
                    <a:pt x="12888" y="16912"/>
                  </a:lnTo>
                  <a:lnTo>
                    <a:pt x="12877" y="17034"/>
                  </a:lnTo>
                  <a:lnTo>
                    <a:pt x="12866" y="17095"/>
                  </a:lnTo>
                  <a:lnTo>
                    <a:pt x="12855" y="17136"/>
                  </a:lnTo>
                  <a:lnTo>
                    <a:pt x="12839" y="17176"/>
                  </a:lnTo>
                  <a:lnTo>
                    <a:pt x="12828" y="17217"/>
                  </a:lnTo>
                  <a:lnTo>
                    <a:pt x="12795" y="17278"/>
                  </a:lnTo>
                  <a:lnTo>
                    <a:pt x="12773" y="17298"/>
                  </a:lnTo>
                  <a:lnTo>
                    <a:pt x="12757" y="17319"/>
                  </a:lnTo>
                  <a:lnTo>
                    <a:pt x="12713" y="17339"/>
                  </a:lnTo>
                  <a:lnTo>
                    <a:pt x="12691" y="17339"/>
                  </a:lnTo>
                  <a:close/>
                  <a:moveTo>
                    <a:pt x="12691" y="17237"/>
                  </a:moveTo>
                  <a:lnTo>
                    <a:pt x="12718" y="17227"/>
                  </a:lnTo>
                  <a:lnTo>
                    <a:pt x="12746" y="17207"/>
                  </a:lnTo>
                  <a:lnTo>
                    <a:pt x="12757" y="17197"/>
                  </a:lnTo>
                  <a:lnTo>
                    <a:pt x="12768" y="17176"/>
                  </a:lnTo>
                  <a:lnTo>
                    <a:pt x="12789" y="17125"/>
                  </a:lnTo>
                  <a:lnTo>
                    <a:pt x="12800" y="17095"/>
                  </a:lnTo>
                  <a:lnTo>
                    <a:pt x="12806" y="17064"/>
                  </a:lnTo>
                  <a:lnTo>
                    <a:pt x="12817" y="16983"/>
                  </a:lnTo>
                  <a:lnTo>
                    <a:pt x="12822" y="16881"/>
                  </a:lnTo>
                  <a:lnTo>
                    <a:pt x="12828" y="16759"/>
                  </a:lnTo>
                  <a:lnTo>
                    <a:pt x="12828" y="16475"/>
                  </a:lnTo>
                  <a:lnTo>
                    <a:pt x="12817" y="16373"/>
                  </a:lnTo>
                  <a:lnTo>
                    <a:pt x="12806" y="16292"/>
                  </a:lnTo>
                  <a:lnTo>
                    <a:pt x="12800" y="16261"/>
                  </a:lnTo>
                  <a:lnTo>
                    <a:pt x="12789" y="16231"/>
                  </a:lnTo>
                  <a:lnTo>
                    <a:pt x="12784" y="16200"/>
                  </a:lnTo>
                  <a:lnTo>
                    <a:pt x="12762" y="16159"/>
                  </a:lnTo>
                  <a:lnTo>
                    <a:pt x="12746" y="16149"/>
                  </a:lnTo>
                  <a:lnTo>
                    <a:pt x="12735" y="16139"/>
                  </a:lnTo>
                  <a:lnTo>
                    <a:pt x="12718" y="16129"/>
                  </a:lnTo>
                  <a:lnTo>
                    <a:pt x="12658" y="16129"/>
                  </a:lnTo>
                  <a:lnTo>
                    <a:pt x="12631" y="16149"/>
                  </a:lnTo>
                  <a:lnTo>
                    <a:pt x="12620" y="16159"/>
                  </a:lnTo>
                  <a:lnTo>
                    <a:pt x="12609" y="16180"/>
                  </a:lnTo>
                  <a:lnTo>
                    <a:pt x="12587" y="16231"/>
                  </a:lnTo>
                  <a:lnTo>
                    <a:pt x="12571" y="16292"/>
                  </a:lnTo>
                  <a:lnTo>
                    <a:pt x="12560" y="16373"/>
                  </a:lnTo>
                  <a:lnTo>
                    <a:pt x="12549" y="16475"/>
                  </a:lnTo>
                  <a:lnTo>
                    <a:pt x="12549" y="16881"/>
                  </a:lnTo>
                  <a:lnTo>
                    <a:pt x="12560" y="16983"/>
                  </a:lnTo>
                  <a:lnTo>
                    <a:pt x="12571" y="17064"/>
                  </a:lnTo>
                  <a:lnTo>
                    <a:pt x="12576" y="17095"/>
                  </a:lnTo>
                  <a:lnTo>
                    <a:pt x="12587" y="17125"/>
                  </a:lnTo>
                  <a:lnTo>
                    <a:pt x="12609" y="17176"/>
                  </a:lnTo>
                  <a:lnTo>
                    <a:pt x="12620" y="17197"/>
                  </a:lnTo>
                  <a:lnTo>
                    <a:pt x="12631" y="17207"/>
                  </a:lnTo>
                  <a:lnTo>
                    <a:pt x="12647" y="17217"/>
                  </a:lnTo>
                  <a:lnTo>
                    <a:pt x="12658" y="17227"/>
                  </a:lnTo>
                  <a:lnTo>
                    <a:pt x="12675" y="17237"/>
                  </a:lnTo>
                  <a:lnTo>
                    <a:pt x="12691" y="17237"/>
                  </a:lnTo>
                  <a:close/>
                  <a:moveTo>
                    <a:pt x="12237" y="17339"/>
                  </a:moveTo>
                  <a:lnTo>
                    <a:pt x="12199" y="17339"/>
                  </a:lnTo>
                  <a:lnTo>
                    <a:pt x="12172" y="17329"/>
                  </a:lnTo>
                  <a:lnTo>
                    <a:pt x="12139" y="17308"/>
                  </a:lnTo>
                  <a:lnTo>
                    <a:pt x="12117" y="17278"/>
                  </a:lnTo>
                  <a:lnTo>
                    <a:pt x="12090" y="17247"/>
                  </a:lnTo>
                  <a:lnTo>
                    <a:pt x="12052" y="17176"/>
                  </a:lnTo>
                  <a:lnTo>
                    <a:pt x="12035" y="17125"/>
                  </a:lnTo>
                  <a:lnTo>
                    <a:pt x="12024" y="17064"/>
                  </a:lnTo>
                  <a:lnTo>
                    <a:pt x="12008" y="17003"/>
                  </a:lnTo>
                  <a:lnTo>
                    <a:pt x="12002" y="16932"/>
                  </a:lnTo>
                  <a:lnTo>
                    <a:pt x="11991" y="16861"/>
                  </a:lnTo>
                  <a:lnTo>
                    <a:pt x="11981" y="16698"/>
                  </a:lnTo>
                  <a:lnTo>
                    <a:pt x="11981" y="16424"/>
                  </a:lnTo>
                  <a:lnTo>
                    <a:pt x="11986" y="16332"/>
                  </a:lnTo>
                  <a:lnTo>
                    <a:pt x="11986" y="16251"/>
                  </a:lnTo>
                  <a:lnTo>
                    <a:pt x="11997" y="16169"/>
                  </a:lnTo>
                  <a:lnTo>
                    <a:pt x="12002" y="16098"/>
                  </a:lnTo>
                  <a:lnTo>
                    <a:pt x="12013" y="16027"/>
                  </a:lnTo>
                  <a:lnTo>
                    <a:pt x="12024" y="15966"/>
                  </a:lnTo>
                  <a:lnTo>
                    <a:pt x="12057" y="15864"/>
                  </a:lnTo>
                  <a:lnTo>
                    <a:pt x="12073" y="15824"/>
                  </a:lnTo>
                  <a:lnTo>
                    <a:pt x="12095" y="15783"/>
                  </a:lnTo>
                  <a:lnTo>
                    <a:pt x="12117" y="15753"/>
                  </a:lnTo>
                  <a:lnTo>
                    <a:pt x="12172" y="15712"/>
                  </a:lnTo>
                  <a:lnTo>
                    <a:pt x="12199" y="15702"/>
                  </a:lnTo>
                  <a:lnTo>
                    <a:pt x="12281" y="15702"/>
                  </a:lnTo>
                  <a:lnTo>
                    <a:pt x="12325" y="15722"/>
                  </a:lnTo>
                  <a:lnTo>
                    <a:pt x="12358" y="15742"/>
                  </a:lnTo>
                  <a:lnTo>
                    <a:pt x="12396" y="15773"/>
                  </a:lnTo>
                  <a:lnTo>
                    <a:pt x="12385" y="15885"/>
                  </a:lnTo>
                  <a:lnTo>
                    <a:pt x="12309" y="15834"/>
                  </a:lnTo>
                  <a:lnTo>
                    <a:pt x="12276" y="15814"/>
                  </a:lnTo>
                  <a:lnTo>
                    <a:pt x="12194" y="15814"/>
                  </a:lnTo>
                  <a:lnTo>
                    <a:pt x="12161" y="15834"/>
                  </a:lnTo>
                  <a:lnTo>
                    <a:pt x="12150" y="15854"/>
                  </a:lnTo>
                  <a:lnTo>
                    <a:pt x="12134" y="15875"/>
                  </a:lnTo>
                  <a:lnTo>
                    <a:pt x="12117" y="15905"/>
                  </a:lnTo>
                  <a:lnTo>
                    <a:pt x="12106" y="15936"/>
                  </a:lnTo>
                  <a:lnTo>
                    <a:pt x="12084" y="16017"/>
                  </a:lnTo>
                  <a:lnTo>
                    <a:pt x="12079" y="16068"/>
                  </a:lnTo>
                  <a:lnTo>
                    <a:pt x="12068" y="16119"/>
                  </a:lnTo>
                  <a:lnTo>
                    <a:pt x="12057" y="16251"/>
                  </a:lnTo>
                  <a:lnTo>
                    <a:pt x="12057" y="16769"/>
                  </a:lnTo>
                  <a:lnTo>
                    <a:pt x="12068" y="16902"/>
                  </a:lnTo>
                  <a:lnTo>
                    <a:pt x="12084" y="17014"/>
                  </a:lnTo>
                  <a:lnTo>
                    <a:pt x="12095" y="17064"/>
                  </a:lnTo>
                  <a:lnTo>
                    <a:pt x="12101" y="17105"/>
                  </a:lnTo>
                  <a:lnTo>
                    <a:pt x="12145" y="17186"/>
                  </a:lnTo>
                  <a:lnTo>
                    <a:pt x="12161" y="17197"/>
                  </a:lnTo>
                  <a:lnTo>
                    <a:pt x="12177" y="17217"/>
                  </a:lnTo>
                  <a:lnTo>
                    <a:pt x="12194" y="17227"/>
                  </a:lnTo>
                  <a:lnTo>
                    <a:pt x="12281" y="17227"/>
                  </a:lnTo>
                  <a:lnTo>
                    <a:pt x="12298" y="17217"/>
                  </a:lnTo>
                  <a:lnTo>
                    <a:pt x="12319" y="17207"/>
                  </a:lnTo>
                  <a:lnTo>
                    <a:pt x="12352" y="17186"/>
                  </a:lnTo>
                  <a:lnTo>
                    <a:pt x="12385" y="17156"/>
                  </a:lnTo>
                  <a:lnTo>
                    <a:pt x="12407" y="17247"/>
                  </a:lnTo>
                  <a:lnTo>
                    <a:pt x="12369" y="17288"/>
                  </a:lnTo>
                  <a:lnTo>
                    <a:pt x="12330" y="17319"/>
                  </a:lnTo>
                  <a:lnTo>
                    <a:pt x="12287" y="17329"/>
                  </a:lnTo>
                  <a:lnTo>
                    <a:pt x="12259" y="17339"/>
                  </a:lnTo>
                  <a:lnTo>
                    <a:pt x="12237" y="17339"/>
                  </a:lnTo>
                  <a:close/>
                  <a:moveTo>
                    <a:pt x="16550" y="13139"/>
                  </a:moveTo>
                  <a:lnTo>
                    <a:pt x="16594" y="13098"/>
                  </a:lnTo>
                  <a:lnTo>
                    <a:pt x="16626" y="13088"/>
                  </a:lnTo>
                  <a:lnTo>
                    <a:pt x="16686" y="13088"/>
                  </a:lnTo>
                  <a:lnTo>
                    <a:pt x="16714" y="13098"/>
                  </a:lnTo>
                  <a:lnTo>
                    <a:pt x="16725" y="13108"/>
                  </a:lnTo>
                  <a:lnTo>
                    <a:pt x="16741" y="13129"/>
                  </a:lnTo>
                  <a:lnTo>
                    <a:pt x="16752" y="13139"/>
                  </a:lnTo>
                  <a:lnTo>
                    <a:pt x="16763" y="13159"/>
                  </a:lnTo>
                  <a:lnTo>
                    <a:pt x="16768" y="13180"/>
                  </a:lnTo>
                  <a:lnTo>
                    <a:pt x="16779" y="13210"/>
                  </a:lnTo>
                  <a:lnTo>
                    <a:pt x="16796" y="13302"/>
                  </a:lnTo>
                  <a:lnTo>
                    <a:pt x="16801" y="13342"/>
                  </a:lnTo>
                  <a:lnTo>
                    <a:pt x="16801" y="14380"/>
                  </a:lnTo>
                  <a:lnTo>
                    <a:pt x="16736" y="14380"/>
                  </a:lnTo>
                  <a:lnTo>
                    <a:pt x="16736" y="13383"/>
                  </a:lnTo>
                  <a:lnTo>
                    <a:pt x="16730" y="13332"/>
                  </a:lnTo>
                  <a:lnTo>
                    <a:pt x="16730" y="13292"/>
                  </a:lnTo>
                  <a:lnTo>
                    <a:pt x="16719" y="13261"/>
                  </a:lnTo>
                  <a:lnTo>
                    <a:pt x="16714" y="13241"/>
                  </a:lnTo>
                  <a:lnTo>
                    <a:pt x="16708" y="13231"/>
                  </a:lnTo>
                  <a:lnTo>
                    <a:pt x="16697" y="13220"/>
                  </a:lnTo>
                  <a:lnTo>
                    <a:pt x="16681" y="13200"/>
                  </a:lnTo>
                  <a:lnTo>
                    <a:pt x="16665" y="13200"/>
                  </a:lnTo>
                  <a:lnTo>
                    <a:pt x="16643" y="13190"/>
                  </a:lnTo>
                  <a:lnTo>
                    <a:pt x="16621" y="13200"/>
                  </a:lnTo>
                  <a:lnTo>
                    <a:pt x="16604" y="13200"/>
                  </a:lnTo>
                  <a:lnTo>
                    <a:pt x="16583" y="13210"/>
                  </a:lnTo>
                  <a:lnTo>
                    <a:pt x="16566" y="13220"/>
                  </a:lnTo>
                  <a:lnTo>
                    <a:pt x="16539" y="13251"/>
                  </a:lnTo>
                  <a:lnTo>
                    <a:pt x="16506" y="13292"/>
                  </a:lnTo>
                  <a:lnTo>
                    <a:pt x="16506" y="14380"/>
                  </a:lnTo>
                  <a:lnTo>
                    <a:pt x="16435" y="14380"/>
                  </a:lnTo>
                  <a:lnTo>
                    <a:pt x="16435" y="13108"/>
                  </a:lnTo>
                  <a:lnTo>
                    <a:pt x="16468" y="13108"/>
                  </a:lnTo>
                  <a:lnTo>
                    <a:pt x="16501" y="13241"/>
                  </a:lnTo>
                  <a:lnTo>
                    <a:pt x="16550" y="13139"/>
                  </a:lnTo>
                  <a:close/>
                  <a:moveTo>
                    <a:pt x="16227" y="12854"/>
                  </a:moveTo>
                  <a:lnTo>
                    <a:pt x="16211" y="12844"/>
                  </a:lnTo>
                  <a:lnTo>
                    <a:pt x="16195" y="12824"/>
                  </a:lnTo>
                  <a:lnTo>
                    <a:pt x="16184" y="12793"/>
                  </a:lnTo>
                  <a:lnTo>
                    <a:pt x="16178" y="12773"/>
                  </a:lnTo>
                  <a:lnTo>
                    <a:pt x="16178" y="12753"/>
                  </a:lnTo>
                  <a:lnTo>
                    <a:pt x="16184" y="12722"/>
                  </a:lnTo>
                  <a:lnTo>
                    <a:pt x="16195" y="12681"/>
                  </a:lnTo>
                  <a:lnTo>
                    <a:pt x="16211" y="12661"/>
                  </a:lnTo>
                  <a:lnTo>
                    <a:pt x="16249" y="12661"/>
                  </a:lnTo>
                  <a:lnTo>
                    <a:pt x="16266" y="12681"/>
                  </a:lnTo>
                  <a:lnTo>
                    <a:pt x="16277" y="12722"/>
                  </a:lnTo>
                  <a:lnTo>
                    <a:pt x="16282" y="12753"/>
                  </a:lnTo>
                  <a:lnTo>
                    <a:pt x="16277" y="12793"/>
                  </a:lnTo>
                  <a:lnTo>
                    <a:pt x="16266" y="12824"/>
                  </a:lnTo>
                  <a:lnTo>
                    <a:pt x="16249" y="12844"/>
                  </a:lnTo>
                  <a:lnTo>
                    <a:pt x="16227" y="12854"/>
                  </a:lnTo>
                  <a:close/>
                  <a:moveTo>
                    <a:pt x="16195" y="13108"/>
                  </a:moveTo>
                  <a:lnTo>
                    <a:pt x="16266" y="13108"/>
                  </a:lnTo>
                  <a:lnTo>
                    <a:pt x="16266" y="14380"/>
                  </a:lnTo>
                  <a:lnTo>
                    <a:pt x="16195" y="14380"/>
                  </a:lnTo>
                  <a:lnTo>
                    <a:pt x="16195" y="13108"/>
                  </a:lnTo>
                  <a:close/>
                  <a:moveTo>
                    <a:pt x="15643" y="14410"/>
                  </a:moveTo>
                  <a:lnTo>
                    <a:pt x="15593" y="14400"/>
                  </a:lnTo>
                  <a:lnTo>
                    <a:pt x="15571" y="14400"/>
                  </a:lnTo>
                  <a:lnTo>
                    <a:pt x="15550" y="14390"/>
                  </a:lnTo>
                  <a:lnTo>
                    <a:pt x="15517" y="14359"/>
                  </a:lnTo>
                  <a:lnTo>
                    <a:pt x="15489" y="14339"/>
                  </a:lnTo>
                  <a:lnTo>
                    <a:pt x="15500" y="14247"/>
                  </a:lnTo>
                  <a:lnTo>
                    <a:pt x="15582" y="14298"/>
                  </a:lnTo>
                  <a:lnTo>
                    <a:pt x="15599" y="14298"/>
                  </a:lnTo>
                  <a:lnTo>
                    <a:pt x="15643" y="14308"/>
                  </a:lnTo>
                  <a:lnTo>
                    <a:pt x="15686" y="14288"/>
                  </a:lnTo>
                  <a:lnTo>
                    <a:pt x="15703" y="14278"/>
                  </a:lnTo>
                  <a:lnTo>
                    <a:pt x="15719" y="14258"/>
                  </a:lnTo>
                  <a:lnTo>
                    <a:pt x="15730" y="14237"/>
                  </a:lnTo>
                  <a:lnTo>
                    <a:pt x="15735" y="14217"/>
                  </a:lnTo>
                  <a:lnTo>
                    <a:pt x="15741" y="14176"/>
                  </a:lnTo>
                  <a:lnTo>
                    <a:pt x="15752" y="14125"/>
                  </a:lnTo>
                  <a:lnTo>
                    <a:pt x="15752" y="14003"/>
                  </a:lnTo>
                  <a:lnTo>
                    <a:pt x="15746" y="13953"/>
                  </a:lnTo>
                  <a:lnTo>
                    <a:pt x="15741" y="13922"/>
                  </a:lnTo>
                  <a:lnTo>
                    <a:pt x="15730" y="13881"/>
                  </a:lnTo>
                  <a:lnTo>
                    <a:pt x="15714" y="13851"/>
                  </a:lnTo>
                  <a:lnTo>
                    <a:pt x="15593" y="13739"/>
                  </a:lnTo>
                  <a:lnTo>
                    <a:pt x="15566" y="13708"/>
                  </a:lnTo>
                  <a:lnTo>
                    <a:pt x="15544" y="13678"/>
                  </a:lnTo>
                  <a:lnTo>
                    <a:pt x="15539" y="13658"/>
                  </a:lnTo>
                  <a:lnTo>
                    <a:pt x="15528" y="13637"/>
                  </a:lnTo>
                  <a:lnTo>
                    <a:pt x="15511" y="13597"/>
                  </a:lnTo>
                  <a:lnTo>
                    <a:pt x="15500" y="13546"/>
                  </a:lnTo>
                  <a:lnTo>
                    <a:pt x="15495" y="13485"/>
                  </a:lnTo>
                  <a:lnTo>
                    <a:pt x="15489" y="13414"/>
                  </a:lnTo>
                  <a:lnTo>
                    <a:pt x="15495" y="13342"/>
                  </a:lnTo>
                  <a:lnTo>
                    <a:pt x="15500" y="13302"/>
                  </a:lnTo>
                  <a:lnTo>
                    <a:pt x="15517" y="13210"/>
                  </a:lnTo>
                  <a:lnTo>
                    <a:pt x="15561" y="13129"/>
                  </a:lnTo>
                  <a:lnTo>
                    <a:pt x="15588" y="13108"/>
                  </a:lnTo>
                  <a:lnTo>
                    <a:pt x="15604" y="13098"/>
                  </a:lnTo>
                  <a:lnTo>
                    <a:pt x="15621" y="13098"/>
                  </a:lnTo>
                  <a:lnTo>
                    <a:pt x="15659" y="13088"/>
                  </a:lnTo>
                  <a:lnTo>
                    <a:pt x="15697" y="13088"/>
                  </a:lnTo>
                  <a:lnTo>
                    <a:pt x="15735" y="13108"/>
                  </a:lnTo>
                  <a:lnTo>
                    <a:pt x="15768" y="13129"/>
                  </a:lnTo>
                  <a:lnTo>
                    <a:pt x="15796" y="13149"/>
                  </a:lnTo>
                  <a:lnTo>
                    <a:pt x="15785" y="13241"/>
                  </a:lnTo>
                  <a:lnTo>
                    <a:pt x="15757" y="13231"/>
                  </a:lnTo>
                  <a:lnTo>
                    <a:pt x="15730" y="13210"/>
                  </a:lnTo>
                  <a:lnTo>
                    <a:pt x="15697" y="13200"/>
                  </a:lnTo>
                  <a:lnTo>
                    <a:pt x="15637" y="13200"/>
                  </a:lnTo>
                  <a:lnTo>
                    <a:pt x="15615" y="13210"/>
                  </a:lnTo>
                  <a:lnTo>
                    <a:pt x="15599" y="13220"/>
                  </a:lnTo>
                  <a:lnTo>
                    <a:pt x="15582" y="13241"/>
                  </a:lnTo>
                  <a:lnTo>
                    <a:pt x="15577" y="13251"/>
                  </a:lnTo>
                  <a:lnTo>
                    <a:pt x="15571" y="13271"/>
                  </a:lnTo>
                  <a:lnTo>
                    <a:pt x="15566" y="13302"/>
                  </a:lnTo>
                  <a:lnTo>
                    <a:pt x="15561" y="13353"/>
                  </a:lnTo>
                  <a:lnTo>
                    <a:pt x="15561" y="13464"/>
                  </a:lnTo>
                  <a:lnTo>
                    <a:pt x="15566" y="13515"/>
                  </a:lnTo>
                  <a:lnTo>
                    <a:pt x="15566" y="13536"/>
                  </a:lnTo>
                  <a:lnTo>
                    <a:pt x="15571" y="13546"/>
                  </a:lnTo>
                  <a:lnTo>
                    <a:pt x="15582" y="13576"/>
                  </a:lnTo>
                  <a:lnTo>
                    <a:pt x="15599" y="13607"/>
                  </a:lnTo>
                  <a:lnTo>
                    <a:pt x="15615" y="13627"/>
                  </a:lnTo>
                  <a:lnTo>
                    <a:pt x="15670" y="13668"/>
                  </a:lnTo>
                  <a:lnTo>
                    <a:pt x="15708" y="13708"/>
                  </a:lnTo>
                  <a:lnTo>
                    <a:pt x="15735" y="13739"/>
                  </a:lnTo>
                  <a:lnTo>
                    <a:pt x="15763" y="13780"/>
                  </a:lnTo>
                  <a:lnTo>
                    <a:pt x="15785" y="13820"/>
                  </a:lnTo>
                  <a:lnTo>
                    <a:pt x="15801" y="13871"/>
                  </a:lnTo>
                  <a:lnTo>
                    <a:pt x="15812" y="13922"/>
                  </a:lnTo>
                  <a:lnTo>
                    <a:pt x="15817" y="13983"/>
                  </a:lnTo>
                  <a:lnTo>
                    <a:pt x="15817" y="14136"/>
                  </a:lnTo>
                  <a:lnTo>
                    <a:pt x="15806" y="14207"/>
                  </a:lnTo>
                  <a:lnTo>
                    <a:pt x="15796" y="14268"/>
                  </a:lnTo>
                  <a:lnTo>
                    <a:pt x="15774" y="14319"/>
                  </a:lnTo>
                  <a:lnTo>
                    <a:pt x="15763" y="14339"/>
                  </a:lnTo>
                  <a:lnTo>
                    <a:pt x="15746" y="14359"/>
                  </a:lnTo>
                  <a:lnTo>
                    <a:pt x="15719" y="14390"/>
                  </a:lnTo>
                  <a:lnTo>
                    <a:pt x="15681" y="14400"/>
                  </a:lnTo>
                  <a:lnTo>
                    <a:pt x="15664" y="14410"/>
                  </a:lnTo>
                  <a:lnTo>
                    <a:pt x="15643" y="14410"/>
                  </a:lnTo>
                  <a:close/>
                  <a:moveTo>
                    <a:pt x="15074" y="13820"/>
                  </a:moveTo>
                  <a:lnTo>
                    <a:pt x="15074" y="13942"/>
                  </a:lnTo>
                  <a:lnTo>
                    <a:pt x="15080" y="14044"/>
                  </a:lnTo>
                  <a:lnTo>
                    <a:pt x="15090" y="14136"/>
                  </a:lnTo>
                  <a:lnTo>
                    <a:pt x="15101" y="14166"/>
                  </a:lnTo>
                  <a:lnTo>
                    <a:pt x="15107" y="14197"/>
                  </a:lnTo>
                  <a:lnTo>
                    <a:pt x="15140" y="14258"/>
                  </a:lnTo>
                  <a:lnTo>
                    <a:pt x="15156" y="14278"/>
                  </a:lnTo>
                  <a:lnTo>
                    <a:pt x="15183" y="14288"/>
                  </a:lnTo>
                  <a:lnTo>
                    <a:pt x="15205" y="14298"/>
                  </a:lnTo>
                  <a:lnTo>
                    <a:pt x="15222" y="14298"/>
                  </a:lnTo>
                  <a:lnTo>
                    <a:pt x="15260" y="14288"/>
                  </a:lnTo>
                  <a:lnTo>
                    <a:pt x="15276" y="14288"/>
                  </a:lnTo>
                  <a:lnTo>
                    <a:pt x="15293" y="14278"/>
                  </a:lnTo>
                  <a:lnTo>
                    <a:pt x="15326" y="14247"/>
                  </a:lnTo>
                  <a:lnTo>
                    <a:pt x="15364" y="14227"/>
                  </a:lnTo>
                  <a:lnTo>
                    <a:pt x="15380" y="14319"/>
                  </a:lnTo>
                  <a:lnTo>
                    <a:pt x="15347" y="14349"/>
                  </a:lnTo>
                  <a:lnTo>
                    <a:pt x="15309" y="14380"/>
                  </a:lnTo>
                  <a:lnTo>
                    <a:pt x="15265" y="14400"/>
                  </a:lnTo>
                  <a:lnTo>
                    <a:pt x="15194" y="14400"/>
                  </a:lnTo>
                  <a:lnTo>
                    <a:pt x="15167" y="14390"/>
                  </a:lnTo>
                  <a:lnTo>
                    <a:pt x="15123" y="14369"/>
                  </a:lnTo>
                  <a:lnTo>
                    <a:pt x="15101" y="14349"/>
                  </a:lnTo>
                  <a:lnTo>
                    <a:pt x="15069" y="14288"/>
                  </a:lnTo>
                  <a:lnTo>
                    <a:pt x="15058" y="14247"/>
                  </a:lnTo>
                  <a:lnTo>
                    <a:pt x="15041" y="14207"/>
                  </a:lnTo>
                  <a:lnTo>
                    <a:pt x="15030" y="14156"/>
                  </a:lnTo>
                  <a:lnTo>
                    <a:pt x="15025" y="14105"/>
                  </a:lnTo>
                  <a:lnTo>
                    <a:pt x="15014" y="14044"/>
                  </a:lnTo>
                  <a:lnTo>
                    <a:pt x="15009" y="13983"/>
                  </a:lnTo>
                  <a:lnTo>
                    <a:pt x="15003" y="13912"/>
                  </a:lnTo>
                  <a:lnTo>
                    <a:pt x="15003" y="13658"/>
                  </a:lnTo>
                  <a:lnTo>
                    <a:pt x="15009" y="13576"/>
                  </a:lnTo>
                  <a:lnTo>
                    <a:pt x="15019" y="13434"/>
                  </a:lnTo>
                  <a:lnTo>
                    <a:pt x="15025" y="13373"/>
                  </a:lnTo>
                  <a:lnTo>
                    <a:pt x="15047" y="13271"/>
                  </a:lnTo>
                  <a:lnTo>
                    <a:pt x="15058" y="13231"/>
                  </a:lnTo>
                  <a:lnTo>
                    <a:pt x="15107" y="13139"/>
                  </a:lnTo>
                  <a:lnTo>
                    <a:pt x="15123" y="13119"/>
                  </a:lnTo>
                  <a:lnTo>
                    <a:pt x="15189" y="13088"/>
                  </a:lnTo>
                  <a:lnTo>
                    <a:pt x="15233" y="13088"/>
                  </a:lnTo>
                  <a:lnTo>
                    <a:pt x="15276" y="13108"/>
                  </a:lnTo>
                  <a:lnTo>
                    <a:pt x="15293" y="13119"/>
                  </a:lnTo>
                  <a:lnTo>
                    <a:pt x="15309" y="13139"/>
                  </a:lnTo>
                  <a:lnTo>
                    <a:pt x="15342" y="13200"/>
                  </a:lnTo>
                  <a:lnTo>
                    <a:pt x="15353" y="13231"/>
                  </a:lnTo>
                  <a:lnTo>
                    <a:pt x="15375" y="13312"/>
                  </a:lnTo>
                  <a:lnTo>
                    <a:pt x="15386" y="13403"/>
                  </a:lnTo>
                  <a:lnTo>
                    <a:pt x="15391" y="13454"/>
                  </a:lnTo>
                  <a:lnTo>
                    <a:pt x="15397" y="13515"/>
                  </a:lnTo>
                  <a:lnTo>
                    <a:pt x="15397" y="13780"/>
                  </a:lnTo>
                  <a:lnTo>
                    <a:pt x="15074" y="13780"/>
                  </a:lnTo>
                  <a:lnTo>
                    <a:pt x="15074" y="13820"/>
                  </a:lnTo>
                  <a:close/>
                  <a:moveTo>
                    <a:pt x="15331" y="13678"/>
                  </a:moveTo>
                  <a:lnTo>
                    <a:pt x="15331" y="13597"/>
                  </a:lnTo>
                  <a:lnTo>
                    <a:pt x="15326" y="13495"/>
                  </a:lnTo>
                  <a:lnTo>
                    <a:pt x="15320" y="13414"/>
                  </a:lnTo>
                  <a:lnTo>
                    <a:pt x="15315" y="13342"/>
                  </a:lnTo>
                  <a:lnTo>
                    <a:pt x="15298" y="13281"/>
                  </a:lnTo>
                  <a:lnTo>
                    <a:pt x="15282" y="13241"/>
                  </a:lnTo>
                  <a:lnTo>
                    <a:pt x="15265" y="13220"/>
                  </a:lnTo>
                  <a:lnTo>
                    <a:pt x="15249" y="13210"/>
                  </a:lnTo>
                  <a:lnTo>
                    <a:pt x="15238" y="13200"/>
                  </a:lnTo>
                  <a:lnTo>
                    <a:pt x="15211" y="13190"/>
                  </a:lnTo>
                  <a:lnTo>
                    <a:pt x="15178" y="13200"/>
                  </a:lnTo>
                  <a:lnTo>
                    <a:pt x="15167" y="13200"/>
                  </a:lnTo>
                  <a:lnTo>
                    <a:pt x="15151" y="13210"/>
                  </a:lnTo>
                  <a:lnTo>
                    <a:pt x="15140" y="13220"/>
                  </a:lnTo>
                  <a:lnTo>
                    <a:pt x="15107" y="13281"/>
                  </a:lnTo>
                  <a:lnTo>
                    <a:pt x="15096" y="13342"/>
                  </a:lnTo>
                  <a:lnTo>
                    <a:pt x="15080" y="13424"/>
                  </a:lnTo>
                  <a:lnTo>
                    <a:pt x="15074" y="13525"/>
                  </a:lnTo>
                  <a:lnTo>
                    <a:pt x="15074" y="13678"/>
                  </a:lnTo>
                  <a:lnTo>
                    <a:pt x="15331" y="13678"/>
                  </a:lnTo>
                  <a:close/>
                  <a:moveTo>
                    <a:pt x="14779" y="14400"/>
                  </a:moveTo>
                  <a:lnTo>
                    <a:pt x="14757" y="14400"/>
                  </a:lnTo>
                  <a:lnTo>
                    <a:pt x="14691" y="14369"/>
                  </a:lnTo>
                  <a:lnTo>
                    <a:pt x="14675" y="14349"/>
                  </a:lnTo>
                  <a:lnTo>
                    <a:pt x="14642" y="14288"/>
                  </a:lnTo>
                  <a:lnTo>
                    <a:pt x="14626" y="14247"/>
                  </a:lnTo>
                  <a:lnTo>
                    <a:pt x="14604" y="14166"/>
                  </a:lnTo>
                  <a:lnTo>
                    <a:pt x="14599" y="14105"/>
                  </a:lnTo>
                  <a:lnTo>
                    <a:pt x="14588" y="14044"/>
                  </a:lnTo>
                  <a:lnTo>
                    <a:pt x="14582" y="13983"/>
                  </a:lnTo>
                  <a:lnTo>
                    <a:pt x="14577" y="13912"/>
                  </a:lnTo>
                  <a:lnTo>
                    <a:pt x="14577" y="13576"/>
                  </a:lnTo>
                  <a:lnTo>
                    <a:pt x="14588" y="13434"/>
                  </a:lnTo>
                  <a:lnTo>
                    <a:pt x="14593" y="13383"/>
                  </a:lnTo>
                  <a:lnTo>
                    <a:pt x="14604" y="13322"/>
                  </a:lnTo>
                  <a:lnTo>
                    <a:pt x="14615" y="13281"/>
                  </a:lnTo>
                  <a:lnTo>
                    <a:pt x="14626" y="13231"/>
                  </a:lnTo>
                  <a:lnTo>
                    <a:pt x="14642" y="13200"/>
                  </a:lnTo>
                  <a:lnTo>
                    <a:pt x="14653" y="13169"/>
                  </a:lnTo>
                  <a:lnTo>
                    <a:pt x="14675" y="13139"/>
                  </a:lnTo>
                  <a:lnTo>
                    <a:pt x="14691" y="13119"/>
                  </a:lnTo>
                  <a:lnTo>
                    <a:pt x="14735" y="13098"/>
                  </a:lnTo>
                  <a:lnTo>
                    <a:pt x="14784" y="13088"/>
                  </a:lnTo>
                  <a:lnTo>
                    <a:pt x="14823" y="13088"/>
                  </a:lnTo>
                  <a:lnTo>
                    <a:pt x="14905" y="13139"/>
                  </a:lnTo>
                  <a:lnTo>
                    <a:pt x="14916" y="13149"/>
                  </a:lnTo>
                  <a:lnTo>
                    <a:pt x="14905" y="13251"/>
                  </a:lnTo>
                  <a:lnTo>
                    <a:pt x="14845" y="13210"/>
                  </a:lnTo>
                  <a:lnTo>
                    <a:pt x="14817" y="13200"/>
                  </a:lnTo>
                  <a:lnTo>
                    <a:pt x="14784" y="13190"/>
                  </a:lnTo>
                  <a:lnTo>
                    <a:pt x="14752" y="13200"/>
                  </a:lnTo>
                  <a:lnTo>
                    <a:pt x="14724" y="13210"/>
                  </a:lnTo>
                  <a:lnTo>
                    <a:pt x="14697" y="13241"/>
                  </a:lnTo>
                  <a:lnTo>
                    <a:pt x="14681" y="13292"/>
                  </a:lnTo>
                  <a:lnTo>
                    <a:pt x="14664" y="13353"/>
                  </a:lnTo>
                  <a:lnTo>
                    <a:pt x="14653" y="13434"/>
                  </a:lnTo>
                  <a:lnTo>
                    <a:pt x="14648" y="13525"/>
                  </a:lnTo>
                  <a:lnTo>
                    <a:pt x="14642" y="13658"/>
                  </a:lnTo>
                  <a:lnTo>
                    <a:pt x="14642" y="13810"/>
                  </a:lnTo>
                  <a:lnTo>
                    <a:pt x="14648" y="13942"/>
                  </a:lnTo>
                  <a:lnTo>
                    <a:pt x="14653" y="14044"/>
                  </a:lnTo>
                  <a:lnTo>
                    <a:pt x="14664" y="14136"/>
                  </a:lnTo>
                  <a:lnTo>
                    <a:pt x="14675" y="14166"/>
                  </a:lnTo>
                  <a:lnTo>
                    <a:pt x="14681" y="14197"/>
                  </a:lnTo>
                  <a:lnTo>
                    <a:pt x="14691" y="14227"/>
                  </a:lnTo>
                  <a:lnTo>
                    <a:pt x="14702" y="14247"/>
                  </a:lnTo>
                  <a:lnTo>
                    <a:pt x="14713" y="14258"/>
                  </a:lnTo>
                  <a:lnTo>
                    <a:pt x="14724" y="14278"/>
                  </a:lnTo>
                  <a:lnTo>
                    <a:pt x="14741" y="14288"/>
                  </a:lnTo>
                  <a:lnTo>
                    <a:pt x="14752" y="14288"/>
                  </a:lnTo>
                  <a:lnTo>
                    <a:pt x="14784" y="14298"/>
                  </a:lnTo>
                  <a:lnTo>
                    <a:pt x="14817" y="14288"/>
                  </a:lnTo>
                  <a:lnTo>
                    <a:pt x="14845" y="14278"/>
                  </a:lnTo>
                  <a:lnTo>
                    <a:pt x="14905" y="14217"/>
                  </a:lnTo>
                  <a:lnTo>
                    <a:pt x="14921" y="14319"/>
                  </a:lnTo>
                  <a:lnTo>
                    <a:pt x="14894" y="14349"/>
                  </a:lnTo>
                  <a:lnTo>
                    <a:pt x="14861" y="14380"/>
                  </a:lnTo>
                  <a:lnTo>
                    <a:pt x="14845" y="14390"/>
                  </a:lnTo>
                  <a:lnTo>
                    <a:pt x="14823" y="14400"/>
                  </a:lnTo>
                  <a:lnTo>
                    <a:pt x="14779" y="14400"/>
                  </a:lnTo>
                  <a:close/>
                  <a:moveTo>
                    <a:pt x="14189" y="13139"/>
                  </a:moveTo>
                  <a:lnTo>
                    <a:pt x="14232" y="13098"/>
                  </a:lnTo>
                  <a:lnTo>
                    <a:pt x="14260" y="13088"/>
                  </a:lnTo>
                  <a:lnTo>
                    <a:pt x="14325" y="13088"/>
                  </a:lnTo>
                  <a:lnTo>
                    <a:pt x="14353" y="13098"/>
                  </a:lnTo>
                  <a:lnTo>
                    <a:pt x="14364" y="13108"/>
                  </a:lnTo>
                  <a:lnTo>
                    <a:pt x="14374" y="13129"/>
                  </a:lnTo>
                  <a:lnTo>
                    <a:pt x="14385" y="13139"/>
                  </a:lnTo>
                  <a:lnTo>
                    <a:pt x="14407" y="13180"/>
                  </a:lnTo>
                  <a:lnTo>
                    <a:pt x="14418" y="13210"/>
                  </a:lnTo>
                  <a:lnTo>
                    <a:pt x="14435" y="13302"/>
                  </a:lnTo>
                  <a:lnTo>
                    <a:pt x="14440" y="13342"/>
                  </a:lnTo>
                  <a:lnTo>
                    <a:pt x="14440" y="14380"/>
                  </a:lnTo>
                  <a:lnTo>
                    <a:pt x="14369" y="14380"/>
                  </a:lnTo>
                  <a:lnTo>
                    <a:pt x="14369" y="13332"/>
                  </a:lnTo>
                  <a:lnTo>
                    <a:pt x="14364" y="13292"/>
                  </a:lnTo>
                  <a:lnTo>
                    <a:pt x="14358" y="13261"/>
                  </a:lnTo>
                  <a:lnTo>
                    <a:pt x="14353" y="13241"/>
                  </a:lnTo>
                  <a:lnTo>
                    <a:pt x="14347" y="13231"/>
                  </a:lnTo>
                  <a:lnTo>
                    <a:pt x="14331" y="13220"/>
                  </a:lnTo>
                  <a:lnTo>
                    <a:pt x="14320" y="13200"/>
                  </a:lnTo>
                  <a:lnTo>
                    <a:pt x="14298" y="13200"/>
                  </a:lnTo>
                  <a:lnTo>
                    <a:pt x="14282" y="13190"/>
                  </a:lnTo>
                  <a:lnTo>
                    <a:pt x="14260" y="13200"/>
                  </a:lnTo>
                  <a:lnTo>
                    <a:pt x="14238" y="13200"/>
                  </a:lnTo>
                  <a:lnTo>
                    <a:pt x="14205" y="13220"/>
                  </a:lnTo>
                  <a:lnTo>
                    <a:pt x="14178" y="13251"/>
                  </a:lnTo>
                  <a:lnTo>
                    <a:pt x="14145" y="13292"/>
                  </a:lnTo>
                  <a:lnTo>
                    <a:pt x="14145" y="14380"/>
                  </a:lnTo>
                  <a:lnTo>
                    <a:pt x="14074" y="14380"/>
                  </a:lnTo>
                  <a:lnTo>
                    <a:pt x="14074" y="13108"/>
                  </a:lnTo>
                  <a:lnTo>
                    <a:pt x="14107" y="13108"/>
                  </a:lnTo>
                  <a:lnTo>
                    <a:pt x="14139" y="13241"/>
                  </a:lnTo>
                  <a:lnTo>
                    <a:pt x="14189" y="13139"/>
                  </a:lnTo>
                  <a:close/>
                  <a:moveTo>
                    <a:pt x="13833" y="13444"/>
                  </a:moveTo>
                  <a:lnTo>
                    <a:pt x="13828" y="13393"/>
                  </a:lnTo>
                  <a:lnTo>
                    <a:pt x="13828" y="13342"/>
                  </a:lnTo>
                  <a:lnTo>
                    <a:pt x="13822" y="13302"/>
                  </a:lnTo>
                  <a:lnTo>
                    <a:pt x="13812" y="13261"/>
                  </a:lnTo>
                  <a:lnTo>
                    <a:pt x="13801" y="13241"/>
                  </a:lnTo>
                  <a:lnTo>
                    <a:pt x="13757" y="13200"/>
                  </a:lnTo>
                  <a:lnTo>
                    <a:pt x="13691" y="13200"/>
                  </a:lnTo>
                  <a:lnTo>
                    <a:pt x="13615" y="13241"/>
                  </a:lnTo>
                  <a:lnTo>
                    <a:pt x="13582" y="13261"/>
                  </a:lnTo>
                  <a:lnTo>
                    <a:pt x="13566" y="13159"/>
                  </a:lnTo>
                  <a:lnTo>
                    <a:pt x="13604" y="13129"/>
                  </a:lnTo>
                  <a:lnTo>
                    <a:pt x="13642" y="13108"/>
                  </a:lnTo>
                  <a:lnTo>
                    <a:pt x="13686" y="13088"/>
                  </a:lnTo>
                  <a:lnTo>
                    <a:pt x="13773" y="13088"/>
                  </a:lnTo>
                  <a:lnTo>
                    <a:pt x="13822" y="13119"/>
                  </a:lnTo>
                  <a:lnTo>
                    <a:pt x="13833" y="13139"/>
                  </a:lnTo>
                  <a:lnTo>
                    <a:pt x="13850" y="13159"/>
                  </a:lnTo>
                  <a:lnTo>
                    <a:pt x="13861" y="13180"/>
                  </a:lnTo>
                  <a:lnTo>
                    <a:pt x="13866" y="13210"/>
                  </a:lnTo>
                  <a:lnTo>
                    <a:pt x="13877" y="13241"/>
                  </a:lnTo>
                  <a:lnTo>
                    <a:pt x="13883" y="13271"/>
                  </a:lnTo>
                  <a:lnTo>
                    <a:pt x="13888" y="13312"/>
                  </a:lnTo>
                  <a:lnTo>
                    <a:pt x="13894" y="13403"/>
                  </a:lnTo>
                  <a:lnTo>
                    <a:pt x="13899" y="13515"/>
                  </a:lnTo>
                  <a:lnTo>
                    <a:pt x="13899" y="14258"/>
                  </a:lnTo>
                  <a:lnTo>
                    <a:pt x="13910" y="14278"/>
                  </a:lnTo>
                  <a:lnTo>
                    <a:pt x="13921" y="14288"/>
                  </a:lnTo>
                  <a:lnTo>
                    <a:pt x="13937" y="14298"/>
                  </a:lnTo>
                  <a:lnTo>
                    <a:pt x="13954" y="14298"/>
                  </a:lnTo>
                  <a:lnTo>
                    <a:pt x="13959" y="14369"/>
                  </a:lnTo>
                  <a:lnTo>
                    <a:pt x="13937" y="14390"/>
                  </a:lnTo>
                  <a:lnTo>
                    <a:pt x="13910" y="14400"/>
                  </a:lnTo>
                  <a:lnTo>
                    <a:pt x="13888" y="14400"/>
                  </a:lnTo>
                  <a:lnTo>
                    <a:pt x="13872" y="14380"/>
                  </a:lnTo>
                  <a:lnTo>
                    <a:pt x="13833" y="14268"/>
                  </a:lnTo>
                  <a:lnTo>
                    <a:pt x="13790" y="14369"/>
                  </a:lnTo>
                  <a:lnTo>
                    <a:pt x="13773" y="14390"/>
                  </a:lnTo>
                  <a:lnTo>
                    <a:pt x="13757" y="14400"/>
                  </a:lnTo>
                  <a:lnTo>
                    <a:pt x="13675" y="14400"/>
                  </a:lnTo>
                  <a:lnTo>
                    <a:pt x="13642" y="14390"/>
                  </a:lnTo>
                  <a:lnTo>
                    <a:pt x="13631" y="14369"/>
                  </a:lnTo>
                  <a:lnTo>
                    <a:pt x="13615" y="14359"/>
                  </a:lnTo>
                  <a:lnTo>
                    <a:pt x="13587" y="14329"/>
                  </a:lnTo>
                  <a:lnTo>
                    <a:pt x="13577" y="14298"/>
                  </a:lnTo>
                  <a:lnTo>
                    <a:pt x="13571" y="14278"/>
                  </a:lnTo>
                  <a:lnTo>
                    <a:pt x="13555" y="14207"/>
                  </a:lnTo>
                  <a:lnTo>
                    <a:pt x="13549" y="14176"/>
                  </a:lnTo>
                  <a:lnTo>
                    <a:pt x="13544" y="14136"/>
                  </a:lnTo>
                  <a:lnTo>
                    <a:pt x="13538" y="14085"/>
                  </a:lnTo>
                  <a:lnTo>
                    <a:pt x="13538" y="14034"/>
                  </a:lnTo>
                  <a:lnTo>
                    <a:pt x="13544" y="13942"/>
                  </a:lnTo>
                  <a:lnTo>
                    <a:pt x="13544" y="13902"/>
                  </a:lnTo>
                  <a:lnTo>
                    <a:pt x="13549" y="13871"/>
                  </a:lnTo>
                  <a:lnTo>
                    <a:pt x="13566" y="13800"/>
                  </a:lnTo>
                  <a:lnTo>
                    <a:pt x="13577" y="13780"/>
                  </a:lnTo>
                  <a:lnTo>
                    <a:pt x="13587" y="13749"/>
                  </a:lnTo>
                  <a:lnTo>
                    <a:pt x="13604" y="13729"/>
                  </a:lnTo>
                  <a:lnTo>
                    <a:pt x="13615" y="13708"/>
                  </a:lnTo>
                  <a:lnTo>
                    <a:pt x="13648" y="13688"/>
                  </a:lnTo>
                  <a:lnTo>
                    <a:pt x="13686" y="13658"/>
                  </a:lnTo>
                  <a:lnTo>
                    <a:pt x="13735" y="13647"/>
                  </a:lnTo>
                  <a:lnTo>
                    <a:pt x="13833" y="13637"/>
                  </a:lnTo>
                  <a:lnTo>
                    <a:pt x="13833" y="13444"/>
                  </a:lnTo>
                  <a:close/>
                  <a:moveTo>
                    <a:pt x="13833" y="13729"/>
                  </a:moveTo>
                  <a:lnTo>
                    <a:pt x="13740" y="13739"/>
                  </a:lnTo>
                  <a:lnTo>
                    <a:pt x="13708" y="13749"/>
                  </a:lnTo>
                  <a:lnTo>
                    <a:pt x="13691" y="13759"/>
                  </a:lnTo>
                  <a:lnTo>
                    <a:pt x="13680" y="13759"/>
                  </a:lnTo>
                  <a:lnTo>
                    <a:pt x="13659" y="13780"/>
                  </a:lnTo>
                  <a:lnTo>
                    <a:pt x="13626" y="13841"/>
                  </a:lnTo>
                  <a:lnTo>
                    <a:pt x="13615" y="13892"/>
                  </a:lnTo>
                  <a:lnTo>
                    <a:pt x="13609" y="13942"/>
                  </a:lnTo>
                  <a:lnTo>
                    <a:pt x="13609" y="14146"/>
                  </a:lnTo>
                  <a:lnTo>
                    <a:pt x="13615" y="14186"/>
                  </a:lnTo>
                  <a:lnTo>
                    <a:pt x="13626" y="14227"/>
                  </a:lnTo>
                  <a:lnTo>
                    <a:pt x="13648" y="14268"/>
                  </a:lnTo>
                  <a:lnTo>
                    <a:pt x="13669" y="14288"/>
                  </a:lnTo>
                  <a:lnTo>
                    <a:pt x="13691" y="14298"/>
                  </a:lnTo>
                  <a:lnTo>
                    <a:pt x="13735" y="14298"/>
                  </a:lnTo>
                  <a:lnTo>
                    <a:pt x="13757" y="14288"/>
                  </a:lnTo>
                  <a:lnTo>
                    <a:pt x="13773" y="14278"/>
                  </a:lnTo>
                  <a:lnTo>
                    <a:pt x="13784" y="14268"/>
                  </a:lnTo>
                  <a:lnTo>
                    <a:pt x="13812" y="14227"/>
                  </a:lnTo>
                  <a:lnTo>
                    <a:pt x="13833" y="14186"/>
                  </a:lnTo>
                  <a:lnTo>
                    <a:pt x="13833" y="13729"/>
                  </a:lnTo>
                  <a:close/>
                  <a:moveTo>
                    <a:pt x="13057" y="13108"/>
                  </a:moveTo>
                  <a:lnTo>
                    <a:pt x="13123" y="13108"/>
                  </a:lnTo>
                  <a:lnTo>
                    <a:pt x="13238" y="14014"/>
                  </a:lnTo>
                  <a:lnTo>
                    <a:pt x="13265" y="14339"/>
                  </a:lnTo>
                  <a:lnTo>
                    <a:pt x="13287" y="14014"/>
                  </a:lnTo>
                  <a:lnTo>
                    <a:pt x="13402" y="13108"/>
                  </a:lnTo>
                  <a:lnTo>
                    <a:pt x="13473" y="13108"/>
                  </a:lnTo>
                  <a:lnTo>
                    <a:pt x="13298" y="14380"/>
                  </a:lnTo>
                  <a:lnTo>
                    <a:pt x="13227" y="14380"/>
                  </a:lnTo>
                  <a:lnTo>
                    <a:pt x="13057" y="13108"/>
                  </a:lnTo>
                  <a:close/>
                  <a:moveTo>
                    <a:pt x="12877" y="12651"/>
                  </a:moveTo>
                  <a:lnTo>
                    <a:pt x="12943" y="12651"/>
                  </a:lnTo>
                  <a:lnTo>
                    <a:pt x="12943" y="14380"/>
                  </a:lnTo>
                  <a:lnTo>
                    <a:pt x="12910" y="14380"/>
                  </a:lnTo>
                  <a:lnTo>
                    <a:pt x="12882" y="14247"/>
                  </a:lnTo>
                  <a:lnTo>
                    <a:pt x="12822" y="14369"/>
                  </a:lnTo>
                  <a:lnTo>
                    <a:pt x="12789" y="14390"/>
                  </a:lnTo>
                  <a:lnTo>
                    <a:pt x="12768" y="14400"/>
                  </a:lnTo>
                  <a:lnTo>
                    <a:pt x="12718" y="14400"/>
                  </a:lnTo>
                  <a:lnTo>
                    <a:pt x="12697" y="14390"/>
                  </a:lnTo>
                  <a:lnTo>
                    <a:pt x="12680" y="14380"/>
                  </a:lnTo>
                  <a:lnTo>
                    <a:pt x="12658" y="14369"/>
                  </a:lnTo>
                  <a:lnTo>
                    <a:pt x="12615" y="14288"/>
                  </a:lnTo>
                  <a:lnTo>
                    <a:pt x="12593" y="14207"/>
                  </a:lnTo>
                  <a:lnTo>
                    <a:pt x="12582" y="14156"/>
                  </a:lnTo>
                  <a:lnTo>
                    <a:pt x="12565" y="14044"/>
                  </a:lnTo>
                  <a:lnTo>
                    <a:pt x="12554" y="13902"/>
                  </a:lnTo>
                  <a:lnTo>
                    <a:pt x="12554" y="13647"/>
                  </a:lnTo>
                  <a:lnTo>
                    <a:pt x="12560" y="13566"/>
                  </a:lnTo>
                  <a:lnTo>
                    <a:pt x="12560" y="13495"/>
                  </a:lnTo>
                  <a:lnTo>
                    <a:pt x="12565" y="13434"/>
                  </a:lnTo>
                  <a:lnTo>
                    <a:pt x="12576" y="13373"/>
                  </a:lnTo>
                  <a:lnTo>
                    <a:pt x="12582" y="13322"/>
                  </a:lnTo>
                  <a:lnTo>
                    <a:pt x="12593" y="13271"/>
                  </a:lnTo>
                  <a:lnTo>
                    <a:pt x="12604" y="13231"/>
                  </a:lnTo>
                  <a:lnTo>
                    <a:pt x="12620" y="13190"/>
                  </a:lnTo>
                  <a:lnTo>
                    <a:pt x="12647" y="13139"/>
                  </a:lnTo>
                  <a:lnTo>
                    <a:pt x="12664" y="13119"/>
                  </a:lnTo>
                  <a:lnTo>
                    <a:pt x="12686" y="13108"/>
                  </a:lnTo>
                  <a:lnTo>
                    <a:pt x="12702" y="13098"/>
                  </a:lnTo>
                  <a:lnTo>
                    <a:pt x="12740" y="13088"/>
                  </a:lnTo>
                  <a:lnTo>
                    <a:pt x="12762" y="13088"/>
                  </a:lnTo>
                  <a:lnTo>
                    <a:pt x="12806" y="13108"/>
                  </a:lnTo>
                  <a:lnTo>
                    <a:pt x="12822" y="13119"/>
                  </a:lnTo>
                  <a:lnTo>
                    <a:pt x="12850" y="13159"/>
                  </a:lnTo>
                  <a:lnTo>
                    <a:pt x="12866" y="13180"/>
                  </a:lnTo>
                  <a:lnTo>
                    <a:pt x="12877" y="13200"/>
                  </a:lnTo>
                  <a:lnTo>
                    <a:pt x="12877" y="12651"/>
                  </a:lnTo>
                  <a:close/>
                  <a:moveTo>
                    <a:pt x="12877" y="13292"/>
                  </a:moveTo>
                  <a:lnTo>
                    <a:pt x="12855" y="13261"/>
                  </a:lnTo>
                  <a:lnTo>
                    <a:pt x="12828" y="13231"/>
                  </a:lnTo>
                  <a:lnTo>
                    <a:pt x="12811" y="13210"/>
                  </a:lnTo>
                  <a:lnTo>
                    <a:pt x="12789" y="13200"/>
                  </a:lnTo>
                  <a:lnTo>
                    <a:pt x="12773" y="13200"/>
                  </a:lnTo>
                  <a:lnTo>
                    <a:pt x="12751" y="13190"/>
                  </a:lnTo>
                  <a:lnTo>
                    <a:pt x="12724" y="13200"/>
                  </a:lnTo>
                  <a:lnTo>
                    <a:pt x="12707" y="13200"/>
                  </a:lnTo>
                  <a:lnTo>
                    <a:pt x="12686" y="13220"/>
                  </a:lnTo>
                  <a:lnTo>
                    <a:pt x="12675" y="13241"/>
                  </a:lnTo>
                  <a:lnTo>
                    <a:pt x="12658" y="13281"/>
                  </a:lnTo>
                  <a:lnTo>
                    <a:pt x="12642" y="13342"/>
                  </a:lnTo>
                  <a:lnTo>
                    <a:pt x="12631" y="13424"/>
                  </a:lnTo>
                  <a:lnTo>
                    <a:pt x="12626" y="13525"/>
                  </a:lnTo>
                  <a:lnTo>
                    <a:pt x="12626" y="13942"/>
                  </a:lnTo>
                  <a:lnTo>
                    <a:pt x="12631" y="14044"/>
                  </a:lnTo>
                  <a:lnTo>
                    <a:pt x="12642" y="14136"/>
                  </a:lnTo>
                  <a:lnTo>
                    <a:pt x="12658" y="14197"/>
                  </a:lnTo>
                  <a:lnTo>
                    <a:pt x="12675" y="14247"/>
                  </a:lnTo>
                  <a:lnTo>
                    <a:pt x="12697" y="14288"/>
                  </a:lnTo>
                  <a:lnTo>
                    <a:pt x="12713" y="14298"/>
                  </a:lnTo>
                  <a:lnTo>
                    <a:pt x="12724" y="14298"/>
                  </a:lnTo>
                  <a:lnTo>
                    <a:pt x="12740" y="14308"/>
                  </a:lnTo>
                  <a:lnTo>
                    <a:pt x="12773" y="14308"/>
                  </a:lnTo>
                  <a:lnTo>
                    <a:pt x="12789" y="14298"/>
                  </a:lnTo>
                  <a:lnTo>
                    <a:pt x="12800" y="14288"/>
                  </a:lnTo>
                  <a:lnTo>
                    <a:pt x="12817" y="14278"/>
                  </a:lnTo>
                  <a:lnTo>
                    <a:pt x="12844" y="14237"/>
                  </a:lnTo>
                  <a:lnTo>
                    <a:pt x="12877" y="14197"/>
                  </a:lnTo>
                  <a:lnTo>
                    <a:pt x="12877" y="13292"/>
                  </a:lnTo>
                  <a:close/>
                  <a:moveTo>
                    <a:pt x="12030" y="14380"/>
                  </a:moveTo>
                  <a:lnTo>
                    <a:pt x="11959" y="14380"/>
                  </a:lnTo>
                  <a:lnTo>
                    <a:pt x="12177" y="12783"/>
                  </a:lnTo>
                  <a:lnTo>
                    <a:pt x="12259" y="12783"/>
                  </a:lnTo>
                  <a:lnTo>
                    <a:pt x="12467" y="14380"/>
                  </a:lnTo>
                  <a:lnTo>
                    <a:pt x="12396" y="14380"/>
                  </a:lnTo>
                  <a:lnTo>
                    <a:pt x="12347" y="14014"/>
                  </a:lnTo>
                  <a:lnTo>
                    <a:pt x="12079" y="14014"/>
                  </a:lnTo>
                  <a:lnTo>
                    <a:pt x="12030" y="14380"/>
                  </a:lnTo>
                  <a:close/>
                  <a:moveTo>
                    <a:pt x="12243" y="13220"/>
                  </a:moveTo>
                  <a:lnTo>
                    <a:pt x="12216" y="12834"/>
                  </a:lnTo>
                  <a:lnTo>
                    <a:pt x="12183" y="13220"/>
                  </a:lnTo>
                  <a:lnTo>
                    <a:pt x="12090" y="13912"/>
                  </a:lnTo>
                  <a:lnTo>
                    <a:pt x="12336" y="13912"/>
                  </a:lnTo>
                  <a:lnTo>
                    <a:pt x="12243" y="13220"/>
                  </a:lnTo>
                  <a:close/>
                  <a:moveTo>
                    <a:pt x="19457" y="6122"/>
                  </a:moveTo>
                  <a:lnTo>
                    <a:pt x="18763" y="6122"/>
                  </a:lnTo>
                  <a:lnTo>
                    <a:pt x="18763" y="11390"/>
                  </a:lnTo>
                  <a:lnTo>
                    <a:pt x="18758" y="11420"/>
                  </a:lnTo>
                  <a:lnTo>
                    <a:pt x="18752" y="11441"/>
                  </a:lnTo>
                  <a:lnTo>
                    <a:pt x="18741" y="11492"/>
                  </a:lnTo>
                  <a:lnTo>
                    <a:pt x="18698" y="11573"/>
                  </a:lnTo>
                  <a:lnTo>
                    <a:pt x="18676" y="11593"/>
                  </a:lnTo>
                  <a:lnTo>
                    <a:pt x="18649" y="11614"/>
                  </a:lnTo>
                  <a:lnTo>
                    <a:pt x="18168" y="11614"/>
                  </a:lnTo>
                  <a:lnTo>
                    <a:pt x="18157" y="11603"/>
                  </a:lnTo>
                  <a:lnTo>
                    <a:pt x="18140" y="11593"/>
                  </a:lnTo>
                  <a:lnTo>
                    <a:pt x="18118" y="11573"/>
                  </a:lnTo>
                  <a:lnTo>
                    <a:pt x="18075" y="11492"/>
                  </a:lnTo>
                  <a:lnTo>
                    <a:pt x="18053" y="11390"/>
                  </a:lnTo>
                  <a:lnTo>
                    <a:pt x="18047" y="11339"/>
                  </a:lnTo>
                  <a:lnTo>
                    <a:pt x="18047" y="6122"/>
                  </a:lnTo>
                  <a:lnTo>
                    <a:pt x="17353" y="6122"/>
                  </a:lnTo>
                  <a:lnTo>
                    <a:pt x="17326" y="6112"/>
                  </a:lnTo>
                  <a:lnTo>
                    <a:pt x="17310" y="6102"/>
                  </a:lnTo>
                  <a:lnTo>
                    <a:pt x="17299" y="6092"/>
                  </a:lnTo>
                  <a:lnTo>
                    <a:pt x="17271" y="6071"/>
                  </a:lnTo>
                  <a:lnTo>
                    <a:pt x="17249" y="6041"/>
                  </a:lnTo>
                  <a:lnTo>
                    <a:pt x="17233" y="5990"/>
                  </a:lnTo>
                  <a:lnTo>
                    <a:pt x="17217" y="5949"/>
                  </a:lnTo>
                  <a:lnTo>
                    <a:pt x="17211" y="5898"/>
                  </a:lnTo>
                  <a:lnTo>
                    <a:pt x="17206" y="5837"/>
                  </a:lnTo>
                  <a:lnTo>
                    <a:pt x="17206" y="5186"/>
                  </a:lnTo>
                  <a:lnTo>
                    <a:pt x="17211" y="5136"/>
                  </a:lnTo>
                  <a:lnTo>
                    <a:pt x="17211" y="5105"/>
                  </a:lnTo>
                  <a:lnTo>
                    <a:pt x="17217" y="5085"/>
                  </a:lnTo>
                  <a:lnTo>
                    <a:pt x="17233" y="5034"/>
                  </a:lnTo>
                  <a:lnTo>
                    <a:pt x="17249" y="4993"/>
                  </a:lnTo>
                  <a:lnTo>
                    <a:pt x="17271" y="4963"/>
                  </a:lnTo>
                  <a:lnTo>
                    <a:pt x="17299" y="4932"/>
                  </a:lnTo>
                  <a:lnTo>
                    <a:pt x="17353" y="4912"/>
                  </a:lnTo>
                  <a:lnTo>
                    <a:pt x="19457" y="4912"/>
                  </a:lnTo>
                  <a:lnTo>
                    <a:pt x="19485" y="4922"/>
                  </a:lnTo>
                  <a:lnTo>
                    <a:pt x="19501" y="4922"/>
                  </a:lnTo>
                  <a:lnTo>
                    <a:pt x="19512" y="4932"/>
                  </a:lnTo>
                  <a:lnTo>
                    <a:pt x="19539" y="4963"/>
                  </a:lnTo>
                  <a:lnTo>
                    <a:pt x="19561" y="4993"/>
                  </a:lnTo>
                  <a:lnTo>
                    <a:pt x="19578" y="5034"/>
                  </a:lnTo>
                  <a:lnTo>
                    <a:pt x="19594" y="5085"/>
                  </a:lnTo>
                  <a:lnTo>
                    <a:pt x="19605" y="5186"/>
                  </a:lnTo>
                  <a:lnTo>
                    <a:pt x="19605" y="5837"/>
                  </a:lnTo>
                  <a:lnTo>
                    <a:pt x="19600" y="5898"/>
                  </a:lnTo>
                  <a:lnTo>
                    <a:pt x="19600" y="5919"/>
                  </a:lnTo>
                  <a:lnTo>
                    <a:pt x="19594" y="5949"/>
                  </a:lnTo>
                  <a:lnTo>
                    <a:pt x="19578" y="5990"/>
                  </a:lnTo>
                  <a:lnTo>
                    <a:pt x="19561" y="6041"/>
                  </a:lnTo>
                  <a:lnTo>
                    <a:pt x="19539" y="6071"/>
                  </a:lnTo>
                  <a:lnTo>
                    <a:pt x="19485" y="6112"/>
                  </a:lnTo>
                  <a:lnTo>
                    <a:pt x="19457" y="6122"/>
                  </a:lnTo>
                  <a:close/>
                  <a:moveTo>
                    <a:pt x="17064" y="11380"/>
                  </a:moveTo>
                  <a:lnTo>
                    <a:pt x="16971" y="11461"/>
                  </a:lnTo>
                  <a:lnTo>
                    <a:pt x="16883" y="11522"/>
                  </a:lnTo>
                  <a:lnTo>
                    <a:pt x="16790" y="11573"/>
                  </a:lnTo>
                  <a:lnTo>
                    <a:pt x="16741" y="11593"/>
                  </a:lnTo>
                  <a:lnTo>
                    <a:pt x="16697" y="11614"/>
                  </a:lnTo>
                  <a:lnTo>
                    <a:pt x="16512" y="11675"/>
                  </a:lnTo>
                  <a:lnTo>
                    <a:pt x="16413" y="11685"/>
                  </a:lnTo>
                  <a:lnTo>
                    <a:pt x="16238" y="11685"/>
                  </a:lnTo>
                  <a:lnTo>
                    <a:pt x="16156" y="11675"/>
                  </a:lnTo>
                  <a:lnTo>
                    <a:pt x="16003" y="11634"/>
                  </a:lnTo>
                  <a:lnTo>
                    <a:pt x="15927" y="11603"/>
                  </a:lnTo>
                  <a:lnTo>
                    <a:pt x="15856" y="11563"/>
                  </a:lnTo>
                  <a:lnTo>
                    <a:pt x="15785" y="11512"/>
                  </a:lnTo>
                  <a:lnTo>
                    <a:pt x="15653" y="11410"/>
                  </a:lnTo>
                  <a:lnTo>
                    <a:pt x="15588" y="11339"/>
                  </a:lnTo>
                  <a:lnTo>
                    <a:pt x="15468" y="11197"/>
                  </a:lnTo>
                  <a:lnTo>
                    <a:pt x="15358" y="11014"/>
                  </a:lnTo>
                  <a:lnTo>
                    <a:pt x="15309" y="10922"/>
                  </a:lnTo>
                  <a:lnTo>
                    <a:pt x="15260" y="10800"/>
                  </a:lnTo>
                  <a:lnTo>
                    <a:pt x="15172" y="10576"/>
                  </a:lnTo>
                  <a:lnTo>
                    <a:pt x="15134" y="10454"/>
                  </a:lnTo>
                  <a:lnTo>
                    <a:pt x="15096" y="10322"/>
                  </a:lnTo>
                  <a:lnTo>
                    <a:pt x="15058" y="10180"/>
                  </a:lnTo>
                  <a:lnTo>
                    <a:pt x="15030" y="10037"/>
                  </a:lnTo>
                  <a:lnTo>
                    <a:pt x="14998" y="9885"/>
                  </a:lnTo>
                  <a:lnTo>
                    <a:pt x="14970" y="9732"/>
                  </a:lnTo>
                  <a:lnTo>
                    <a:pt x="14948" y="9569"/>
                  </a:lnTo>
                  <a:lnTo>
                    <a:pt x="14927" y="9397"/>
                  </a:lnTo>
                  <a:lnTo>
                    <a:pt x="14910" y="9224"/>
                  </a:lnTo>
                  <a:lnTo>
                    <a:pt x="14899" y="9041"/>
                  </a:lnTo>
                  <a:lnTo>
                    <a:pt x="14877" y="8654"/>
                  </a:lnTo>
                  <a:lnTo>
                    <a:pt x="14872" y="8461"/>
                  </a:lnTo>
                  <a:lnTo>
                    <a:pt x="14872" y="8064"/>
                  </a:lnTo>
                  <a:lnTo>
                    <a:pt x="14877" y="7881"/>
                  </a:lnTo>
                  <a:lnTo>
                    <a:pt x="14888" y="7698"/>
                  </a:lnTo>
                  <a:lnTo>
                    <a:pt x="14899" y="7525"/>
                  </a:lnTo>
                  <a:lnTo>
                    <a:pt x="14910" y="7363"/>
                  </a:lnTo>
                  <a:lnTo>
                    <a:pt x="14927" y="7190"/>
                  </a:lnTo>
                  <a:lnTo>
                    <a:pt x="14948" y="7027"/>
                  </a:lnTo>
                  <a:lnTo>
                    <a:pt x="14970" y="6875"/>
                  </a:lnTo>
                  <a:lnTo>
                    <a:pt x="15025" y="6569"/>
                  </a:lnTo>
                  <a:lnTo>
                    <a:pt x="15058" y="6427"/>
                  </a:lnTo>
                  <a:lnTo>
                    <a:pt x="15090" y="6295"/>
                  </a:lnTo>
                  <a:lnTo>
                    <a:pt x="15129" y="6163"/>
                  </a:lnTo>
                  <a:lnTo>
                    <a:pt x="15172" y="6031"/>
                  </a:lnTo>
                  <a:lnTo>
                    <a:pt x="15211" y="5908"/>
                  </a:lnTo>
                  <a:lnTo>
                    <a:pt x="15309" y="5685"/>
                  </a:lnTo>
                  <a:lnTo>
                    <a:pt x="15358" y="5583"/>
                  </a:lnTo>
                  <a:lnTo>
                    <a:pt x="15413" y="5481"/>
                  </a:lnTo>
                  <a:lnTo>
                    <a:pt x="15468" y="5390"/>
                  </a:lnTo>
                  <a:lnTo>
                    <a:pt x="15495" y="5349"/>
                  </a:lnTo>
                  <a:lnTo>
                    <a:pt x="15528" y="5308"/>
                  </a:lnTo>
                  <a:lnTo>
                    <a:pt x="15588" y="5227"/>
                  </a:lnTo>
                  <a:lnTo>
                    <a:pt x="15653" y="5156"/>
                  </a:lnTo>
                  <a:lnTo>
                    <a:pt x="15785" y="5034"/>
                  </a:lnTo>
                  <a:lnTo>
                    <a:pt x="15856" y="4983"/>
                  </a:lnTo>
                  <a:lnTo>
                    <a:pt x="15932" y="4942"/>
                  </a:lnTo>
                  <a:lnTo>
                    <a:pt x="16003" y="4912"/>
                  </a:lnTo>
                  <a:lnTo>
                    <a:pt x="16085" y="4881"/>
                  </a:lnTo>
                  <a:lnTo>
                    <a:pt x="16162" y="4861"/>
                  </a:lnTo>
                  <a:lnTo>
                    <a:pt x="16244" y="4851"/>
                  </a:lnTo>
                  <a:lnTo>
                    <a:pt x="16331" y="4841"/>
                  </a:lnTo>
                  <a:lnTo>
                    <a:pt x="16495" y="4861"/>
                  </a:lnTo>
                  <a:lnTo>
                    <a:pt x="16583" y="4871"/>
                  </a:lnTo>
                  <a:lnTo>
                    <a:pt x="16757" y="4932"/>
                  </a:lnTo>
                  <a:lnTo>
                    <a:pt x="16801" y="4953"/>
                  </a:lnTo>
                  <a:lnTo>
                    <a:pt x="16932" y="5044"/>
                  </a:lnTo>
                  <a:lnTo>
                    <a:pt x="17014" y="5125"/>
                  </a:lnTo>
                  <a:lnTo>
                    <a:pt x="17042" y="5156"/>
                  </a:lnTo>
                  <a:lnTo>
                    <a:pt x="17064" y="5186"/>
                  </a:lnTo>
                  <a:lnTo>
                    <a:pt x="17080" y="5227"/>
                  </a:lnTo>
                  <a:lnTo>
                    <a:pt x="17091" y="5278"/>
                  </a:lnTo>
                  <a:lnTo>
                    <a:pt x="17096" y="5329"/>
                  </a:lnTo>
                  <a:lnTo>
                    <a:pt x="17102" y="5369"/>
                  </a:lnTo>
                  <a:lnTo>
                    <a:pt x="17096" y="5420"/>
                  </a:lnTo>
                  <a:lnTo>
                    <a:pt x="17085" y="5481"/>
                  </a:lnTo>
                  <a:lnTo>
                    <a:pt x="16943" y="6000"/>
                  </a:lnTo>
                  <a:lnTo>
                    <a:pt x="16932" y="6041"/>
                  </a:lnTo>
                  <a:lnTo>
                    <a:pt x="16900" y="6102"/>
                  </a:lnTo>
                  <a:lnTo>
                    <a:pt x="16878" y="6122"/>
                  </a:lnTo>
                  <a:lnTo>
                    <a:pt x="16856" y="6132"/>
                  </a:lnTo>
                  <a:lnTo>
                    <a:pt x="16829" y="6132"/>
                  </a:lnTo>
                  <a:lnTo>
                    <a:pt x="16774" y="6112"/>
                  </a:lnTo>
                  <a:lnTo>
                    <a:pt x="16736" y="6081"/>
                  </a:lnTo>
                  <a:lnTo>
                    <a:pt x="16692" y="6051"/>
                  </a:lnTo>
                  <a:lnTo>
                    <a:pt x="16643" y="6020"/>
                  </a:lnTo>
                  <a:lnTo>
                    <a:pt x="16599" y="6000"/>
                  </a:lnTo>
                  <a:lnTo>
                    <a:pt x="16501" y="5969"/>
                  </a:lnTo>
                  <a:lnTo>
                    <a:pt x="16451" y="5959"/>
                  </a:lnTo>
                  <a:lnTo>
                    <a:pt x="16353" y="5959"/>
                  </a:lnTo>
                  <a:lnTo>
                    <a:pt x="16315" y="5969"/>
                  </a:lnTo>
                  <a:lnTo>
                    <a:pt x="16227" y="5990"/>
                  </a:lnTo>
                  <a:lnTo>
                    <a:pt x="16113" y="6051"/>
                  </a:lnTo>
                  <a:lnTo>
                    <a:pt x="16074" y="6081"/>
                  </a:lnTo>
                  <a:lnTo>
                    <a:pt x="16041" y="6112"/>
                  </a:lnTo>
                  <a:lnTo>
                    <a:pt x="16009" y="6153"/>
                  </a:lnTo>
                  <a:lnTo>
                    <a:pt x="15943" y="6244"/>
                  </a:lnTo>
                  <a:lnTo>
                    <a:pt x="15910" y="6295"/>
                  </a:lnTo>
                  <a:lnTo>
                    <a:pt x="15883" y="6346"/>
                  </a:lnTo>
                  <a:lnTo>
                    <a:pt x="15856" y="6407"/>
                  </a:lnTo>
                  <a:lnTo>
                    <a:pt x="15801" y="6549"/>
                  </a:lnTo>
                  <a:lnTo>
                    <a:pt x="15779" y="6620"/>
                  </a:lnTo>
                  <a:lnTo>
                    <a:pt x="15757" y="6702"/>
                  </a:lnTo>
                  <a:lnTo>
                    <a:pt x="15714" y="6885"/>
                  </a:lnTo>
                  <a:lnTo>
                    <a:pt x="15697" y="6976"/>
                  </a:lnTo>
                  <a:lnTo>
                    <a:pt x="15664" y="7190"/>
                  </a:lnTo>
                  <a:lnTo>
                    <a:pt x="15653" y="7302"/>
                  </a:lnTo>
                  <a:lnTo>
                    <a:pt x="15632" y="7546"/>
                  </a:lnTo>
                  <a:lnTo>
                    <a:pt x="15626" y="7678"/>
                  </a:lnTo>
                  <a:lnTo>
                    <a:pt x="15615" y="7810"/>
                  </a:lnTo>
                  <a:lnTo>
                    <a:pt x="15615" y="7953"/>
                  </a:lnTo>
                  <a:lnTo>
                    <a:pt x="15610" y="8105"/>
                  </a:lnTo>
                  <a:lnTo>
                    <a:pt x="15610" y="8410"/>
                  </a:lnTo>
                  <a:lnTo>
                    <a:pt x="15615" y="8553"/>
                  </a:lnTo>
                  <a:lnTo>
                    <a:pt x="15615" y="8695"/>
                  </a:lnTo>
                  <a:lnTo>
                    <a:pt x="15621" y="8827"/>
                  </a:lnTo>
                  <a:lnTo>
                    <a:pt x="15632" y="8959"/>
                  </a:lnTo>
                  <a:lnTo>
                    <a:pt x="15643" y="9081"/>
                  </a:lnTo>
                  <a:lnTo>
                    <a:pt x="15664" y="9305"/>
                  </a:lnTo>
                  <a:lnTo>
                    <a:pt x="15692" y="9508"/>
                  </a:lnTo>
                  <a:lnTo>
                    <a:pt x="15708" y="9600"/>
                  </a:lnTo>
                  <a:lnTo>
                    <a:pt x="15730" y="9692"/>
                  </a:lnTo>
                  <a:lnTo>
                    <a:pt x="15774" y="9854"/>
                  </a:lnTo>
                  <a:lnTo>
                    <a:pt x="15823" y="9997"/>
                  </a:lnTo>
                  <a:lnTo>
                    <a:pt x="15845" y="10068"/>
                  </a:lnTo>
                  <a:lnTo>
                    <a:pt x="15905" y="10180"/>
                  </a:lnTo>
                  <a:lnTo>
                    <a:pt x="15938" y="10231"/>
                  </a:lnTo>
                  <a:lnTo>
                    <a:pt x="15965" y="10281"/>
                  </a:lnTo>
                  <a:lnTo>
                    <a:pt x="16003" y="10322"/>
                  </a:lnTo>
                  <a:lnTo>
                    <a:pt x="16036" y="10353"/>
                  </a:lnTo>
                  <a:lnTo>
                    <a:pt x="16074" y="10393"/>
                  </a:lnTo>
                  <a:lnTo>
                    <a:pt x="16113" y="10414"/>
                  </a:lnTo>
                  <a:lnTo>
                    <a:pt x="16151" y="10444"/>
                  </a:lnTo>
                  <a:lnTo>
                    <a:pt x="16189" y="10464"/>
                  </a:lnTo>
                  <a:lnTo>
                    <a:pt x="16233" y="10485"/>
                  </a:lnTo>
                  <a:lnTo>
                    <a:pt x="16320" y="10505"/>
                  </a:lnTo>
                  <a:lnTo>
                    <a:pt x="16408" y="10515"/>
                  </a:lnTo>
                  <a:lnTo>
                    <a:pt x="16451" y="10505"/>
                  </a:lnTo>
                  <a:lnTo>
                    <a:pt x="16501" y="10495"/>
                  </a:lnTo>
                  <a:lnTo>
                    <a:pt x="16604" y="10454"/>
                  </a:lnTo>
                  <a:lnTo>
                    <a:pt x="16654" y="10434"/>
                  </a:lnTo>
                  <a:lnTo>
                    <a:pt x="16703" y="10403"/>
                  </a:lnTo>
                  <a:lnTo>
                    <a:pt x="16757" y="10373"/>
                  </a:lnTo>
                  <a:lnTo>
                    <a:pt x="16801" y="10332"/>
                  </a:lnTo>
                  <a:lnTo>
                    <a:pt x="16829" y="10322"/>
                  </a:lnTo>
                  <a:lnTo>
                    <a:pt x="16850" y="10312"/>
                  </a:lnTo>
                  <a:lnTo>
                    <a:pt x="16878" y="10312"/>
                  </a:lnTo>
                  <a:lnTo>
                    <a:pt x="16921" y="10332"/>
                  </a:lnTo>
                  <a:lnTo>
                    <a:pt x="16943" y="10363"/>
                  </a:lnTo>
                  <a:lnTo>
                    <a:pt x="16954" y="10373"/>
                  </a:lnTo>
                  <a:lnTo>
                    <a:pt x="16971" y="10434"/>
                  </a:lnTo>
                  <a:lnTo>
                    <a:pt x="17113" y="11044"/>
                  </a:lnTo>
                  <a:lnTo>
                    <a:pt x="17118" y="11105"/>
                  </a:lnTo>
                  <a:lnTo>
                    <a:pt x="17124" y="11156"/>
                  </a:lnTo>
                  <a:lnTo>
                    <a:pt x="17124" y="11207"/>
                  </a:lnTo>
                  <a:lnTo>
                    <a:pt x="17118" y="11247"/>
                  </a:lnTo>
                  <a:lnTo>
                    <a:pt x="17107" y="11298"/>
                  </a:lnTo>
                  <a:lnTo>
                    <a:pt x="17096" y="11329"/>
                  </a:lnTo>
                  <a:lnTo>
                    <a:pt x="17080" y="11359"/>
                  </a:lnTo>
                  <a:lnTo>
                    <a:pt x="17064" y="11380"/>
                  </a:lnTo>
                  <a:close/>
                  <a:moveTo>
                    <a:pt x="14713" y="11614"/>
                  </a:moveTo>
                  <a:lnTo>
                    <a:pt x="14200" y="11614"/>
                  </a:lnTo>
                  <a:lnTo>
                    <a:pt x="14172" y="11603"/>
                  </a:lnTo>
                  <a:lnTo>
                    <a:pt x="14139" y="11583"/>
                  </a:lnTo>
                  <a:lnTo>
                    <a:pt x="14096" y="11522"/>
                  </a:lnTo>
                  <a:lnTo>
                    <a:pt x="14074" y="11471"/>
                  </a:lnTo>
                  <a:lnTo>
                    <a:pt x="14057" y="11431"/>
                  </a:lnTo>
                  <a:lnTo>
                    <a:pt x="14047" y="11369"/>
                  </a:lnTo>
                  <a:lnTo>
                    <a:pt x="13877" y="10129"/>
                  </a:lnTo>
                  <a:lnTo>
                    <a:pt x="12844" y="10129"/>
                  </a:lnTo>
                  <a:lnTo>
                    <a:pt x="12686" y="11369"/>
                  </a:lnTo>
                  <a:lnTo>
                    <a:pt x="12680" y="11400"/>
                  </a:lnTo>
                  <a:lnTo>
                    <a:pt x="12675" y="11420"/>
                  </a:lnTo>
                  <a:lnTo>
                    <a:pt x="12658" y="11471"/>
                  </a:lnTo>
                  <a:lnTo>
                    <a:pt x="12642" y="11512"/>
                  </a:lnTo>
                  <a:lnTo>
                    <a:pt x="12620" y="11553"/>
                  </a:lnTo>
                  <a:lnTo>
                    <a:pt x="12593" y="11573"/>
                  </a:lnTo>
                  <a:lnTo>
                    <a:pt x="12565" y="11603"/>
                  </a:lnTo>
                  <a:lnTo>
                    <a:pt x="12533" y="11614"/>
                  </a:lnTo>
                  <a:lnTo>
                    <a:pt x="12024" y="11614"/>
                  </a:lnTo>
                  <a:lnTo>
                    <a:pt x="11991" y="11583"/>
                  </a:lnTo>
                  <a:lnTo>
                    <a:pt x="11970" y="11553"/>
                  </a:lnTo>
                  <a:lnTo>
                    <a:pt x="11948" y="11512"/>
                  </a:lnTo>
                  <a:lnTo>
                    <a:pt x="11942" y="11481"/>
                  </a:lnTo>
                  <a:lnTo>
                    <a:pt x="11937" y="11461"/>
                  </a:lnTo>
                  <a:lnTo>
                    <a:pt x="11931" y="11431"/>
                  </a:lnTo>
                  <a:lnTo>
                    <a:pt x="11931" y="11308"/>
                  </a:lnTo>
                  <a:lnTo>
                    <a:pt x="11937" y="11268"/>
                  </a:lnTo>
                  <a:lnTo>
                    <a:pt x="12861" y="5156"/>
                  </a:lnTo>
                  <a:lnTo>
                    <a:pt x="12871" y="5105"/>
                  </a:lnTo>
                  <a:lnTo>
                    <a:pt x="12877" y="5085"/>
                  </a:lnTo>
                  <a:lnTo>
                    <a:pt x="12888" y="5064"/>
                  </a:lnTo>
                  <a:lnTo>
                    <a:pt x="12910" y="5014"/>
                  </a:lnTo>
                  <a:lnTo>
                    <a:pt x="12932" y="4983"/>
                  </a:lnTo>
                  <a:lnTo>
                    <a:pt x="12959" y="4953"/>
                  </a:lnTo>
                  <a:lnTo>
                    <a:pt x="12986" y="4932"/>
                  </a:lnTo>
                  <a:lnTo>
                    <a:pt x="13019" y="4922"/>
                  </a:lnTo>
                  <a:lnTo>
                    <a:pt x="13046" y="4912"/>
                  </a:lnTo>
                  <a:lnTo>
                    <a:pt x="13659" y="4912"/>
                  </a:lnTo>
                  <a:lnTo>
                    <a:pt x="13713" y="4932"/>
                  </a:lnTo>
                  <a:lnTo>
                    <a:pt x="13746" y="4953"/>
                  </a:lnTo>
                  <a:lnTo>
                    <a:pt x="13768" y="4983"/>
                  </a:lnTo>
                  <a:lnTo>
                    <a:pt x="13795" y="5014"/>
                  </a:lnTo>
                  <a:lnTo>
                    <a:pt x="13812" y="5064"/>
                  </a:lnTo>
                  <a:lnTo>
                    <a:pt x="13822" y="5085"/>
                  </a:lnTo>
                  <a:lnTo>
                    <a:pt x="13828" y="5105"/>
                  </a:lnTo>
                  <a:lnTo>
                    <a:pt x="13844" y="5156"/>
                  </a:lnTo>
                  <a:lnTo>
                    <a:pt x="14834" y="11268"/>
                  </a:lnTo>
                  <a:lnTo>
                    <a:pt x="14839" y="11339"/>
                  </a:lnTo>
                  <a:lnTo>
                    <a:pt x="14839" y="11400"/>
                  </a:lnTo>
                  <a:lnTo>
                    <a:pt x="14834" y="11461"/>
                  </a:lnTo>
                  <a:lnTo>
                    <a:pt x="14828" y="11481"/>
                  </a:lnTo>
                  <a:lnTo>
                    <a:pt x="14823" y="11512"/>
                  </a:lnTo>
                  <a:lnTo>
                    <a:pt x="14817" y="11532"/>
                  </a:lnTo>
                  <a:lnTo>
                    <a:pt x="14795" y="11573"/>
                  </a:lnTo>
                  <a:lnTo>
                    <a:pt x="14779" y="11583"/>
                  </a:lnTo>
                  <a:lnTo>
                    <a:pt x="14768" y="11603"/>
                  </a:lnTo>
                  <a:lnTo>
                    <a:pt x="14752" y="11614"/>
                  </a:lnTo>
                  <a:lnTo>
                    <a:pt x="14713" y="11614"/>
                  </a:lnTo>
                  <a:close/>
                  <a:moveTo>
                    <a:pt x="13429" y="6631"/>
                  </a:moveTo>
                  <a:lnTo>
                    <a:pt x="13413" y="6508"/>
                  </a:lnTo>
                  <a:lnTo>
                    <a:pt x="13402" y="6376"/>
                  </a:lnTo>
                  <a:lnTo>
                    <a:pt x="13380" y="6102"/>
                  </a:lnTo>
                  <a:lnTo>
                    <a:pt x="13363" y="5817"/>
                  </a:lnTo>
                  <a:lnTo>
                    <a:pt x="13347" y="5583"/>
                  </a:lnTo>
                  <a:lnTo>
                    <a:pt x="13336" y="5827"/>
                  </a:lnTo>
                  <a:lnTo>
                    <a:pt x="13320" y="6102"/>
                  </a:lnTo>
                  <a:lnTo>
                    <a:pt x="13298" y="6376"/>
                  </a:lnTo>
                  <a:lnTo>
                    <a:pt x="13270" y="6631"/>
                  </a:lnTo>
                  <a:lnTo>
                    <a:pt x="12992" y="8939"/>
                  </a:lnTo>
                  <a:lnTo>
                    <a:pt x="13719" y="8939"/>
                  </a:lnTo>
                  <a:lnTo>
                    <a:pt x="13429" y="6631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64" name="Freeform 82"/>
            <p:cNvSpPr/>
            <p:nvPr/>
          </p:nvSpPr>
          <p:spPr>
            <a:xfrm>
              <a:off x="462845" y="0"/>
              <a:ext cx="474134" cy="803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7" y="0"/>
                  </a:moveTo>
                  <a:lnTo>
                    <a:pt x="10571" y="271"/>
                  </a:lnTo>
                  <a:lnTo>
                    <a:pt x="10985" y="556"/>
                  </a:lnTo>
                  <a:lnTo>
                    <a:pt x="11421" y="866"/>
                  </a:lnTo>
                  <a:lnTo>
                    <a:pt x="11857" y="1201"/>
                  </a:lnTo>
                  <a:lnTo>
                    <a:pt x="12293" y="1550"/>
                  </a:lnTo>
                  <a:lnTo>
                    <a:pt x="12729" y="1912"/>
                  </a:lnTo>
                  <a:lnTo>
                    <a:pt x="13187" y="2287"/>
                  </a:lnTo>
                  <a:lnTo>
                    <a:pt x="13623" y="2687"/>
                  </a:lnTo>
                  <a:lnTo>
                    <a:pt x="14538" y="3514"/>
                  </a:lnTo>
                  <a:lnTo>
                    <a:pt x="14974" y="3953"/>
                  </a:lnTo>
                  <a:lnTo>
                    <a:pt x="15432" y="4392"/>
                  </a:lnTo>
                  <a:lnTo>
                    <a:pt x="16304" y="5322"/>
                  </a:lnTo>
                  <a:lnTo>
                    <a:pt x="16718" y="5788"/>
                  </a:lnTo>
                  <a:lnTo>
                    <a:pt x="17546" y="6769"/>
                  </a:lnTo>
                  <a:lnTo>
                    <a:pt x="17938" y="7260"/>
                  </a:lnTo>
                  <a:lnTo>
                    <a:pt x="18331" y="7764"/>
                  </a:lnTo>
                  <a:lnTo>
                    <a:pt x="18701" y="8268"/>
                  </a:lnTo>
                  <a:lnTo>
                    <a:pt x="19050" y="8772"/>
                  </a:lnTo>
                  <a:lnTo>
                    <a:pt x="19377" y="9276"/>
                  </a:lnTo>
                  <a:lnTo>
                    <a:pt x="19704" y="9792"/>
                  </a:lnTo>
                  <a:lnTo>
                    <a:pt x="20009" y="10296"/>
                  </a:lnTo>
                  <a:lnTo>
                    <a:pt x="20270" y="10813"/>
                  </a:lnTo>
                  <a:lnTo>
                    <a:pt x="20532" y="11317"/>
                  </a:lnTo>
                  <a:lnTo>
                    <a:pt x="20750" y="11833"/>
                  </a:lnTo>
                  <a:lnTo>
                    <a:pt x="20968" y="12337"/>
                  </a:lnTo>
                  <a:lnTo>
                    <a:pt x="21142" y="12828"/>
                  </a:lnTo>
                  <a:lnTo>
                    <a:pt x="21295" y="13332"/>
                  </a:lnTo>
                  <a:lnTo>
                    <a:pt x="21426" y="13836"/>
                  </a:lnTo>
                  <a:lnTo>
                    <a:pt x="21513" y="14314"/>
                  </a:lnTo>
                  <a:lnTo>
                    <a:pt x="21556" y="14792"/>
                  </a:lnTo>
                  <a:lnTo>
                    <a:pt x="21600" y="15257"/>
                  </a:lnTo>
                  <a:lnTo>
                    <a:pt x="21578" y="15722"/>
                  </a:lnTo>
                  <a:lnTo>
                    <a:pt x="21535" y="16161"/>
                  </a:lnTo>
                  <a:lnTo>
                    <a:pt x="21447" y="16600"/>
                  </a:lnTo>
                  <a:lnTo>
                    <a:pt x="21338" y="17027"/>
                  </a:lnTo>
                  <a:lnTo>
                    <a:pt x="21164" y="17440"/>
                  </a:lnTo>
                  <a:lnTo>
                    <a:pt x="20968" y="17841"/>
                  </a:lnTo>
                  <a:lnTo>
                    <a:pt x="20706" y="18215"/>
                  </a:lnTo>
                  <a:lnTo>
                    <a:pt x="20423" y="18590"/>
                  </a:lnTo>
                  <a:lnTo>
                    <a:pt x="20074" y="18939"/>
                  </a:lnTo>
                  <a:lnTo>
                    <a:pt x="19704" y="19275"/>
                  </a:lnTo>
                  <a:lnTo>
                    <a:pt x="19268" y="19585"/>
                  </a:lnTo>
                  <a:lnTo>
                    <a:pt x="18788" y="19882"/>
                  </a:lnTo>
                  <a:lnTo>
                    <a:pt x="18243" y="20153"/>
                  </a:lnTo>
                  <a:lnTo>
                    <a:pt x="17655" y="20411"/>
                  </a:lnTo>
                  <a:lnTo>
                    <a:pt x="17023" y="20644"/>
                  </a:lnTo>
                  <a:lnTo>
                    <a:pt x="16325" y="20851"/>
                  </a:lnTo>
                  <a:lnTo>
                    <a:pt x="15584" y="21044"/>
                  </a:lnTo>
                  <a:lnTo>
                    <a:pt x="14756" y="21200"/>
                  </a:lnTo>
                  <a:lnTo>
                    <a:pt x="13884" y="21342"/>
                  </a:lnTo>
                  <a:lnTo>
                    <a:pt x="12969" y="21445"/>
                  </a:lnTo>
                  <a:lnTo>
                    <a:pt x="11966" y="21522"/>
                  </a:lnTo>
                  <a:lnTo>
                    <a:pt x="10920" y="21587"/>
                  </a:lnTo>
                  <a:lnTo>
                    <a:pt x="9786" y="21600"/>
                  </a:lnTo>
                  <a:lnTo>
                    <a:pt x="8609" y="21600"/>
                  </a:lnTo>
                  <a:lnTo>
                    <a:pt x="7345" y="21561"/>
                  </a:lnTo>
                  <a:lnTo>
                    <a:pt x="6016" y="21497"/>
                  </a:lnTo>
                  <a:lnTo>
                    <a:pt x="4621" y="21393"/>
                  </a:lnTo>
                  <a:lnTo>
                    <a:pt x="3160" y="21264"/>
                  </a:lnTo>
                  <a:lnTo>
                    <a:pt x="1635" y="21096"/>
                  </a:lnTo>
                  <a:lnTo>
                    <a:pt x="0" y="20889"/>
                  </a:lnTo>
                  <a:lnTo>
                    <a:pt x="1395" y="20825"/>
                  </a:lnTo>
                  <a:lnTo>
                    <a:pt x="2725" y="20760"/>
                  </a:lnTo>
                  <a:lnTo>
                    <a:pt x="3967" y="20657"/>
                  </a:lnTo>
                  <a:lnTo>
                    <a:pt x="5166" y="20541"/>
                  </a:lnTo>
                  <a:lnTo>
                    <a:pt x="6277" y="20399"/>
                  </a:lnTo>
                  <a:lnTo>
                    <a:pt x="7324" y="20244"/>
                  </a:lnTo>
                  <a:lnTo>
                    <a:pt x="8326" y="20076"/>
                  </a:lnTo>
                  <a:lnTo>
                    <a:pt x="9263" y="19882"/>
                  </a:lnTo>
                  <a:lnTo>
                    <a:pt x="10135" y="19662"/>
                  </a:lnTo>
                  <a:lnTo>
                    <a:pt x="10963" y="19443"/>
                  </a:lnTo>
                  <a:lnTo>
                    <a:pt x="11705" y="19197"/>
                  </a:lnTo>
                  <a:lnTo>
                    <a:pt x="12424" y="18939"/>
                  </a:lnTo>
                  <a:lnTo>
                    <a:pt x="13078" y="18667"/>
                  </a:lnTo>
                  <a:lnTo>
                    <a:pt x="13666" y="18370"/>
                  </a:lnTo>
                  <a:lnTo>
                    <a:pt x="14233" y="18073"/>
                  </a:lnTo>
                  <a:lnTo>
                    <a:pt x="14734" y="17763"/>
                  </a:lnTo>
                  <a:lnTo>
                    <a:pt x="15192" y="17427"/>
                  </a:lnTo>
                  <a:lnTo>
                    <a:pt x="15584" y="17091"/>
                  </a:lnTo>
                  <a:lnTo>
                    <a:pt x="15955" y="16743"/>
                  </a:lnTo>
                  <a:lnTo>
                    <a:pt x="16282" y="16381"/>
                  </a:lnTo>
                  <a:lnTo>
                    <a:pt x="16565" y="16019"/>
                  </a:lnTo>
                  <a:lnTo>
                    <a:pt x="16805" y="15632"/>
                  </a:lnTo>
                  <a:lnTo>
                    <a:pt x="17001" y="15244"/>
                  </a:lnTo>
                  <a:lnTo>
                    <a:pt x="17175" y="14856"/>
                  </a:lnTo>
                  <a:lnTo>
                    <a:pt x="17284" y="14456"/>
                  </a:lnTo>
                  <a:lnTo>
                    <a:pt x="17393" y="14043"/>
                  </a:lnTo>
                  <a:lnTo>
                    <a:pt x="17459" y="13616"/>
                  </a:lnTo>
                  <a:lnTo>
                    <a:pt x="17481" y="13203"/>
                  </a:lnTo>
                  <a:lnTo>
                    <a:pt x="17481" y="12777"/>
                  </a:lnTo>
                  <a:lnTo>
                    <a:pt x="17459" y="12350"/>
                  </a:lnTo>
                  <a:lnTo>
                    <a:pt x="17393" y="11911"/>
                  </a:lnTo>
                  <a:lnTo>
                    <a:pt x="17328" y="11485"/>
                  </a:lnTo>
                  <a:lnTo>
                    <a:pt x="17219" y="11045"/>
                  </a:lnTo>
                  <a:lnTo>
                    <a:pt x="16957" y="10167"/>
                  </a:lnTo>
                  <a:lnTo>
                    <a:pt x="16783" y="9728"/>
                  </a:lnTo>
                  <a:lnTo>
                    <a:pt x="16587" y="9289"/>
                  </a:lnTo>
                  <a:lnTo>
                    <a:pt x="16391" y="8862"/>
                  </a:lnTo>
                  <a:lnTo>
                    <a:pt x="16173" y="8423"/>
                  </a:lnTo>
                  <a:lnTo>
                    <a:pt x="15955" y="7997"/>
                  </a:lnTo>
                  <a:lnTo>
                    <a:pt x="15715" y="7557"/>
                  </a:lnTo>
                  <a:lnTo>
                    <a:pt x="15453" y="7131"/>
                  </a:lnTo>
                  <a:lnTo>
                    <a:pt x="15192" y="6718"/>
                  </a:lnTo>
                  <a:lnTo>
                    <a:pt x="14930" y="6291"/>
                  </a:lnTo>
                  <a:lnTo>
                    <a:pt x="14647" y="5891"/>
                  </a:lnTo>
                  <a:lnTo>
                    <a:pt x="14364" y="5478"/>
                  </a:lnTo>
                  <a:lnTo>
                    <a:pt x="13797" y="4689"/>
                  </a:lnTo>
                  <a:lnTo>
                    <a:pt x="13230" y="3940"/>
                  </a:lnTo>
                  <a:lnTo>
                    <a:pt x="12664" y="3217"/>
                  </a:lnTo>
                  <a:lnTo>
                    <a:pt x="11617" y="1925"/>
                  </a:lnTo>
                  <a:lnTo>
                    <a:pt x="10767" y="827"/>
                  </a:lnTo>
                  <a:lnTo>
                    <a:pt x="10419" y="375"/>
                  </a:lnTo>
                  <a:lnTo>
                    <a:pt x="10288" y="181"/>
                  </a:lnTo>
                  <a:lnTo>
                    <a:pt x="10157" y="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65" name="Freeform 83"/>
            <p:cNvSpPr/>
            <p:nvPr/>
          </p:nvSpPr>
          <p:spPr>
            <a:xfrm>
              <a:off x="449298" y="72248"/>
              <a:ext cx="325121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11" y="0"/>
                  </a:moveTo>
                  <a:lnTo>
                    <a:pt x="12279" y="563"/>
                  </a:lnTo>
                  <a:lnTo>
                    <a:pt x="13011" y="1210"/>
                  </a:lnTo>
                  <a:lnTo>
                    <a:pt x="13774" y="1909"/>
                  </a:lnTo>
                  <a:lnTo>
                    <a:pt x="14570" y="2660"/>
                  </a:lnTo>
                  <a:lnTo>
                    <a:pt x="15365" y="3461"/>
                  </a:lnTo>
                  <a:lnTo>
                    <a:pt x="16160" y="4313"/>
                  </a:lnTo>
                  <a:lnTo>
                    <a:pt x="16924" y="5183"/>
                  </a:lnTo>
                  <a:lnTo>
                    <a:pt x="17687" y="6103"/>
                  </a:lnTo>
                  <a:lnTo>
                    <a:pt x="18419" y="7041"/>
                  </a:lnTo>
                  <a:lnTo>
                    <a:pt x="18737" y="7518"/>
                  </a:lnTo>
                  <a:lnTo>
                    <a:pt x="19087" y="7996"/>
                  </a:lnTo>
                  <a:lnTo>
                    <a:pt x="19691" y="8950"/>
                  </a:lnTo>
                  <a:lnTo>
                    <a:pt x="19978" y="9445"/>
                  </a:lnTo>
                  <a:lnTo>
                    <a:pt x="20264" y="9922"/>
                  </a:lnTo>
                  <a:lnTo>
                    <a:pt x="20487" y="10416"/>
                  </a:lnTo>
                  <a:lnTo>
                    <a:pt x="20741" y="10894"/>
                  </a:lnTo>
                  <a:lnTo>
                    <a:pt x="20932" y="11388"/>
                  </a:lnTo>
                  <a:lnTo>
                    <a:pt x="21123" y="11866"/>
                  </a:lnTo>
                  <a:lnTo>
                    <a:pt x="21282" y="12343"/>
                  </a:lnTo>
                  <a:lnTo>
                    <a:pt x="21409" y="12820"/>
                  </a:lnTo>
                  <a:lnTo>
                    <a:pt x="21505" y="13281"/>
                  </a:lnTo>
                  <a:lnTo>
                    <a:pt x="21568" y="13758"/>
                  </a:lnTo>
                  <a:lnTo>
                    <a:pt x="21600" y="14218"/>
                  </a:lnTo>
                  <a:lnTo>
                    <a:pt x="21600" y="15105"/>
                  </a:lnTo>
                  <a:lnTo>
                    <a:pt x="21536" y="15565"/>
                  </a:lnTo>
                  <a:lnTo>
                    <a:pt x="21441" y="15991"/>
                  </a:lnTo>
                  <a:lnTo>
                    <a:pt x="21123" y="16809"/>
                  </a:lnTo>
                  <a:lnTo>
                    <a:pt x="20900" y="17202"/>
                  </a:lnTo>
                  <a:lnTo>
                    <a:pt x="20646" y="17594"/>
                  </a:lnTo>
                  <a:lnTo>
                    <a:pt x="20359" y="17969"/>
                  </a:lnTo>
                  <a:lnTo>
                    <a:pt x="20009" y="18327"/>
                  </a:lnTo>
                  <a:lnTo>
                    <a:pt x="19628" y="18668"/>
                  </a:lnTo>
                  <a:lnTo>
                    <a:pt x="19182" y="18992"/>
                  </a:lnTo>
                  <a:lnTo>
                    <a:pt x="18705" y="19299"/>
                  </a:lnTo>
                  <a:lnTo>
                    <a:pt x="18164" y="19605"/>
                  </a:lnTo>
                  <a:lnTo>
                    <a:pt x="17560" y="19878"/>
                  </a:lnTo>
                  <a:lnTo>
                    <a:pt x="16924" y="20134"/>
                  </a:lnTo>
                  <a:lnTo>
                    <a:pt x="16224" y="20373"/>
                  </a:lnTo>
                  <a:lnTo>
                    <a:pt x="15492" y="20594"/>
                  </a:lnTo>
                  <a:lnTo>
                    <a:pt x="14665" y="20799"/>
                  </a:lnTo>
                  <a:lnTo>
                    <a:pt x="13806" y="20986"/>
                  </a:lnTo>
                  <a:lnTo>
                    <a:pt x="12884" y="21140"/>
                  </a:lnTo>
                  <a:lnTo>
                    <a:pt x="11897" y="21276"/>
                  </a:lnTo>
                  <a:lnTo>
                    <a:pt x="10848" y="21395"/>
                  </a:lnTo>
                  <a:lnTo>
                    <a:pt x="9734" y="21481"/>
                  </a:lnTo>
                  <a:lnTo>
                    <a:pt x="8525" y="21549"/>
                  </a:lnTo>
                  <a:lnTo>
                    <a:pt x="7285" y="21583"/>
                  </a:lnTo>
                  <a:lnTo>
                    <a:pt x="5981" y="21600"/>
                  </a:lnTo>
                  <a:lnTo>
                    <a:pt x="4581" y="21583"/>
                  </a:lnTo>
                  <a:lnTo>
                    <a:pt x="3118" y="21532"/>
                  </a:lnTo>
                  <a:lnTo>
                    <a:pt x="1591" y="21464"/>
                  </a:lnTo>
                  <a:lnTo>
                    <a:pt x="0" y="21361"/>
                  </a:lnTo>
                  <a:lnTo>
                    <a:pt x="1368" y="21225"/>
                  </a:lnTo>
                  <a:lnTo>
                    <a:pt x="2640" y="21072"/>
                  </a:lnTo>
                  <a:lnTo>
                    <a:pt x="3881" y="20918"/>
                  </a:lnTo>
                  <a:lnTo>
                    <a:pt x="5058" y="20731"/>
                  </a:lnTo>
                  <a:lnTo>
                    <a:pt x="6140" y="20526"/>
                  </a:lnTo>
                  <a:lnTo>
                    <a:pt x="7189" y="20321"/>
                  </a:lnTo>
                  <a:lnTo>
                    <a:pt x="8176" y="20083"/>
                  </a:lnTo>
                  <a:lnTo>
                    <a:pt x="9098" y="19844"/>
                  </a:lnTo>
                  <a:lnTo>
                    <a:pt x="9957" y="19588"/>
                  </a:lnTo>
                  <a:lnTo>
                    <a:pt x="10752" y="19316"/>
                  </a:lnTo>
                  <a:lnTo>
                    <a:pt x="11516" y="19026"/>
                  </a:lnTo>
                  <a:lnTo>
                    <a:pt x="12216" y="18736"/>
                  </a:lnTo>
                  <a:lnTo>
                    <a:pt x="12852" y="18429"/>
                  </a:lnTo>
                  <a:lnTo>
                    <a:pt x="13456" y="18105"/>
                  </a:lnTo>
                  <a:lnTo>
                    <a:pt x="14029" y="17781"/>
                  </a:lnTo>
                  <a:lnTo>
                    <a:pt x="14983" y="17099"/>
                  </a:lnTo>
                  <a:lnTo>
                    <a:pt x="15397" y="16741"/>
                  </a:lnTo>
                  <a:lnTo>
                    <a:pt x="15747" y="16383"/>
                  </a:lnTo>
                  <a:lnTo>
                    <a:pt x="16097" y="16008"/>
                  </a:lnTo>
                  <a:lnTo>
                    <a:pt x="16383" y="15616"/>
                  </a:lnTo>
                  <a:lnTo>
                    <a:pt x="16637" y="15224"/>
                  </a:lnTo>
                  <a:lnTo>
                    <a:pt x="16828" y="14832"/>
                  </a:lnTo>
                  <a:lnTo>
                    <a:pt x="17019" y="14423"/>
                  </a:lnTo>
                  <a:lnTo>
                    <a:pt x="17178" y="14031"/>
                  </a:lnTo>
                  <a:lnTo>
                    <a:pt x="17369" y="13212"/>
                  </a:lnTo>
                  <a:lnTo>
                    <a:pt x="17401" y="12786"/>
                  </a:lnTo>
                  <a:lnTo>
                    <a:pt x="17433" y="12377"/>
                  </a:lnTo>
                  <a:lnTo>
                    <a:pt x="17433" y="11951"/>
                  </a:lnTo>
                  <a:lnTo>
                    <a:pt x="17401" y="11525"/>
                  </a:lnTo>
                  <a:lnTo>
                    <a:pt x="17274" y="10672"/>
                  </a:lnTo>
                  <a:lnTo>
                    <a:pt x="17146" y="10246"/>
                  </a:lnTo>
                  <a:lnTo>
                    <a:pt x="17051" y="9820"/>
                  </a:lnTo>
                  <a:lnTo>
                    <a:pt x="16924" y="9411"/>
                  </a:lnTo>
                  <a:lnTo>
                    <a:pt x="16765" y="8984"/>
                  </a:lnTo>
                  <a:lnTo>
                    <a:pt x="16574" y="8558"/>
                  </a:lnTo>
                  <a:lnTo>
                    <a:pt x="16224" y="7723"/>
                  </a:lnTo>
                  <a:lnTo>
                    <a:pt x="15556" y="6495"/>
                  </a:lnTo>
                  <a:lnTo>
                    <a:pt x="15333" y="6103"/>
                  </a:lnTo>
                  <a:lnTo>
                    <a:pt x="14856" y="5319"/>
                  </a:lnTo>
                  <a:lnTo>
                    <a:pt x="14379" y="4569"/>
                  </a:lnTo>
                  <a:lnTo>
                    <a:pt x="13902" y="3836"/>
                  </a:lnTo>
                  <a:lnTo>
                    <a:pt x="13456" y="3154"/>
                  </a:lnTo>
                  <a:lnTo>
                    <a:pt x="12597" y="1892"/>
                  </a:lnTo>
                  <a:lnTo>
                    <a:pt x="12247" y="1347"/>
                  </a:lnTo>
                  <a:lnTo>
                    <a:pt x="11961" y="835"/>
                  </a:lnTo>
                  <a:lnTo>
                    <a:pt x="11738" y="392"/>
                  </a:lnTo>
                  <a:lnTo>
                    <a:pt x="11675" y="188"/>
                  </a:lnTo>
                  <a:lnTo>
                    <a:pt x="11611" y="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66" name="Freeform 84"/>
            <p:cNvSpPr/>
            <p:nvPr/>
          </p:nvSpPr>
          <p:spPr>
            <a:xfrm>
              <a:off x="433493" y="171591"/>
              <a:ext cx="223522" cy="428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47" y="0"/>
                  </a:moveTo>
                  <a:lnTo>
                    <a:pt x="14936" y="532"/>
                  </a:lnTo>
                  <a:lnTo>
                    <a:pt x="15580" y="1136"/>
                  </a:lnTo>
                  <a:lnTo>
                    <a:pt x="16269" y="1812"/>
                  </a:lnTo>
                  <a:lnTo>
                    <a:pt x="16591" y="2150"/>
                  </a:lnTo>
                  <a:lnTo>
                    <a:pt x="16912" y="2513"/>
                  </a:lnTo>
                  <a:lnTo>
                    <a:pt x="17602" y="3286"/>
                  </a:lnTo>
                  <a:lnTo>
                    <a:pt x="18199" y="4059"/>
                  </a:lnTo>
                  <a:lnTo>
                    <a:pt x="18843" y="4905"/>
                  </a:lnTo>
                  <a:lnTo>
                    <a:pt x="19118" y="5315"/>
                  </a:lnTo>
                  <a:lnTo>
                    <a:pt x="19670" y="6185"/>
                  </a:lnTo>
                  <a:lnTo>
                    <a:pt x="19900" y="6644"/>
                  </a:lnTo>
                  <a:lnTo>
                    <a:pt x="20405" y="7538"/>
                  </a:lnTo>
                  <a:lnTo>
                    <a:pt x="20589" y="7997"/>
                  </a:lnTo>
                  <a:lnTo>
                    <a:pt x="20773" y="8432"/>
                  </a:lnTo>
                  <a:lnTo>
                    <a:pt x="21140" y="9350"/>
                  </a:lnTo>
                  <a:lnTo>
                    <a:pt x="21278" y="9834"/>
                  </a:lnTo>
                  <a:lnTo>
                    <a:pt x="21554" y="11211"/>
                  </a:lnTo>
                  <a:lnTo>
                    <a:pt x="21600" y="11670"/>
                  </a:lnTo>
                  <a:lnTo>
                    <a:pt x="21600" y="13023"/>
                  </a:lnTo>
                  <a:lnTo>
                    <a:pt x="21324" y="14328"/>
                  </a:lnTo>
                  <a:lnTo>
                    <a:pt x="21186" y="14762"/>
                  </a:lnTo>
                  <a:lnTo>
                    <a:pt x="21003" y="15173"/>
                  </a:lnTo>
                  <a:lnTo>
                    <a:pt x="20543" y="15995"/>
                  </a:lnTo>
                  <a:lnTo>
                    <a:pt x="19900" y="16768"/>
                  </a:lnTo>
                  <a:lnTo>
                    <a:pt x="19578" y="17179"/>
                  </a:lnTo>
                  <a:lnTo>
                    <a:pt x="19164" y="17541"/>
                  </a:lnTo>
                  <a:lnTo>
                    <a:pt x="18705" y="17903"/>
                  </a:lnTo>
                  <a:lnTo>
                    <a:pt x="18245" y="18242"/>
                  </a:lnTo>
                  <a:lnTo>
                    <a:pt x="17740" y="18556"/>
                  </a:lnTo>
                  <a:lnTo>
                    <a:pt x="17142" y="18894"/>
                  </a:lnTo>
                  <a:lnTo>
                    <a:pt x="16545" y="19184"/>
                  </a:lnTo>
                  <a:lnTo>
                    <a:pt x="15901" y="19474"/>
                  </a:lnTo>
                  <a:lnTo>
                    <a:pt x="15212" y="19740"/>
                  </a:lnTo>
                  <a:lnTo>
                    <a:pt x="14477" y="20005"/>
                  </a:lnTo>
                  <a:lnTo>
                    <a:pt x="13649" y="20247"/>
                  </a:lnTo>
                  <a:lnTo>
                    <a:pt x="12822" y="20464"/>
                  </a:lnTo>
                  <a:lnTo>
                    <a:pt x="11949" y="20658"/>
                  </a:lnTo>
                  <a:lnTo>
                    <a:pt x="10984" y="20851"/>
                  </a:lnTo>
                  <a:lnTo>
                    <a:pt x="9973" y="21020"/>
                  </a:lnTo>
                  <a:lnTo>
                    <a:pt x="8962" y="21165"/>
                  </a:lnTo>
                  <a:lnTo>
                    <a:pt x="7859" y="21286"/>
                  </a:lnTo>
                  <a:lnTo>
                    <a:pt x="6664" y="21407"/>
                  </a:lnTo>
                  <a:lnTo>
                    <a:pt x="5469" y="21479"/>
                  </a:lnTo>
                  <a:lnTo>
                    <a:pt x="4182" y="21552"/>
                  </a:lnTo>
                  <a:lnTo>
                    <a:pt x="2849" y="21600"/>
                  </a:lnTo>
                  <a:lnTo>
                    <a:pt x="0" y="21600"/>
                  </a:lnTo>
                  <a:lnTo>
                    <a:pt x="1379" y="21334"/>
                  </a:lnTo>
                  <a:lnTo>
                    <a:pt x="2711" y="21068"/>
                  </a:lnTo>
                  <a:lnTo>
                    <a:pt x="3952" y="20779"/>
                  </a:lnTo>
                  <a:lnTo>
                    <a:pt x="5147" y="20513"/>
                  </a:lnTo>
                  <a:lnTo>
                    <a:pt x="6296" y="20199"/>
                  </a:lnTo>
                  <a:lnTo>
                    <a:pt x="7353" y="19909"/>
                  </a:lnTo>
                  <a:lnTo>
                    <a:pt x="8364" y="19595"/>
                  </a:lnTo>
                  <a:lnTo>
                    <a:pt x="9329" y="19281"/>
                  </a:lnTo>
                  <a:lnTo>
                    <a:pt x="10249" y="18942"/>
                  </a:lnTo>
                  <a:lnTo>
                    <a:pt x="11076" y="18628"/>
                  </a:lnTo>
                  <a:lnTo>
                    <a:pt x="12638" y="17952"/>
                  </a:lnTo>
                  <a:lnTo>
                    <a:pt x="13328" y="17589"/>
                  </a:lnTo>
                  <a:lnTo>
                    <a:pt x="13971" y="17227"/>
                  </a:lnTo>
                  <a:lnTo>
                    <a:pt x="14569" y="16864"/>
                  </a:lnTo>
                  <a:lnTo>
                    <a:pt x="15120" y="16502"/>
                  </a:lnTo>
                  <a:lnTo>
                    <a:pt x="15626" y="16115"/>
                  </a:lnTo>
                  <a:lnTo>
                    <a:pt x="16085" y="15753"/>
                  </a:lnTo>
                  <a:lnTo>
                    <a:pt x="16499" y="15366"/>
                  </a:lnTo>
                  <a:lnTo>
                    <a:pt x="16912" y="15004"/>
                  </a:lnTo>
                  <a:lnTo>
                    <a:pt x="17556" y="14231"/>
                  </a:lnTo>
                  <a:lnTo>
                    <a:pt x="17831" y="13844"/>
                  </a:lnTo>
                  <a:lnTo>
                    <a:pt x="18061" y="13458"/>
                  </a:lnTo>
                  <a:lnTo>
                    <a:pt x="18429" y="12685"/>
                  </a:lnTo>
                  <a:lnTo>
                    <a:pt x="18567" y="12274"/>
                  </a:lnTo>
                  <a:lnTo>
                    <a:pt x="18751" y="11501"/>
                  </a:lnTo>
                  <a:lnTo>
                    <a:pt x="18797" y="11114"/>
                  </a:lnTo>
                  <a:lnTo>
                    <a:pt x="18843" y="10317"/>
                  </a:lnTo>
                  <a:lnTo>
                    <a:pt x="18843" y="9930"/>
                  </a:lnTo>
                  <a:lnTo>
                    <a:pt x="18797" y="9544"/>
                  </a:lnTo>
                  <a:lnTo>
                    <a:pt x="18659" y="8746"/>
                  </a:lnTo>
                  <a:lnTo>
                    <a:pt x="18567" y="8360"/>
                  </a:lnTo>
                  <a:lnTo>
                    <a:pt x="18429" y="7997"/>
                  </a:lnTo>
                  <a:lnTo>
                    <a:pt x="18199" y="7224"/>
                  </a:lnTo>
                  <a:lnTo>
                    <a:pt x="17877" y="6499"/>
                  </a:lnTo>
                  <a:lnTo>
                    <a:pt x="17142" y="5050"/>
                  </a:lnTo>
                  <a:lnTo>
                    <a:pt x="16729" y="4373"/>
                  </a:lnTo>
                  <a:lnTo>
                    <a:pt x="16315" y="3721"/>
                  </a:lnTo>
                  <a:lnTo>
                    <a:pt x="15947" y="3068"/>
                  </a:lnTo>
                  <a:lnTo>
                    <a:pt x="15212" y="1909"/>
                  </a:lnTo>
                  <a:lnTo>
                    <a:pt x="14890" y="1377"/>
                  </a:lnTo>
                  <a:lnTo>
                    <a:pt x="14614" y="870"/>
                  </a:lnTo>
                  <a:lnTo>
                    <a:pt x="14385" y="411"/>
                  </a:lnTo>
                  <a:lnTo>
                    <a:pt x="14247" y="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67" name="Freeform 85"/>
            <p:cNvSpPr/>
            <p:nvPr/>
          </p:nvSpPr>
          <p:spPr>
            <a:xfrm>
              <a:off x="0" y="216746"/>
              <a:ext cx="474134" cy="803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21" y="21600"/>
                  </a:moveTo>
                  <a:lnTo>
                    <a:pt x="11029" y="21329"/>
                  </a:lnTo>
                  <a:lnTo>
                    <a:pt x="10593" y="21045"/>
                  </a:lnTo>
                  <a:lnTo>
                    <a:pt x="10179" y="20722"/>
                  </a:lnTo>
                  <a:lnTo>
                    <a:pt x="9743" y="20399"/>
                  </a:lnTo>
                  <a:lnTo>
                    <a:pt x="9307" y="20051"/>
                  </a:lnTo>
                  <a:lnTo>
                    <a:pt x="8871" y="19689"/>
                  </a:lnTo>
                  <a:lnTo>
                    <a:pt x="7956" y="18915"/>
                  </a:lnTo>
                  <a:lnTo>
                    <a:pt x="7520" y="18501"/>
                  </a:lnTo>
                  <a:lnTo>
                    <a:pt x="7062" y="18075"/>
                  </a:lnTo>
                  <a:lnTo>
                    <a:pt x="6626" y="17649"/>
                  </a:lnTo>
                  <a:lnTo>
                    <a:pt x="6168" y="17197"/>
                  </a:lnTo>
                  <a:lnTo>
                    <a:pt x="5732" y="16745"/>
                  </a:lnTo>
                  <a:lnTo>
                    <a:pt x="5296" y="16281"/>
                  </a:lnTo>
                  <a:lnTo>
                    <a:pt x="4861" y="15803"/>
                  </a:lnTo>
                  <a:lnTo>
                    <a:pt x="4446" y="15325"/>
                  </a:lnTo>
                  <a:lnTo>
                    <a:pt x="4054" y="14835"/>
                  </a:lnTo>
                  <a:lnTo>
                    <a:pt x="3640" y="14344"/>
                  </a:lnTo>
                  <a:lnTo>
                    <a:pt x="2899" y="13337"/>
                  </a:lnTo>
                  <a:lnTo>
                    <a:pt x="2550" y="12833"/>
                  </a:lnTo>
                  <a:lnTo>
                    <a:pt x="2201" y="12317"/>
                  </a:lnTo>
                  <a:lnTo>
                    <a:pt x="1896" y="11814"/>
                  </a:lnTo>
                  <a:lnTo>
                    <a:pt x="1591" y="11297"/>
                  </a:lnTo>
                  <a:lnTo>
                    <a:pt x="1308" y="10794"/>
                  </a:lnTo>
                  <a:lnTo>
                    <a:pt x="1068" y="10277"/>
                  </a:lnTo>
                  <a:lnTo>
                    <a:pt x="828" y="9774"/>
                  </a:lnTo>
                  <a:lnTo>
                    <a:pt x="632" y="9270"/>
                  </a:lnTo>
                  <a:lnTo>
                    <a:pt x="458" y="8767"/>
                  </a:lnTo>
                  <a:lnTo>
                    <a:pt x="305" y="8276"/>
                  </a:lnTo>
                  <a:lnTo>
                    <a:pt x="174" y="7772"/>
                  </a:lnTo>
                  <a:lnTo>
                    <a:pt x="87" y="7295"/>
                  </a:lnTo>
                  <a:lnTo>
                    <a:pt x="22" y="6817"/>
                  </a:lnTo>
                  <a:lnTo>
                    <a:pt x="0" y="6352"/>
                  </a:lnTo>
                  <a:lnTo>
                    <a:pt x="22" y="5887"/>
                  </a:lnTo>
                  <a:lnTo>
                    <a:pt x="65" y="5436"/>
                  </a:lnTo>
                  <a:lnTo>
                    <a:pt x="153" y="5009"/>
                  </a:lnTo>
                  <a:lnTo>
                    <a:pt x="262" y="4583"/>
                  </a:lnTo>
                  <a:lnTo>
                    <a:pt x="436" y="4170"/>
                  </a:lnTo>
                  <a:lnTo>
                    <a:pt x="632" y="3770"/>
                  </a:lnTo>
                  <a:lnTo>
                    <a:pt x="872" y="3383"/>
                  </a:lnTo>
                  <a:lnTo>
                    <a:pt x="1177" y="3021"/>
                  </a:lnTo>
                  <a:lnTo>
                    <a:pt x="1504" y="2673"/>
                  </a:lnTo>
                  <a:lnTo>
                    <a:pt x="1896" y="2337"/>
                  </a:lnTo>
                  <a:lnTo>
                    <a:pt x="2332" y="2027"/>
                  </a:lnTo>
                  <a:lnTo>
                    <a:pt x="2812" y="1730"/>
                  </a:lnTo>
                  <a:lnTo>
                    <a:pt x="3335" y="1446"/>
                  </a:lnTo>
                  <a:lnTo>
                    <a:pt x="3923" y="1201"/>
                  </a:lnTo>
                  <a:lnTo>
                    <a:pt x="4577" y="968"/>
                  </a:lnTo>
                  <a:lnTo>
                    <a:pt x="5275" y="762"/>
                  </a:lnTo>
                  <a:lnTo>
                    <a:pt x="6016" y="568"/>
                  </a:lnTo>
                  <a:lnTo>
                    <a:pt x="6822" y="413"/>
                  </a:lnTo>
                  <a:lnTo>
                    <a:pt x="7694" y="271"/>
                  </a:lnTo>
                  <a:lnTo>
                    <a:pt x="8631" y="168"/>
                  </a:lnTo>
                  <a:lnTo>
                    <a:pt x="9634" y="77"/>
                  </a:lnTo>
                  <a:lnTo>
                    <a:pt x="10680" y="26"/>
                  </a:lnTo>
                  <a:lnTo>
                    <a:pt x="11792" y="0"/>
                  </a:lnTo>
                  <a:lnTo>
                    <a:pt x="12991" y="13"/>
                  </a:lnTo>
                  <a:lnTo>
                    <a:pt x="14255" y="52"/>
                  </a:lnTo>
                  <a:lnTo>
                    <a:pt x="15584" y="116"/>
                  </a:lnTo>
                  <a:lnTo>
                    <a:pt x="16979" y="219"/>
                  </a:lnTo>
                  <a:lnTo>
                    <a:pt x="18461" y="349"/>
                  </a:lnTo>
                  <a:lnTo>
                    <a:pt x="19987" y="516"/>
                  </a:lnTo>
                  <a:lnTo>
                    <a:pt x="21600" y="723"/>
                  </a:lnTo>
                  <a:lnTo>
                    <a:pt x="20227" y="775"/>
                  </a:lnTo>
                  <a:lnTo>
                    <a:pt x="18897" y="852"/>
                  </a:lnTo>
                  <a:lnTo>
                    <a:pt x="17655" y="955"/>
                  </a:lnTo>
                  <a:lnTo>
                    <a:pt x="16456" y="1072"/>
                  </a:lnTo>
                  <a:lnTo>
                    <a:pt x="15345" y="1201"/>
                  </a:lnTo>
                  <a:lnTo>
                    <a:pt x="14255" y="1369"/>
                  </a:lnTo>
                  <a:lnTo>
                    <a:pt x="13274" y="1536"/>
                  </a:lnTo>
                  <a:lnTo>
                    <a:pt x="12337" y="1730"/>
                  </a:lnTo>
                  <a:lnTo>
                    <a:pt x="11465" y="1937"/>
                  </a:lnTo>
                  <a:lnTo>
                    <a:pt x="10637" y="2169"/>
                  </a:lnTo>
                  <a:lnTo>
                    <a:pt x="9874" y="2414"/>
                  </a:lnTo>
                  <a:lnTo>
                    <a:pt x="9176" y="2673"/>
                  </a:lnTo>
                  <a:lnTo>
                    <a:pt x="8522" y="2944"/>
                  </a:lnTo>
                  <a:lnTo>
                    <a:pt x="7912" y="3228"/>
                  </a:lnTo>
                  <a:lnTo>
                    <a:pt x="7367" y="3538"/>
                  </a:lnTo>
                  <a:lnTo>
                    <a:pt x="6866" y="3847"/>
                  </a:lnTo>
                  <a:lnTo>
                    <a:pt x="6408" y="4170"/>
                  </a:lnTo>
                  <a:lnTo>
                    <a:pt x="5994" y="4519"/>
                  </a:lnTo>
                  <a:lnTo>
                    <a:pt x="5645" y="4867"/>
                  </a:lnTo>
                  <a:lnTo>
                    <a:pt x="5318" y="5216"/>
                  </a:lnTo>
                  <a:lnTo>
                    <a:pt x="5035" y="5590"/>
                  </a:lnTo>
                  <a:lnTo>
                    <a:pt x="4795" y="5965"/>
                  </a:lnTo>
                  <a:lnTo>
                    <a:pt x="4599" y="6352"/>
                  </a:lnTo>
                  <a:lnTo>
                    <a:pt x="4425" y="6752"/>
                  </a:lnTo>
                  <a:lnTo>
                    <a:pt x="4294" y="7153"/>
                  </a:lnTo>
                  <a:lnTo>
                    <a:pt x="4207" y="7566"/>
                  </a:lnTo>
                  <a:lnTo>
                    <a:pt x="4141" y="7992"/>
                  </a:lnTo>
                  <a:lnTo>
                    <a:pt x="4119" y="8405"/>
                  </a:lnTo>
                  <a:lnTo>
                    <a:pt x="4119" y="8831"/>
                  </a:lnTo>
                  <a:lnTo>
                    <a:pt x="4141" y="9257"/>
                  </a:lnTo>
                  <a:lnTo>
                    <a:pt x="4185" y="9683"/>
                  </a:lnTo>
                  <a:lnTo>
                    <a:pt x="4272" y="10122"/>
                  </a:lnTo>
                  <a:lnTo>
                    <a:pt x="4490" y="11000"/>
                  </a:lnTo>
                  <a:lnTo>
                    <a:pt x="4643" y="11426"/>
                  </a:lnTo>
                  <a:lnTo>
                    <a:pt x="4991" y="12304"/>
                  </a:lnTo>
                  <a:lnTo>
                    <a:pt x="5187" y="12743"/>
                  </a:lnTo>
                  <a:lnTo>
                    <a:pt x="5405" y="13182"/>
                  </a:lnTo>
                  <a:lnTo>
                    <a:pt x="5885" y="14034"/>
                  </a:lnTo>
                  <a:lnTo>
                    <a:pt x="6408" y="14886"/>
                  </a:lnTo>
                  <a:lnTo>
                    <a:pt x="6670" y="15299"/>
                  </a:lnTo>
                  <a:lnTo>
                    <a:pt x="6953" y="15713"/>
                  </a:lnTo>
                  <a:lnTo>
                    <a:pt x="7215" y="16113"/>
                  </a:lnTo>
                  <a:lnTo>
                    <a:pt x="7803" y="16900"/>
                  </a:lnTo>
                  <a:lnTo>
                    <a:pt x="8370" y="17662"/>
                  </a:lnTo>
                  <a:lnTo>
                    <a:pt x="8915" y="18372"/>
                  </a:lnTo>
                  <a:lnTo>
                    <a:pt x="9961" y="19676"/>
                  </a:lnTo>
                  <a:lnTo>
                    <a:pt x="10833" y="20761"/>
                  </a:lnTo>
                  <a:lnTo>
                    <a:pt x="11181" y="21213"/>
                  </a:lnTo>
                  <a:lnTo>
                    <a:pt x="11312" y="21419"/>
                  </a:lnTo>
                  <a:lnTo>
                    <a:pt x="11421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68" name="Freeform 86"/>
            <p:cNvSpPr/>
            <p:nvPr/>
          </p:nvSpPr>
          <p:spPr>
            <a:xfrm>
              <a:off x="162560" y="338666"/>
              <a:ext cx="325121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91" y="21600"/>
                  </a:moveTo>
                  <a:lnTo>
                    <a:pt x="9293" y="21020"/>
                  </a:lnTo>
                  <a:lnTo>
                    <a:pt x="8564" y="20390"/>
                  </a:lnTo>
                  <a:lnTo>
                    <a:pt x="7834" y="19691"/>
                  </a:lnTo>
                  <a:lnTo>
                    <a:pt x="7041" y="18940"/>
                  </a:lnTo>
                  <a:lnTo>
                    <a:pt x="6248" y="18122"/>
                  </a:lnTo>
                  <a:lnTo>
                    <a:pt x="5456" y="17287"/>
                  </a:lnTo>
                  <a:lnTo>
                    <a:pt x="4314" y="15957"/>
                  </a:lnTo>
                  <a:lnTo>
                    <a:pt x="3933" y="15497"/>
                  </a:lnTo>
                  <a:lnTo>
                    <a:pt x="3204" y="14559"/>
                  </a:lnTo>
                  <a:lnTo>
                    <a:pt x="2855" y="14082"/>
                  </a:lnTo>
                  <a:lnTo>
                    <a:pt x="2537" y="13604"/>
                  </a:lnTo>
                  <a:lnTo>
                    <a:pt x="1903" y="12633"/>
                  </a:lnTo>
                  <a:lnTo>
                    <a:pt x="1618" y="12155"/>
                  </a:lnTo>
                  <a:lnTo>
                    <a:pt x="1364" y="11661"/>
                  </a:lnTo>
                  <a:lnTo>
                    <a:pt x="1110" y="11184"/>
                  </a:lnTo>
                  <a:lnTo>
                    <a:pt x="888" y="10706"/>
                  </a:lnTo>
                  <a:lnTo>
                    <a:pt x="698" y="10212"/>
                  </a:lnTo>
                  <a:lnTo>
                    <a:pt x="507" y="9734"/>
                  </a:lnTo>
                  <a:lnTo>
                    <a:pt x="349" y="9257"/>
                  </a:lnTo>
                  <a:lnTo>
                    <a:pt x="222" y="8780"/>
                  </a:lnTo>
                  <a:lnTo>
                    <a:pt x="127" y="8302"/>
                  </a:lnTo>
                  <a:lnTo>
                    <a:pt x="0" y="7382"/>
                  </a:lnTo>
                  <a:lnTo>
                    <a:pt x="0" y="6939"/>
                  </a:lnTo>
                  <a:lnTo>
                    <a:pt x="32" y="6495"/>
                  </a:lnTo>
                  <a:lnTo>
                    <a:pt x="95" y="6035"/>
                  </a:lnTo>
                  <a:lnTo>
                    <a:pt x="190" y="5609"/>
                  </a:lnTo>
                  <a:lnTo>
                    <a:pt x="317" y="5183"/>
                  </a:lnTo>
                  <a:lnTo>
                    <a:pt x="507" y="4791"/>
                  </a:lnTo>
                  <a:lnTo>
                    <a:pt x="698" y="4381"/>
                  </a:lnTo>
                  <a:lnTo>
                    <a:pt x="952" y="4006"/>
                  </a:lnTo>
                  <a:lnTo>
                    <a:pt x="1269" y="3631"/>
                  </a:lnTo>
                  <a:lnTo>
                    <a:pt x="1618" y="3273"/>
                  </a:lnTo>
                  <a:lnTo>
                    <a:pt x="1998" y="2932"/>
                  </a:lnTo>
                  <a:lnTo>
                    <a:pt x="2442" y="2608"/>
                  </a:lnTo>
                  <a:lnTo>
                    <a:pt x="2918" y="2284"/>
                  </a:lnTo>
                  <a:lnTo>
                    <a:pt x="3457" y="1995"/>
                  </a:lnTo>
                  <a:lnTo>
                    <a:pt x="4028" y="1722"/>
                  </a:lnTo>
                  <a:lnTo>
                    <a:pt x="4694" y="1449"/>
                  </a:lnTo>
                  <a:lnTo>
                    <a:pt x="5360" y="1210"/>
                  </a:lnTo>
                  <a:lnTo>
                    <a:pt x="6122" y="989"/>
                  </a:lnTo>
                  <a:lnTo>
                    <a:pt x="6946" y="784"/>
                  </a:lnTo>
                  <a:lnTo>
                    <a:pt x="7803" y="614"/>
                  </a:lnTo>
                  <a:lnTo>
                    <a:pt x="8722" y="460"/>
                  </a:lnTo>
                  <a:lnTo>
                    <a:pt x="9706" y="324"/>
                  </a:lnTo>
                  <a:lnTo>
                    <a:pt x="10784" y="205"/>
                  </a:lnTo>
                  <a:lnTo>
                    <a:pt x="11894" y="119"/>
                  </a:lnTo>
                  <a:lnTo>
                    <a:pt x="13068" y="51"/>
                  </a:lnTo>
                  <a:lnTo>
                    <a:pt x="14337" y="17"/>
                  </a:lnTo>
                  <a:lnTo>
                    <a:pt x="15637" y="0"/>
                  </a:lnTo>
                  <a:lnTo>
                    <a:pt x="17033" y="17"/>
                  </a:lnTo>
                  <a:lnTo>
                    <a:pt x="18460" y="51"/>
                  </a:lnTo>
                  <a:lnTo>
                    <a:pt x="19982" y="136"/>
                  </a:lnTo>
                  <a:lnTo>
                    <a:pt x="21600" y="239"/>
                  </a:lnTo>
                  <a:lnTo>
                    <a:pt x="20236" y="358"/>
                  </a:lnTo>
                  <a:lnTo>
                    <a:pt x="18936" y="511"/>
                  </a:lnTo>
                  <a:lnTo>
                    <a:pt x="17730" y="682"/>
                  </a:lnTo>
                  <a:lnTo>
                    <a:pt x="16557" y="869"/>
                  </a:lnTo>
                  <a:lnTo>
                    <a:pt x="15447" y="1074"/>
                  </a:lnTo>
                  <a:lnTo>
                    <a:pt x="14432" y="1279"/>
                  </a:lnTo>
                  <a:lnTo>
                    <a:pt x="13448" y="1517"/>
                  </a:lnTo>
                  <a:lnTo>
                    <a:pt x="12529" y="1756"/>
                  </a:lnTo>
                  <a:lnTo>
                    <a:pt x="11672" y="2012"/>
                  </a:lnTo>
                  <a:lnTo>
                    <a:pt x="10848" y="2284"/>
                  </a:lnTo>
                  <a:lnTo>
                    <a:pt x="10086" y="2557"/>
                  </a:lnTo>
                  <a:lnTo>
                    <a:pt x="9389" y="2864"/>
                  </a:lnTo>
                  <a:lnTo>
                    <a:pt x="8722" y="3171"/>
                  </a:lnTo>
                  <a:lnTo>
                    <a:pt x="8120" y="3478"/>
                  </a:lnTo>
                  <a:lnTo>
                    <a:pt x="7581" y="3819"/>
                  </a:lnTo>
                  <a:lnTo>
                    <a:pt x="7073" y="4143"/>
                  </a:lnTo>
                  <a:lnTo>
                    <a:pt x="6629" y="4501"/>
                  </a:lnTo>
                  <a:lnTo>
                    <a:pt x="6217" y="4859"/>
                  </a:lnTo>
                  <a:lnTo>
                    <a:pt x="5836" y="5217"/>
                  </a:lnTo>
                  <a:lnTo>
                    <a:pt x="5519" y="5592"/>
                  </a:lnTo>
                  <a:lnTo>
                    <a:pt x="5233" y="5967"/>
                  </a:lnTo>
                  <a:lnTo>
                    <a:pt x="4980" y="6376"/>
                  </a:lnTo>
                  <a:lnTo>
                    <a:pt x="4758" y="6768"/>
                  </a:lnTo>
                  <a:lnTo>
                    <a:pt x="4599" y="7160"/>
                  </a:lnTo>
                  <a:lnTo>
                    <a:pt x="4441" y="7569"/>
                  </a:lnTo>
                  <a:lnTo>
                    <a:pt x="4250" y="8388"/>
                  </a:lnTo>
                  <a:lnTo>
                    <a:pt x="4219" y="8797"/>
                  </a:lnTo>
                  <a:lnTo>
                    <a:pt x="4187" y="9223"/>
                  </a:lnTo>
                  <a:lnTo>
                    <a:pt x="4187" y="9649"/>
                  </a:lnTo>
                  <a:lnTo>
                    <a:pt x="4219" y="10075"/>
                  </a:lnTo>
                  <a:lnTo>
                    <a:pt x="4282" y="10485"/>
                  </a:lnTo>
                  <a:lnTo>
                    <a:pt x="4345" y="10911"/>
                  </a:lnTo>
                  <a:lnTo>
                    <a:pt x="4441" y="11337"/>
                  </a:lnTo>
                  <a:lnTo>
                    <a:pt x="4694" y="12189"/>
                  </a:lnTo>
                  <a:lnTo>
                    <a:pt x="5011" y="13042"/>
                  </a:lnTo>
                  <a:lnTo>
                    <a:pt x="5392" y="13877"/>
                  </a:lnTo>
                  <a:lnTo>
                    <a:pt x="5614" y="14286"/>
                  </a:lnTo>
                  <a:lnTo>
                    <a:pt x="5804" y="14696"/>
                  </a:lnTo>
                  <a:lnTo>
                    <a:pt x="6026" y="15105"/>
                  </a:lnTo>
                  <a:lnTo>
                    <a:pt x="6248" y="15497"/>
                  </a:lnTo>
                  <a:lnTo>
                    <a:pt x="6724" y="16281"/>
                  </a:lnTo>
                  <a:lnTo>
                    <a:pt x="7200" y="17031"/>
                  </a:lnTo>
                  <a:lnTo>
                    <a:pt x="7707" y="17747"/>
                  </a:lnTo>
                  <a:lnTo>
                    <a:pt x="8152" y="18446"/>
                  </a:lnTo>
                  <a:lnTo>
                    <a:pt x="9008" y="19691"/>
                  </a:lnTo>
                  <a:lnTo>
                    <a:pt x="9357" y="20253"/>
                  </a:lnTo>
                  <a:lnTo>
                    <a:pt x="9642" y="20765"/>
                  </a:lnTo>
                  <a:lnTo>
                    <a:pt x="9864" y="21208"/>
                  </a:lnTo>
                  <a:lnTo>
                    <a:pt x="9928" y="21412"/>
                  </a:lnTo>
                  <a:lnTo>
                    <a:pt x="9991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69" name="Freeform 87"/>
            <p:cNvSpPr/>
            <p:nvPr/>
          </p:nvSpPr>
          <p:spPr>
            <a:xfrm>
              <a:off x="277707" y="419946"/>
              <a:ext cx="225779" cy="428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3" y="21600"/>
                  </a:moveTo>
                  <a:lnTo>
                    <a:pt x="6741" y="21044"/>
                  </a:lnTo>
                  <a:lnTo>
                    <a:pt x="6099" y="20440"/>
                  </a:lnTo>
                  <a:lnTo>
                    <a:pt x="5411" y="19788"/>
                  </a:lnTo>
                  <a:lnTo>
                    <a:pt x="5090" y="19426"/>
                  </a:lnTo>
                  <a:lnTo>
                    <a:pt x="4724" y="19063"/>
                  </a:lnTo>
                  <a:lnTo>
                    <a:pt x="4082" y="18314"/>
                  </a:lnTo>
                  <a:lnTo>
                    <a:pt x="3394" y="17517"/>
                  </a:lnTo>
                  <a:lnTo>
                    <a:pt x="2797" y="16695"/>
                  </a:lnTo>
                  <a:lnTo>
                    <a:pt x="2522" y="16260"/>
                  </a:lnTo>
                  <a:lnTo>
                    <a:pt x="2247" y="15850"/>
                  </a:lnTo>
                  <a:lnTo>
                    <a:pt x="1972" y="15391"/>
                  </a:lnTo>
                  <a:lnTo>
                    <a:pt x="1697" y="14956"/>
                  </a:lnTo>
                  <a:lnTo>
                    <a:pt x="1238" y="14062"/>
                  </a:lnTo>
                  <a:lnTo>
                    <a:pt x="1055" y="13603"/>
                  </a:lnTo>
                  <a:lnTo>
                    <a:pt x="825" y="13144"/>
                  </a:lnTo>
                  <a:lnTo>
                    <a:pt x="642" y="12685"/>
                  </a:lnTo>
                  <a:lnTo>
                    <a:pt x="229" y="11307"/>
                  </a:lnTo>
                  <a:lnTo>
                    <a:pt x="92" y="10389"/>
                  </a:lnTo>
                  <a:lnTo>
                    <a:pt x="0" y="9471"/>
                  </a:lnTo>
                  <a:lnTo>
                    <a:pt x="0" y="9036"/>
                  </a:lnTo>
                  <a:lnTo>
                    <a:pt x="46" y="8577"/>
                  </a:lnTo>
                  <a:lnTo>
                    <a:pt x="92" y="8142"/>
                  </a:lnTo>
                  <a:lnTo>
                    <a:pt x="183" y="7683"/>
                  </a:lnTo>
                  <a:lnTo>
                    <a:pt x="321" y="7272"/>
                  </a:lnTo>
                  <a:lnTo>
                    <a:pt x="459" y="6838"/>
                  </a:lnTo>
                  <a:lnTo>
                    <a:pt x="642" y="6403"/>
                  </a:lnTo>
                  <a:lnTo>
                    <a:pt x="871" y="5992"/>
                  </a:lnTo>
                  <a:lnTo>
                    <a:pt x="1101" y="5605"/>
                  </a:lnTo>
                  <a:lnTo>
                    <a:pt x="1376" y="5195"/>
                  </a:lnTo>
                  <a:lnTo>
                    <a:pt x="1697" y="4808"/>
                  </a:lnTo>
                  <a:lnTo>
                    <a:pt x="2064" y="4421"/>
                  </a:lnTo>
                  <a:lnTo>
                    <a:pt x="2889" y="3697"/>
                  </a:lnTo>
                  <a:lnTo>
                    <a:pt x="3394" y="3358"/>
                  </a:lnTo>
                  <a:lnTo>
                    <a:pt x="3944" y="3020"/>
                  </a:lnTo>
                  <a:lnTo>
                    <a:pt x="4494" y="2706"/>
                  </a:lnTo>
                  <a:lnTo>
                    <a:pt x="5778" y="2126"/>
                  </a:lnTo>
                  <a:lnTo>
                    <a:pt x="6466" y="1860"/>
                  </a:lnTo>
                  <a:lnTo>
                    <a:pt x="7200" y="1595"/>
                  </a:lnTo>
                  <a:lnTo>
                    <a:pt x="7980" y="1353"/>
                  </a:lnTo>
                  <a:lnTo>
                    <a:pt x="9722" y="918"/>
                  </a:lnTo>
                  <a:lnTo>
                    <a:pt x="11648" y="580"/>
                  </a:lnTo>
                  <a:lnTo>
                    <a:pt x="12703" y="435"/>
                  </a:lnTo>
                  <a:lnTo>
                    <a:pt x="13804" y="290"/>
                  </a:lnTo>
                  <a:lnTo>
                    <a:pt x="14950" y="193"/>
                  </a:lnTo>
                  <a:lnTo>
                    <a:pt x="16189" y="97"/>
                  </a:lnTo>
                  <a:lnTo>
                    <a:pt x="17473" y="48"/>
                  </a:lnTo>
                  <a:lnTo>
                    <a:pt x="18803" y="0"/>
                  </a:lnTo>
                  <a:lnTo>
                    <a:pt x="21600" y="0"/>
                  </a:lnTo>
                  <a:lnTo>
                    <a:pt x="20224" y="266"/>
                  </a:lnTo>
                  <a:lnTo>
                    <a:pt x="17656" y="797"/>
                  </a:lnTo>
                  <a:lnTo>
                    <a:pt x="15363" y="1377"/>
                  </a:lnTo>
                  <a:lnTo>
                    <a:pt x="14308" y="1691"/>
                  </a:lnTo>
                  <a:lnTo>
                    <a:pt x="13299" y="2005"/>
                  </a:lnTo>
                  <a:lnTo>
                    <a:pt x="12336" y="2319"/>
                  </a:lnTo>
                  <a:lnTo>
                    <a:pt x="11419" y="2634"/>
                  </a:lnTo>
                  <a:lnTo>
                    <a:pt x="9768" y="3310"/>
                  </a:lnTo>
                  <a:lnTo>
                    <a:pt x="9034" y="3648"/>
                  </a:lnTo>
                  <a:lnTo>
                    <a:pt x="7704" y="4349"/>
                  </a:lnTo>
                  <a:lnTo>
                    <a:pt x="7108" y="4736"/>
                  </a:lnTo>
                  <a:lnTo>
                    <a:pt x="6558" y="5098"/>
                  </a:lnTo>
                  <a:lnTo>
                    <a:pt x="6054" y="5460"/>
                  </a:lnTo>
                  <a:lnTo>
                    <a:pt x="5595" y="5847"/>
                  </a:lnTo>
                  <a:lnTo>
                    <a:pt x="5136" y="6209"/>
                  </a:lnTo>
                  <a:lnTo>
                    <a:pt x="4769" y="6596"/>
                  </a:lnTo>
                  <a:lnTo>
                    <a:pt x="4127" y="7369"/>
                  </a:lnTo>
                  <a:lnTo>
                    <a:pt x="3852" y="7756"/>
                  </a:lnTo>
                  <a:lnTo>
                    <a:pt x="3623" y="8142"/>
                  </a:lnTo>
                  <a:lnTo>
                    <a:pt x="3348" y="8529"/>
                  </a:lnTo>
                  <a:lnTo>
                    <a:pt x="3073" y="9302"/>
                  </a:lnTo>
                  <a:lnTo>
                    <a:pt x="2935" y="9713"/>
                  </a:lnTo>
                  <a:lnTo>
                    <a:pt x="2843" y="10099"/>
                  </a:lnTo>
                  <a:lnTo>
                    <a:pt x="2797" y="10486"/>
                  </a:lnTo>
                  <a:lnTo>
                    <a:pt x="2797" y="11670"/>
                  </a:lnTo>
                  <a:lnTo>
                    <a:pt x="2843" y="12056"/>
                  </a:lnTo>
                  <a:lnTo>
                    <a:pt x="2981" y="12830"/>
                  </a:lnTo>
                  <a:lnTo>
                    <a:pt x="3164" y="13603"/>
                  </a:lnTo>
                  <a:lnTo>
                    <a:pt x="3439" y="14352"/>
                  </a:lnTo>
                  <a:lnTo>
                    <a:pt x="3806" y="15101"/>
                  </a:lnTo>
                  <a:lnTo>
                    <a:pt x="4173" y="15826"/>
                  </a:lnTo>
                  <a:lnTo>
                    <a:pt x="4540" y="16526"/>
                  </a:lnTo>
                  <a:lnTo>
                    <a:pt x="4953" y="17227"/>
                  </a:lnTo>
                  <a:lnTo>
                    <a:pt x="5320" y="17879"/>
                  </a:lnTo>
                  <a:lnTo>
                    <a:pt x="5732" y="18507"/>
                  </a:lnTo>
                  <a:lnTo>
                    <a:pt x="6466" y="19691"/>
                  </a:lnTo>
                  <a:lnTo>
                    <a:pt x="6787" y="20223"/>
                  </a:lnTo>
                  <a:lnTo>
                    <a:pt x="7062" y="20730"/>
                  </a:lnTo>
                  <a:lnTo>
                    <a:pt x="7246" y="21189"/>
                  </a:lnTo>
                  <a:lnTo>
                    <a:pt x="7383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70" name="Freeform 88"/>
            <p:cNvSpPr/>
            <p:nvPr/>
          </p:nvSpPr>
          <p:spPr>
            <a:xfrm>
              <a:off x="1871698" y="742809"/>
              <a:ext cx="22579" cy="76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960" y="21600"/>
                  </a:moveTo>
                  <a:lnTo>
                    <a:pt x="9504" y="21327"/>
                  </a:lnTo>
                  <a:lnTo>
                    <a:pt x="8208" y="21190"/>
                  </a:lnTo>
                  <a:lnTo>
                    <a:pt x="6480" y="20370"/>
                  </a:lnTo>
                  <a:lnTo>
                    <a:pt x="6048" y="19823"/>
                  </a:lnTo>
                  <a:lnTo>
                    <a:pt x="5184" y="18456"/>
                  </a:lnTo>
                  <a:lnTo>
                    <a:pt x="5184" y="5605"/>
                  </a:lnTo>
                  <a:lnTo>
                    <a:pt x="0" y="5605"/>
                  </a:lnTo>
                  <a:lnTo>
                    <a:pt x="0" y="4238"/>
                  </a:lnTo>
                  <a:lnTo>
                    <a:pt x="5616" y="4238"/>
                  </a:lnTo>
                  <a:lnTo>
                    <a:pt x="7776" y="0"/>
                  </a:lnTo>
                  <a:lnTo>
                    <a:pt x="10800" y="0"/>
                  </a:lnTo>
                  <a:lnTo>
                    <a:pt x="10800" y="4238"/>
                  </a:lnTo>
                  <a:lnTo>
                    <a:pt x="20304" y="4238"/>
                  </a:lnTo>
                  <a:lnTo>
                    <a:pt x="20304" y="5605"/>
                  </a:lnTo>
                  <a:lnTo>
                    <a:pt x="10800" y="5605"/>
                  </a:lnTo>
                  <a:lnTo>
                    <a:pt x="10800" y="19413"/>
                  </a:lnTo>
                  <a:lnTo>
                    <a:pt x="11664" y="19823"/>
                  </a:lnTo>
                  <a:lnTo>
                    <a:pt x="12528" y="20096"/>
                  </a:lnTo>
                  <a:lnTo>
                    <a:pt x="21168" y="20096"/>
                  </a:lnTo>
                  <a:lnTo>
                    <a:pt x="21600" y="20916"/>
                  </a:lnTo>
                  <a:lnTo>
                    <a:pt x="19440" y="21190"/>
                  </a:lnTo>
                  <a:lnTo>
                    <a:pt x="17712" y="21327"/>
                  </a:lnTo>
                  <a:lnTo>
                    <a:pt x="15552" y="21463"/>
                  </a:lnTo>
                  <a:lnTo>
                    <a:pt x="12960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71" name="Freeform 89"/>
            <p:cNvSpPr/>
            <p:nvPr/>
          </p:nvSpPr>
          <p:spPr>
            <a:xfrm>
              <a:off x="1828800" y="756356"/>
              <a:ext cx="31610" cy="60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70" y="850"/>
                  </a:moveTo>
                  <a:lnTo>
                    <a:pt x="8060" y="510"/>
                  </a:lnTo>
                  <a:lnTo>
                    <a:pt x="9349" y="340"/>
                  </a:lnTo>
                  <a:lnTo>
                    <a:pt x="10961" y="170"/>
                  </a:lnTo>
                  <a:lnTo>
                    <a:pt x="12896" y="0"/>
                  </a:lnTo>
                  <a:lnTo>
                    <a:pt x="14830" y="170"/>
                  </a:lnTo>
                  <a:lnTo>
                    <a:pt x="16442" y="340"/>
                  </a:lnTo>
                  <a:lnTo>
                    <a:pt x="17731" y="680"/>
                  </a:lnTo>
                  <a:lnTo>
                    <a:pt x="19666" y="1701"/>
                  </a:lnTo>
                  <a:lnTo>
                    <a:pt x="20955" y="3061"/>
                  </a:lnTo>
                  <a:lnTo>
                    <a:pt x="21278" y="3742"/>
                  </a:lnTo>
                  <a:lnTo>
                    <a:pt x="21278" y="4422"/>
                  </a:lnTo>
                  <a:lnTo>
                    <a:pt x="21600" y="5953"/>
                  </a:lnTo>
                  <a:lnTo>
                    <a:pt x="21600" y="21600"/>
                  </a:lnTo>
                  <a:lnTo>
                    <a:pt x="17409" y="21600"/>
                  </a:lnTo>
                  <a:lnTo>
                    <a:pt x="17409" y="4082"/>
                  </a:lnTo>
                  <a:lnTo>
                    <a:pt x="17087" y="3402"/>
                  </a:lnTo>
                  <a:lnTo>
                    <a:pt x="16764" y="2891"/>
                  </a:lnTo>
                  <a:lnTo>
                    <a:pt x="16119" y="2551"/>
                  </a:lnTo>
                  <a:lnTo>
                    <a:pt x="15152" y="2211"/>
                  </a:lnTo>
                  <a:lnTo>
                    <a:pt x="13218" y="1871"/>
                  </a:lnTo>
                  <a:lnTo>
                    <a:pt x="10961" y="1871"/>
                  </a:lnTo>
                  <a:lnTo>
                    <a:pt x="9672" y="2041"/>
                  </a:lnTo>
                  <a:lnTo>
                    <a:pt x="8704" y="2041"/>
                  </a:lnTo>
                  <a:lnTo>
                    <a:pt x="7737" y="2381"/>
                  </a:lnTo>
                  <a:lnTo>
                    <a:pt x="5803" y="2891"/>
                  </a:lnTo>
                  <a:lnTo>
                    <a:pt x="4191" y="3572"/>
                  </a:lnTo>
                  <a:lnTo>
                    <a:pt x="4191" y="21600"/>
                  </a:lnTo>
                  <a:lnTo>
                    <a:pt x="0" y="21600"/>
                  </a:lnTo>
                  <a:lnTo>
                    <a:pt x="0" y="510"/>
                  </a:lnTo>
                  <a:lnTo>
                    <a:pt x="1934" y="510"/>
                  </a:lnTo>
                  <a:lnTo>
                    <a:pt x="3869" y="2721"/>
                  </a:lnTo>
                  <a:lnTo>
                    <a:pt x="6770" y="85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72" name="Freeform 92"/>
            <p:cNvSpPr/>
            <p:nvPr/>
          </p:nvSpPr>
          <p:spPr>
            <a:xfrm>
              <a:off x="1715911" y="756356"/>
              <a:ext cx="56446" cy="60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92" y="850"/>
                  </a:moveTo>
                  <a:lnTo>
                    <a:pt x="13846" y="510"/>
                  </a:lnTo>
                  <a:lnTo>
                    <a:pt x="15692" y="170"/>
                  </a:lnTo>
                  <a:lnTo>
                    <a:pt x="16800" y="0"/>
                  </a:lnTo>
                  <a:lnTo>
                    <a:pt x="18646" y="340"/>
                  </a:lnTo>
                  <a:lnTo>
                    <a:pt x="19385" y="680"/>
                  </a:lnTo>
                  <a:lnTo>
                    <a:pt x="20492" y="1701"/>
                  </a:lnTo>
                  <a:lnTo>
                    <a:pt x="21231" y="3061"/>
                  </a:lnTo>
                  <a:lnTo>
                    <a:pt x="21415" y="3742"/>
                  </a:lnTo>
                  <a:lnTo>
                    <a:pt x="21415" y="4422"/>
                  </a:lnTo>
                  <a:lnTo>
                    <a:pt x="21600" y="5953"/>
                  </a:lnTo>
                  <a:lnTo>
                    <a:pt x="21600" y="21600"/>
                  </a:lnTo>
                  <a:lnTo>
                    <a:pt x="19200" y="21600"/>
                  </a:lnTo>
                  <a:lnTo>
                    <a:pt x="19200" y="4082"/>
                  </a:lnTo>
                  <a:lnTo>
                    <a:pt x="19015" y="3402"/>
                  </a:lnTo>
                  <a:lnTo>
                    <a:pt x="18831" y="2891"/>
                  </a:lnTo>
                  <a:lnTo>
                    <a:pt x="18092" y="2211"/>
                  </a:lnTo>
                  <a:lnTo>
                    <a:pt x="16985" y="1871"/>
                  </a:lnTo>
                  <a:lnTo>
                    <a:pt x="15692" y="1871"/>
                  </a:lnTo>
                  <a:lnTo>
                    <a:pt x="14954" y="2041"/>
                  </a:lnTo>
                  <a:lnTo>
                    <a:pt x="14400" y="2041"/>
                  </a:lnTo>
                  <a:lnTo>
                    <a:pt x="13846" y="2381"/>
                  </a:lnTo>
                  <a:lnTo>
                    <a:pt x="12000" y="3402"/>
                  </a:lnTo>
                  <a:lnTo>
                    <a:pt x="12000" y="21600"/>
                  </a:lnTo>
                  <a:lnTo>
                    <a:pt x="9600" y="21600"/>
                  </a:lnTo>
                  <a:lnTo>
                    <a:pt x="9600" y="4082"/>
                  </a:lnTo>
                  <a:lnTo>
                    <a:pt x="9415" y="3402"/>
                  </a:lnTo>
                  <a:lnTo>
                    <a:pt x="9231" y="3231"/>
                  </a:lnTo>
                  <a:lnTo>
                    <a:pt x="9231" y="2891"/>
                  </a:lnTo>
                  <a:lnTo>
                    <a:pt x="8862" y="2551"/>
                  </a:lnTo>
                  <a:lnTo>
                    <a:pt x="8308" y="2211"/>
                  </a:lnTo>
                  <a:lnTo>
                    <a:pt x="7938" y="2041"/>
                  </a:lnTo>
                  <a:lnTo>
                    <a:pt x="7385" y="1871"/>
                  </a:lnTo>
                  <a:lnTo>
                    <a:pt x="5354" y="1871"/>
                  </a:lnTo>
                  <a:lnTo>
                    <a:pt x="4246" y="2211"/>
                  </a:lnTo>
                  <a:lnTo>
                    <a:pt x="3323" y="2721"/>
                  </a:lnTo>
                  <a:lnTo>
                    <a:pt x="2400" y="3402"/>
                  </a:lnTo>
                  <a:lnTo>
                    <a:pt x="2400" y="21600"/>
                  </a:lnTo>
                  <a:lnTo>
                    <a:pt x="0" y="21600"/>
                  </a:lnTo>
                  <a:lnTo>
                    <a:pt x="0" y="510"/>
                  </a:lnTo>
                  <a:lnTo>
                    <a:pt x="1108" y="510"/>
                  </a:lnTo>
                  <a:lnTo>
                    <a:pt x="2215" y="2551"/>
                  </a:lnTo>
                  <a:lnTo>
                    <a:pt x="3692" y="850"/>
                  </a:lnTo>
                  <a:lnTo>
                    <a:pt x="5169" y="340"/>
                  </a:lnTo>
                  <a:lnTo>
                    <a:pt x="6092" y="170"/>
                  </a:lnTo>
                  <a:lnTo>
                    <a:pt x="7200" y="0"/>
                  </a:lnTo>
                  <a:lnTo>
                    <a:pt x="8123" y="170"/>
                  </a:lnTo>
                  <a:lnTo>
                    <a:pt x="8862" y="170"/>
                  </a:lnTo>
                  <a:lnTo>
                    <a:pt x="10338" y="850"/>
                  </a:lnTo>
                  <a:lnTo>
                    <a:pt x="11631" y="2721"/>
                  </a:lnTo>
                  <a:lnTo>
                    <a:pt x="13292" y="85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73" name="Freeform 93"/>
            <p:cNvSpPr/>
            <p:nvPr/>
          </p:nvSpPr>
          <p:spPr>
            <a:xfrm>
              <a:off x="1682045" y="742809"/>
              <a:ext cx="22579" cy="76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392" y="21600"/>
                  </a:moveTo>
                  <a:lnTo>
                    <a:pt x="11232" y="21463"/>
                  </a:lnTo>
                  <a:lnTo>
                    <a:pt x="8640" y="21190"/>
                  </a:lnTo>
                  <a:lnTo>
                    <a:pt x="7344" y="20780"/>
                  </a:lnTo>
                  <a:lnTo>
                    <a:pt x="6480" y="20370"/>
                  </a:lnTo>
                  <a:lnTo>
                    <a:pt x="6048" y="19823"/>
                  </a:lnTo>
                  <a:lnTo>
                    <a:pt x="5616" y="19139"/>
                  </a:lnTo>
                  <a:lnTo>
                    <a:pt x="5616" y="5605"/>
                  </a:lnTo>
                  <a:lnTo>
                    <a:pt x="0" y="5605"/>
                  </a:lnTo>
                  <a:lnTo>
                    <a:pt x="0" y="4238"/>
                  </a:lnTo>
                  <a:lnTo>
                    <a:pt x="5616" y="4238"/>
                  </a:lnTo>
                  <a:lnTo>
                    <a:pt x="8208" y="0"/>
                  </a:lnTo>
                  <a:lnTo>
                    <a:pt x="10800" y="0"/>
                  </a:lnTo>
                  <a:lnTo>
                    <a:pt x="10800" y="4238"/>
                  </a:lnTo>
                  <a:lnTo>
                    <a:pt x="20736" y="4238"/>
                  </a:lnTo>
                  <a:lnTo>
                    <a:pt x="20736" y="5605"/>
                  </a:lnTo>
                  <a:lnTo>
                    <a:pt x="10800" y="5605"/>
                  </a:lnTo>
                  <a:lnTo>
                    <a:pt x="10800" y="19413"/>
                  </a:lnTo>
                  <a:lnTo>
                    <a:pt x="11664" y="19823"/>
                  </a:lnTo>
                  <a:lnTo>
                    <a:pt x="12528" y="20096"/>
                  </a:lnTo>
                  <a:lnTo>
                    <a:pt x="21168" y="20096"/>
                  </a:lnTo>
                  <a:lnTo>
                    <a:pt x="21600" y="20916"/>
                  </a:lnTo>
                  <a:lnTo>
                    <a:pt x="19872" y="21190"/>
                  </a:lnTo>
                  <a:lnTo>
                    <a:pt x="13392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74" name="Freeform 98"/>
            <p:cNvSpPr/>
            <p:nvPr/>
          </p:nvSpPr>
          <p:spPr>
            <a:xfrm>
              <a:off x="1566897" y="756356"/>
              <a:ext cx="24838" cy="60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8" y="686"/>
                  </a:moveTo>
                  <a:lnTo>
                    <a:pt x="11012" y="343"/>
                  </a:lnTo>
                  <a:lnTo>
                    <a:pt x="13129" y="171"/>
                  </a:lnTo>
                  <a:lnTo>
                    <a:pt x="14400" y="0"/>
                  </a:lnTo>
                  <a:lnTo>
                    <a:pt x="19482" y="0"/>
                  </a:lnTo>
                  <a:lnTo>
                    <a:pt x="20753" y="171"/>
                  </a:lnTo>
                  <a:lnTo>
                    <a:pt x="21600" y="343"/>
                  </a:lnTo>
                  <a:lnTo>
                    <a:pt x="20753" y="2229"/>
                  </a:lnTo>
                  <a:lnTo>
                    <a:pt x="18212" y="2057"/>
                  </a:lnTo>
                  <a:lnTo>
                    <a:pt x="12706" y="2057"/>
                  </a:lnTo>
                  <a:lnTo>
                    <a:pt x="11012" y="2229"/>
                  </a:lnTo>
                  <a:lnTo>
                    <a:pt x="7624" y="2914"/>
                  </a:lnTo>
                  <a:lnTo>
                    <a:pt x="5506" y="3600"/>
                  </a:lnTo>
                  <a:lnTo>
                    <a:pt x="5506" y="21600"/>
                  </a:lnTo>
                  <a:lnTo>
                    <a:pt x="0" y="21600"/>
                  </a:lnTo>
                  <a:lnTo>
                    <a:pt x="0" y="343"/>
                  </a:lnTo>
                  <a:lnTo>
                    <a:pt x="2541" y="343"/>
                  </a:lnTo>
                  <a:lnTo>
                    <a:pt x="5082" y="2743"/>
                  </a:lnTo>
                  <a:lnTo>
                    <a:pt x="9318" y="686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75" name="Freeform 99"/>
            <p:cNvSpPr/>
            <p:nvPr/>
          </p:nvSpPr>
          <p:spPr>
            <a:xfrm>
              <a:off x="1524000" y="742809"/>
              <a:ext cx="38383" cy="74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23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3"/>
                  </a:lnTo>
                  <a:lnTo>
                    <a:pt x="12577" y="1523"/>
                  </a:lnTo>
                  <a:lnTo>
                    <a:pt x="12577" y="21600"/>
                  </a:lnTo>
                  <a:lnTo>
                    <a:pt x="9023" y="21600"/>
                  </a:lnTo>
                  <a:lnTo>
                    <a:pt x="9023" y="1523"/>
                  </a:lnTo>
                  <a:lnTo>
                    <a:pt x="0" y="1523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76" name="Freeform 100"/>
            <p:cNvSpPr/>
            <p:nvPr/>
          </p:nvSpPr>
          <p:spPr>
            <a:xfrm>
              <a:off x="1463040" y="756356"/>
              <a:ext cx="31610" cy="60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70" y="850"/>
                  </a:moveTo>
                  <a:lnTo>
                    <a:pt x="7737" y="510"/>
                  </a:lnTo>
                  <a:lnTo>
                    <a:pt x="10961" y="170"/>
                  </a:lnTo>
                  <a:lnTo>
                    <a:pt x="12896" y="0"/>
                  </a:lnTo>
                  <a:lnTo>
                    <a:pt x="16119" y="340"/>
                  </a:lnTo>
                  <a:lnTo>
                    <a:pt x="17087" y="510"/>
                  </a:lnTo>
                  <a:lnTo>
                    <a:pt x="17731" y="680"/>
                  </a:lnTo>
                  <a:lnTo>
                    <a:pt x="19666" y="1701"/>
                  </a:lnTo>
                  <a:lnTo>
                    <a:pt x="20955" y="3061"/>
                  </a:lnTo>
                  <a:lnTo>
                    <a:pt x="21278" y="3742"/>
                  </a:lnTo>
                  <a:lnTo>
                    <a:pt x="21278" y="4422"/>
                  </a:lnTo>
                  <a:lnTo>
                    <a:pt x="21600" y="5953"/>
                  </a:lnTo>
                  <a:lnTo>
                    <a:pt x="21600" y="21600"/>
                  </a:lnTo>
                  <a:lnTo>
                    <a:pt x="17409" y="21600"/>
                  </a:lnTo>
                  <a:lnTo>
                    <a:pt x="17409" y="4082"/>
                  </a:lnTo>
                  <a:lnTo>
                    <a:pt x="17087" y="3402"/>
                  </a:lnTo>
                  <a:lnTo>
                    <a:pt x="16764" y="2891"/>
                  </a:lnTo>
                  <a:lnTo>
                    <a:pt x="16119" y="2551"/>
                  </a:lnTo>
                  <a:lnTo>
                    <a:pt x="15152" y="2211"/>
                  </a:lnTo>
                  <a:lnTo>
                    <a:pt x="13218" y="1871"/>
                  </a:lnTo>
                  <a:lnTo>
                    <a:pt x="10961" y="1871"/>
                  </a:lnTo>
                  <a:lnTo>
                    <a:pt x="9672" y="2041"/>
                  </a:lnTo>
                  <a:lnTo>
                    <a:pt x="8704" y="2041"/>
                  </a:lnTo>
                  <a:lnTo>
                    <a:pt x="7737" y="2381"/>
                  </a:lnTo>
                  <a:lnTo>
                    <a:pt x="5803" y="2891"/>
                  </a:lnTo>
                  <a:lnTo>
                    <a:pt x="3869" y="3572"/>
                  </a:lnTo>
                  <a:lnTo>
                    <a:pt x="3869" y="21600"/>
                  </a:lnTo>
                  <a:lnTo>
                    <a:pt x="0" y="21600"/>
                  </a:lnTo>
                  <a:lnTo>
                    <a:pt x="0" y="510"/>
                  </a:lnTo>
                  <a:lnTo>
                    <a:pt x="1934" y="510"/>
                  </a:lnTo>
                  <a:lnTo>
                    <a:pt x="3869" y="2721"/>
                  </a:lnTo>
                  <a:lnTo>
                    <a:pt x="6770" y="85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77" name="Freeform 103"/>
            <p:cNvSpPr/>
            <p:nvPr/>
          </p:nvSpPr>
          <p:spPr>
            <a:xfrm>
              <a:off x="1388533" y="731519"/>
              <a:ext cx="18064" cy="18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lnTo>
                    <a:pt x="6000" y="21600"/>
                  </a:lnTo>
                  <a:lnTo>
                    <a:pt x="2400" y="19326"/>
                  </a:lnTo>
                  <a:lnTo>
                    <a:pt x="0" y="15916"/>
                  </a:lnTo>
                  <a:lnTo>
                    <a:pt x="0" y="6821"/>
                  </a:lnTo>
                  <a:lnTo>
                    <a:pt x="2400" y="3411"/>
                  </a:lnTo>
                  <a:lnTo>
                    <a:pt x="6000" y="1137"/>
                  </a:lnTo>
                  <a:lnTo>
                    <a:pt x="10800" y="0"/>
                  </a:lnTo>
                  <a:lnTo>
                    <a:pt x="14400" y="1137"/>
                  </a:lnTo>
                  <a:lnTo>
                    <a:pt x="18000" y="3411"/>
                  </a:lnTo>
                  <a:lnTo>
                    <a:pt x="20400" y="6821"/>
                  </a:lnTo>
                  <a:lnTo>
                    <a:pt x="21600" y="11368"/>
                  </a:lnTo>
                  <a:lnTo>
                    <a:pt x="20400" y="15916"/>
                  </a:lnTo>
                  <a:lnTo>
                    <a:pt x="18000" y="19326"/>
                  </a:lnTo>
                  <a:lnTo>
                    <a:pt x="14400" y="216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78" name="Rectangle 104"/>
            <p:cNvSpPr/>
            <p:nvPr/>
          </p:nvSpPr>
          <p:spPr>
            <a:xfrm>
              <a:off x="1388533" y="758613"/>
              <a:ext cx="18063" cy="58702"/>
            </a:xfrm>
            <a:prstGeom prst="rect">
              <a:avLst/>
            </a:pr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79" name="Freeform 105"/>
            <p:cNvSpPr/>
            <p:nvPr/>
          </p:nvSpPr>
          <p:spPr>
            <a:xfrm>
              <a:off x="1361440" y="742809"/>
              <a:ext cx="24836" cy="76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24" y="21600"/>
                  </a:moveTo>
                  <a:lnTo>
                    <a:pt x="9698" y="21327"/>
                  </a:lnTo>
                  <a:lnTo>
                    <a:pt x="8376" y="21190"/>
                  </a:lnTo>
                  <a:lnTo>
                    <a:pt x="6612" y="20370"/>
                  </a:lnTo>
                  <a:lnTo>
                    <a:pt x="5731" y="19823"/>
                  </a:lnTo>
                  <a:lnTo>
                    <a:pt x="5731" y="19139"/>
                  </a:lnTo>
                  <a:lnTo>
                    <a:pt x="5290" y="18456"/>
                  </a:lnTo>
                  <a:lnTo>
                    <a:pt x="5290" y="5605"/>
                  </a:lnTo>
                  <a:lnTo>
                    <a:pt x="0" y="5605"/>
                  </a:lnTo>
                  <a:lnTo>
                    <a:pt x="0" y="4238"/>
                  </a:lnTo>
                  <a:lnTo>
                    <a:pt x="5731" y="4238"/>
                  </a:lnTo>
                  <a:lnTo>
                    <a:pt x="7935" y="0"/>
                  </a:lnTo>
                  <a:lnTo>
                    <a:pt x="11020" y="0"/>
                  </a:lnTo>
                  <a:lnTo>
                    <a:pt x="11020" y="4238"/>
                  </a:lnTo>
                  <a:lnTo>
                    <a:pt x="20718" y="4238"/>
                  </a:lnTo>
                  <a:lnTo>
                    <a:pt x="20718" y="5605"/>
                  </a:lnTo>
                  <a:lnTo>
                    <a:pt x="11020" y="5605"/>
                  </a:lnTo>
                  <a:lnTo>
                    <a:pt x="11020" y="19413"/>
                  </a:lnTo>
                  <a:lnTo>
                    <a:pt x="11461" y="19823"/>
                  </a:lnTo>
                  <a:lnTo>
                    <a:pt x="11902" y="19959"/>
                  </a:lnTo>
                  <a:lnTo>
                    <a:pt x="12784" y="20096"/>
                  </a:lnTo>
                  <a:lnTo>
                    <a:pt x="21600" y="20096"/>
                  </a:lnTo>
                  <a:lnTo>
                    <a:pt x="21600" y="20916"/>
                  </a:lnTo>
                  <a:lnTo>
                    <a:pt x="19837" y="21190"/>
                  </a:lnTo>
                  <a:lnTo>
                    <a:pt x="13224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80" name="Freeform 110"/>
            <p:cNvSpPr/>
            <p:nvPr/>
          </p:nvSpPr>
          <p:spPr>
            <a:xfrm>
              <a:off x="1248551" y="731519"/>
              <a:ext cx="18064" cy="18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32" y="21600"/>
                  </a:moveTo>
                  <a:lnTo>
                    <a:pt x="6821" y="21600"/>
                  </a:lnTo>
                  <a:lnTo>
                    <a:pt x="3411" y="19326"/>
                  </a:lnTo>
                  <a:lnTo>
                    <a:pt x="1137" y="15916"/>
                  </a:lnTo>
                  <a:lnTo>
                    <a:pt x="0" y="13642"/>
                  </a:lnTo>
                  <a:lnTo>
                    <a:pt x="0" y="11368"/>
                  </a:lnTo>
                  <a:lnTo>
                    <a:pt x="1137" y="6821"/>
                  </a:lnTo>
                  <a:lnTo>
                    <a:pt x="3411" y="3411"/>
                  </a:lnTo>
                  <a:lnTo>
                    <a:pt x="6821" y="1137"/>
                  </a:lnTo>
                  <a:lnTo>
                    <a:pt x="10232" y="0"/>
                  </a:lnTo>
                  <a:lnTo>
                    <a:pt x="14779" y="1137"/>
                  </a:lnTo>
                  <a:lnTo>
                    <a:pt x="18189" y="3411"/>
                  </a:lnTo>
                  <a:lnTo>
                    <a:pt x="20463" y="6821"/>
                  </a:lnTo>
                  <a:lnTo>
                    <a:pt x="21600" y="11368"/>
                  </a:lnTo>
                  <a:lnTo>
                    <a:pt x="20463" y="15916"/>
                  </a:lnTo>
                  <a:lnTo>
                    <a:pt x="18189" y="19326"/>
                  </a:lnTo>
                  <a:lnTo>
                    <a:pt x="14779" y="21600"/>
                  </a:lnTo>
                  <a:lnTo>
                    <a:pt x="10232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81" name="Rectangle 111"/>
            <p:cNvSpPr/>
            <p:nvPr/>
          </p:nvSpPr>
          <p:spPr>
            <a:xfrm>
              <a:off x="1249680" y="758613"/>
              <a:ext cx="18063" cy="58702"/>
            </a:xfrm>
            <a:prstGeom prst="rect">
              <a:avLst/>
            </a:pr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82" name="Freeform 112"/>
            <p:cNvSpPr/>
            <p:nvPr/>
          </p:nvSpPr>
          <p:spPr>
            <a:xfrm>
              <a:off x="1221458" y="742809"/>
              <a:ext cx="24836" cy="76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392" y="21600"/>
                  </a:moveTo>
                  <a:lnTo>
                    <a:pt x="11232" y="21463"/>
                  </a:lnTo>
                  <a:lnTo>
                    <a:pt x="8640" y="21190"/>
                  </a:lnTo>
                  <a:lnTo>
                    <a:pt x="7344" y="20780"/>
                  </a:lnTo>
                  <a:lnTo>
                    <a:pt x="6480" y="20370"/>
                  </a:lnTo>
                  <a:lnTo>
                    <a:pt x="6048" y="19823"/>
                  </a:lnTo>
                  <a:lnTo>
                    <a:pt x="5616" y="19139"/>
                  </a:lnTo>
                  <a:lnTo>
                    <a:pt x="5616" y="5605"/>
                  </a:lnTo>
                  <a:lnTo>
                    <a:pt x="0" y="5605"/>
                  </a:lnTo>
                  <a:lnTo>
                    <a:pt x="0" y="4238"/>
                  </a:lnTo>
                  <a:lnTo>
                    <a:pt x="5616" y="4238"/>
                  </a:lnTo>
                  <a:lnTo>
                    <a:pt x="8208" y="0"/>
                  </a:lnTo>
                  <a:lnTo>
                    <a:pt x="10800" y="0"/>
                  </a:lnTo>
                  <a:lnTo>
                    <a:pt x="10800" y="4238"/>
                  </a:lnTo>
                  <a:lnTo>
                    <a:pt x="20736" y="4238"/>
                  </a:lnTo>
                  <a:lnTo>
                    <a:pt x="20736" y="5605"/>
                  </a:lnTo>
                  <a:lnTo>
                    <a:pt x="10800" y="5605"/>
                  </a:lnTo>
                  <a:lnTo>
                    <a:pt x="10800" y="18729"/>
                  </a:lnTo>
                  <a:lnTo>
                    <a:pt x="11232" y="19413"/>
                  </a:lnTo>
                  <a:lnTo>
                    <a:pt x="11664" y="19823"/>
                  </a:lnTo>
                  <a:lnTo>
                    <a:pt x="12096" y="19959"/>
                  </a:lnTo>
                  <a:lnTo>
                    <a:pt x="12960" y="20096"/>
                  </a:lnTo>
                  <a:lnTo>
                    <a:pt x="21168" y="20096"/>
                  </a:lnTo>
                  <a:lnTo>
                    <a:pt x="21600" y="20916"/>
                  </a:lnTo>
                  <a:lnTo>
                    <a:pt x="19872" y="21190"/>
                  </a:lnTo>
                  <a:lnTo>
                    <a:pt x="13392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83" name="Freeform 113"/>
            <p:cNvSpPr/>
            <p:nvPr/>
          </p:nvSpPr>
          <p:spPr>
            <a:xfrm>
              <a:off x="1187590" y="756356"/>
              <a:ext cx="27095" cy="63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80" y="21600"/>
                  </a:moveTo>
                  <a:lnTo>
                    <a:pt x="6840" y="21600"/>
                  </a:lnTo>
                  <a:lnTo>
                    <a:pt x="3960" y="21265"/>
                  </a:lnTo>
                  <a:lnTo>
                    <a:pt x="1800" y="20930"/>
                  </a:lnTo>
                  <a:lnTo>
                    <a:pt x="0" y="20428"/>
                  </a:lnTo>
                  <a:lnTo>
                    <a:pt x="720" y="18921"/>
                  </a:lnTo>
                  <a:lnTo>
                    <a:pt x="7200" y="19926"/>
                  </a:lnTo>
                  <a:lnTo>
                    <a:pt x="11520" y="19926"/>
                  </a:lnTo>
                  <a:lnTo>
                    <a:pt x="12960" y="19758"/>
                  </a:lnTo>
                  <a:lnTo>
                    <a:pt x="15120" y="19088"/>
                  </a:lnTo>
                  <a:lnTo>
                    <a:pt x="16200" y="18586"/>
                  </a:lnTo>
                  <a:lnTo>
                    <a:pt x="16560" y="17916"/>
                  </a:lnTo>
                  <a:lnTo>
                    <a:pt x="16920" y="17079"/>
                  </a:lnTo>
                  <a:lnTo>
                    <a:pt x="17280" y="15907"/>
                  </a:lnTo>
                  <a:lnTo>
                    <a:pt x="16920" y="14902"/>
                  </a:lnTo>
                  <a:lnTo>
                    <a:pt x="16920" y="14233"/>
                  </a:lnTo>
                  <a:lnTo>
                    <a:pt x="16560" y="13563"/>
                  </a:lnTo>
                  <a:lnTo>
                    <a:pt x="14400" y="12558"/>
                  </a:lnTo>
                  <a:lnTo>
                    <a:pt x="12960" y="12056"/>
                  </a:lnTo>
                  <a:lnTo>
                    <a:pt x="11160" y="11553"/>
                  </a:lnTo>
                  <a:lnTo>
                    <a:pt x="8640" y="11051"/>
                  </a:lnTo>
                  <a:lnTo>
                    <a:pt x="6840" y="10716"/>
                  </a:lnTo>
                  <a:lnTo>
                    <a:pt x="5040" y="10214"/>
                  </a:lnTo>
                  <a:lnTo>
                    <a:pt x="3600" y="9544"/>
                  </a:lnTo>
                  <a:lnTo>
                    <a:pt x="2880" y="9377"/>
                  </a:lnTo>
                  <a:lnTo>
                    <a:pt x="2520" y="9042"/>
                  </a:lnTo>
                  <a:lnTo>
                    <a:pt x="1440" y="8372"/>
                  </a:lnTo>
                  <a:lnTo>
                    <a:pt x="720" y="7535"/>
                  </a:lnTo>
                  <a:lnTo>
                    <a:pt x="360" y="6530"/>
                  </a:lnTo>
                  <a:lnTo>
                    <a:pt x="0" y="5358"/>
                  </a:lnTo>
                  <a:lnTo>
                    <a:pt x="360" y="4019"/>
                  </a:lnTo>
                  <a:lnTo>
                    <a:pt x="360" y="3516"/>
                  </a:lnTo>
                  <a:lnTo>
                    <a:pt x="720" y="2847"/>
                  </a:lnTo>
                  <a:lnTo>
                    <a:pt x="1440" y="2344"/>
                  </a:lnTo>
                  <a:lnTo>
                    <a:pt x="1800" y="2009"/>
                  </a:lnTo>
                  <a:lnTo>
                    <a:pt x="2520" y="1507"/>
                  </a:lnTo>
                  <a:lnTo>
                    <a:pt x="3240" y="1172"/>
                  </a:lnTo>
                  <a:lnTo>
                    <a:pt x="4680" y="670"/>
                  </a:lnTo>
                  <a:lnTo>
                    <a:pt x="6480" y="167"/>
                  </a:lnTo>
                  <a:lnTo>
                    <a:pt x="7560" y="167"/>
                  </a:lnTo>
                  <a:lnTo>
                    <a:pt x="8640" y="0"/>
                  </a:lnTo>
                  <a:lnTo>
                    <a:pt x="13680" y="0"/>
                  </a:lnTo>
                  <a:lnTo>
                    <a:pt x="16200" y="167"/>
                  </a:lnTo>
                  <a:lnTo>
                    <a:pt x="18360" y="502"/>
                  </a:lnTo>
                  <a:lnTo>
                    <a:pt x="20160" y="1005"/>
                  </a:lnTo>
                  <a:lnTo>
                    <a:pt x="19080" y="2512"/>
                  </a:lnTo>
                  <a:lnTo>
                    <a:pt x="17280" y="2177"/>
                  </a:lnTo>
                  <a:lnTo>
                    <a:pt x="15480" y="2009"/>
                  </a:lnTo>
                  <a:lnTo>
                    <a:pt x="13680" y="1674"/>
                  </a:lnTo>
                  <a:lnTo>
                    <a:pt x="9360" y="1674"/>
                  </a:lnTo>
                  <a:lnTo>
                    <a:pt x="8280" y="1842"/>
                  </a:lnTo>
                  <a:lnTo>
                    <a:pt x="7200" y="2177"/>
                  </a:lnTo>
                  <a:lnTo>
                    <a:pt x="6120" y="2344"/>
                  </a:lnTo>
                  <a:lnTo>
                    <a:pt x="5760" y="2679"/>
                  </a:lnTo>
                  <a:lnTo>
                    <a:pt x="5400" y="2847"/>
                  </a:lnTo>
                  <a:lnTo>
                    <a:pt x="5040" y="3516"/>
                  </a:lnTo>
                  <a:lnTo>
                    <a:pt x="4320" y="5191"/>
                  </a:lnTo>
                  <a:lnTo>
                    <a:pt x="4680" y="6195"/>
                  </a:lnTo>
                  <a:lnTo>
                    <a:pt x="4680" y="6865"/>
                  </a:lnTo>
                  <a:lnTo>
                    <a:pt x="5400" y="7535"/>
                  </a:lnTo>
                  <a:lnTo>
                    <a:pt x="6120" y="8037"/>
                  </a:lnTo>
                  <a:lnTo>
                    <a:pt x="8280" y="8707"/>
                  </a:lnTo>
                  <a:lnTo>
                    <a:pt x="11880" y="9544"/>
                  </a:lnTo>
                  <a:lnTo>
                    <a:pt x="14400" y="10047"/>
                  </a:lnTo>
                  <a:lnTo>
                    <a:pt x="16200" y="10716"/>
                  </a:lnTo>
                  <a:lnTo>
                    <a:pt x="18000" y="11219"/>
                  </a:lnTo>
                  <a:lnTo>
                    <a:pt x="18720" y="11553"/>
                  </a:lnTo>
                  <a:lnTo>
                    <a:pt x="19440" y="12056"/>
                  </a:lnTo>
                  <a:lnTo>
                    <a:pt x="20160" y="12726"/>
                  </a:lnTo>
                  <a:lnTo>
                    <a:pt x="21600" y="14735"/>
                  </a:lnTo>
                  <a:lnTo>
                    <a:pt x="21600" y="15907"/>
                  </a:lnTo>
                  <a:lnTo>
                    <a:pt x="20880" y="18251"/>
                  </a:lnTo>
                  <a:lnTo>
                    <a:pt x="19800" y="19256"/>
                  </a:lnTo>
                  <a:lnTo>
                    <a:pt x="18720" y="20093"/>
                  </a:lnTo>
                  <a:lnTo>
                    <a:pt x="18000" y="20428"/>
                  </a:lnTo>
                  <a:lnTo>
                    <a:pt x="16920" y="20763"/>
                  </a:lnTo>
                  <a:lnTo>
                    <a:pt x="15120" y="21265"/>
                  </a:lnTo>
                  <a:lnTo>
                    <a:pt x="12600" y="21600"/>
                  </a:lnTo>
                  <a:lnTo>
                    <a:pt x="10080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84" name="Freeform 114"/>
            <p:cNvSpPr/>
            <p:nvPr/>
          </p:nvSpPr>
          <p:spPr>
            <a:xfrm>
              <a:off x="1144694" y="756356"/>
              <a:ext cx="31610" cy="60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70" y="850"/>
                  </a:moveTo>
                  <a:lnTo>
                    <a:pt x="8060" y="510"/>
                  </a:lnTo>
                  <a:lnTo>
                    <a:pt x="9349" y="340"/>
                  </a:lnTo>
                  <a:lnTo>
                    <a:pt x="10961" y="170"/>
                  </a:lnTo>
                  <a:lnTo>
                    <a:pt x="12896" y="0"/>
                  </a:lnTo>
                  <a:lnTo>
                    <a:pt x="14507" y="170"/>
                  </a:lnTo>
                  <a:lnTo>
                    <a:pt x="16442" y="340"/>
                  </a:lnTo>
                  <a:lnTo>
                    <a:pt x="17731" y="680"/>
                  </a:lnTo>
                  <a:lnTo>
                    <a:pt x="19666" y="1701"/>
                  </a:lnTo>
                  <a:lnTo>
                    <a:pt x="20955" y="3061"/>
                  </a:lnTo>
                  <a:lnTo>
                    <a:pt x="21278" y="3742"/>
                  </a:lnTo>
                  <a:lnTo>
                    <a:pt x="21278" y="4422"/>
                  </a:lnTo>
                  <a:lnTo>
                    <a:pt x="21600" y="5953"/>
                  </a:lnTo>
                  <a:lnTo>
                    <a:pt x="21600" y="21600"/>
                  </a:lnTo>
                  <a:lnTo>
                    <a:pt x="17409" y="21600"/>
                  </a:lnTo>
                  <a:lnTo>
                    <a:pt x="17409" y="4082"/>
                  </a:lnTo>
                  <a:lnTo>
                    <a:pt x="17087" y="3402"/>
                  </a:lnTo>
                  <a:lnTo>
                    <a:pt x="16764" y="2891"/>
                  </a:lnTo>
                  <a:lnTo>
                    <a:pt x="16119" y="2551"/>
                  </a:lnTo>
                  <a:lnTo>
                    <a:pt x="15152" y="2211"/>
                  </a:lnTo>
                  <a:lnTo>
                    <a:pt x="13218" y="1871"/>
                  </a:lnTo>
                  <a:lnTo>
                    <a:pt x="10961" y="1871"/>
                  </a:lnTo>
                  <a:lnTo>
                    <a:pt x="9672" y="2041"/>
                  </a:lnTo>
                  <a:lnTo>
                    <a:pt x="8704" y="2041"/>
                  </a:lnTo>
                  <a:lnTo>
                    <a:pt x="7737" y="2381"/>
                  </a:lnTo>
                  <a:lnTo>
                    <a:pt x="5803" y="2891"/>
                  </a:lnTo>
                  <a:lnTo>
                    <a:pt x="4191" y="3572"/>
                  </a:lnTo>
                  <a:lnTo>
                    <a:pt x="4191" y="21600"/>
                  </a:lnTo>
                  <a:lnTo>
                    <a:pt x="0" y="21600"/>
                  </a:lnTo>
                  <a:lnTo>
                    <a:pt x="0" y="510"/>
                  </a:lnTo>
                  <a:lnTo>
                    <a:pt x="1934" y="510"/>
                  </a:lnTo>
                  <a:lnTo>
                    <a:pt x="3869" y="2721"/>
                  </a:lnTo>
                  <a:lnTo>
                    <a:pt x="6770" y="85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85" name="Freeform 117"/>
            <p:cNvSpPr/>
            <p:nvPr/>
          </p:nvSpPr>
          <p:spPr>
            <a:xfrm>
              <a:off x="1052124" y="742809"/>
              <a:ext cx="36126" cy="76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15" y="21600"/>
                  </a:moveTo>
                  <a:lnTo>
                    <a:pt x="11077" y="21600"/>
                  </a:lnTo>
                  <a:lnTo>
                    <a:pt x="9692" y="21466"/>
                  </a:lnTo>
                  <a:lnTo>
                    <a:pt x="8031" y="21198"/>
                  </a:lnTo>
                  <a:lnTo>
                    <a:pt x="6923" y="20795"/>
                  </a:lnTo>
                  <a:lnTo>
                    <a:pt x="5538" y="20393"/>
                  </a:lnTo>
                  <a:lnTo>
                    <a:pt x="3600" y="19453"/>
                  </a:lnTo>
                  <a:lnTo>
                    <a:pt x="2769" y="18783"/>
                  </a:lnTo>
                  <a:lnTo>
                    <a:pt x="2215" y="17978"/>
                  </a:lnTo>
                  <a:lnTo>
                    <a:pt x="1385" y="17173"/>
                  </a:lnTo>
                  <a:lnTo>
                    <a:pt x="1108" y="16234"/>
                  </a:lnTo>
                  <a:lnTo>
                    <a:pt x="554" y="15294"/>
                  </a:lnTo>
                  <a:lnTo>
                    <a:pt x="0" y="13148"/>
                  </a:lnTo>
                  <a:lnTo>
                    <a:pt x="0" y="9525"/>
                  </a:lnTo>
                  <a:lnTo>
                    <a:pt x="277" y="8318"/>
                  </a:lnTo>
                  <a:lnTo>
                    <a:pt x="277" y="7245"/>
                  </a:lnTo>
                  <a:lnTo>
                    <a:pt x="831" y="6171"/>
                  </a:lnTo>
                  <a:lnTo>
                    <a:pt x="1108" y="5232"/>
                  </a:lnTo>
                  <a:lnTo>
                    <a:pt x="1662" y="4293"/>
                  </a:lnTo>
                  <a:lnTo>
                    <a:pt x="2215" y="3488"/>
                  </a:lnTo>
                  <a:lnTo>
                    <a:pt x="3877" y="2147"/>
                  </a:lnTo>
                  <a:lnTo>
                    <a:pt x="4708" y="1610"/>
                  </a:lnTo>
                  <a:lnTo>
                    <a:pt x="5815" y="1073"/>
                  </a:lnTo>
                  <a:lnTo>
                    <a:pt x="6923" y="671"/>
                  </a:lnTo>
                  <a:lnTo>
                    <a:pt x="9692" y="134"/>
                  </a:lnTo>
                  <a:lnTo>
                    <a:pt x="11077" y="0"/>
                  </a:lnTo>
                  <a:lnTo>
                    <a:pt x="15231" y="0"/>
                  </a:lnTo>
                  <a:lnTo>
                    <a:pt x="17446" y="268"/>
                  </a:lnTo>
                  <a:lnTo>
                    <a:pt x="19108" y="537"/>
                  </a:lnTo>
                  <a:lnTo>
                    <a:pt x="21046" y="939"/>
                  </a:lnTo>
                  <a:lnTo>
                    <a:pt x="20492" y="2415"/>
                  </a:lnTo>
                  <a:lnTo>
                    <a:pt x="16615" y="1744"/>
                  </a:lnTo>
                  <a:lnTo>
                    <a:pt x="14954" y="1476"/>
                  </a:lnTo>
                  <a:lnTo>
                    <a:pt x="10800" y="1476"/>
                  </a:lnTo>
                  <a:lnTo>
                    <a:pt x="9138" y="1744"/>
                  </a:lnTo>
                  <a:lnTo>
                    <a:pt x="8585" y="2012"/>
                  </a:lnTo>
                  <a:lnTo>
                    <a:pt x="7754" y="2281"/>
                  </a:lnTo>
                  <a:lnTo>
                    <a:pt x="6923" y="2683"/>
                  </a:lnTo>
                  <a:lnTo>
                    <a:pt x="6369" y="3086"/>
                  </a:lnTo>
                  <a:lnTo>
                    <a:pt x="5262" y="4159"/>
                  </a:lnTo>
                  <a:lnTo>
                    <a:pt x="4985" y="4830"/>
                  </a:lnTo>
                  <a:lnTo>
                    <a:pt x="4431" y="5501"/>
                  </a:lnTo>
                  <a:lnTo>
                    <a:pt x="3877" y="7245"/>
                  </a:lnTo>
                  <a:lnTo>
                    <a:pt x="3877" y="14087"/>
                  </a:lnTo>
                  <a:lnTo>
                    <a:pt x="4431" y="15831"/>
                  </a:lnTo>
                  <a:lnTo>
                    <a:pt x="5262" y="17307"/>
                  </a:lnTo>
                  <a:lnTo>
                    <a:pt x="5815" y="17978"/>
                  </a:lnTo>
                  <a:lnTo>
                    <a:pt x="6092" y="18514"/>
                  </a:lnTo>
                  <a:lnTo>
                    <a:pt x="8308" y="19588"/>
                  </a:lnTo>
                  <a:lnTo>
                    <a:pt x="9138" y="19722"/>
                  </a:lnTo>
                  <a:lnTo>
                    <a:pt x="9969" y="19990"/>
                  </a:lnTo>
                  <a:lnTo>
                    <a:pt x="10800" y="20124"/>
                  </a:lnTo>
                  <a:lnTo>
                    <a:pt x="15231" y="20124"/>
                  </a:lnTo>
                  <a:lnTo>
                    <a:pt x="16062" y="19990"/>
                  </a:lnTo>
                  <a:lnTo>
                    <a:pt x="17169" y="19856"/>
                  </a:lnTo>
                  <a:lnTo>
                    <a:pt x="18831" y="19588"/>
                  </a:lnTo>
                  <a:lnTo>
                    <a:pt x="20492" y="19185"/>
                  </a:lnTo>
                  <a:lnTo>
                    <a:pt x="21600" y="20393"/>
                  </a:lnTo>
                  <a:lnTo>
                    <a:pt x="19662" y="20929"/>
                  </a:lnTo>
                  <a:lnTo>
                    <a:pt x="17723" y="21332"/>
                  </a:lnTo>
                  <a:lnTo>
                    <a:pt x="15508" y="21466"/>
                  </a:lnTo>
                  <a:lnTo>
                    <a:pt x="14123" y="21600"/>
                  </a:lnTo>
                  <a:lnTo>
                    <a:pt x="13015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86" name="Freeform 118"/>
            <p:cNvSpPr/>
            <p:nvPr/>
          </p:nvSpPr>
          <p:spPr>
            <a:xfrm>
              <a:off x="1442720" y="618631"/>
              <a:ext cx="31610" cy="60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70" y="850"/>
                  </a:moveTo>
                  <a:lnTo>
                    <a:pt x="9349" y="170"/>
                  </a:lnTo>
                  <a:lnTo>
                    <a:pt x="11284" y="0"/>
                  </a:lnTo>
                  <a:lnTo>
                    <a:pt x="14830" y="0"/>
                  </a:lnTo>
                  <a:lnTo>
                    <a:pt x="16442" y="170"/>
                  </a:lnTo>
                  <a:lnTo>
                    <a:pt x="17087" y="340"/>
                  </a:lnTo>
                  <a:lnTo>
                    <a:pt x="18054" y="680"/>
                  </a:lnTo>
                  <a:lnTo>
                    <a:pt x="18699" y="850"/>
                  </a:lnTo>
                  <a:lnTo>
                    <a:pt x="19343" y="1191"/>
                  </a:lnTo>
                  <a:lnTo>
                    <a:pt x="19666" y="1531"/>
                  </a:lnTo>
                  <a:lnTo>
                    <a:pt x="20310" y="2041"/>
                  </a:lnTo>
                  <a:lnTo>
                    <a:pt x="21278" y="3572"/>
                  </a:lnTo>
                  <a:lnTo>
                    <a:pt x="21600" y="4252"/>
                  </a:lnTo>
                  <a:lnTo>
                    <a:pt x="21600" y="21600"/>
                  </a:lnTo>
                  <a:lnTo>
                    <a:pt x="17731" y="21600"/>
                  </a:lnTo>
                  <a:lnTo>
                    <a:pt x="17731" y="4932"/>
                  </a:lnTo>
                  <a:lnTo>
                    <a:pt x="17409" y="4082"/>
                  </a:lnTo>
                  <a:lnTo>
                    <a:pt x="17409" y="3402"/>
                  </a:lnTo>
                  <a:lnTo>
                    <a:pt x="16764" y="2891"/>
                  </a:lnTo>
                  <a:lnTo>
                    <a:pt x="16442" y="2551"/>
                  </a:lnTo>
                  <a:lnTo>
                    <a:pt x="16119" y="2381"/>
                  </a:lnTo>
                  <a:lnTo>
                    <a:pt x="15475" y="2211"/>
                  </a:lnTo>
                  <a:lnTo>
                    <a:pt x="14507" y="1871"/>
                  </a:lnTo>
                  <a:lnTo>
                    <a:pt x="13540" y="1871"/>
                  </a:lnTo>
                  <a:lnTo>
                    <a:pt x="12251" y="1701"/>
                  </a:lnTo>
                  <a:lnTo>
                    <a:pt x="10961" y="1871"/>
                  </a:lnTo>
                  <a:lnTo>
                    <a:pt x="9994" y="1871"/>
                  </a:lnTo>
                  <a:lnTo>
                    <a:pt x="8704" y="2041"/>
                  </a:lnTo>
                  <a:lnTo>
                    <a:pt x="7737" y="2211"/>
                  </a:lnTo>
                  <a:lnTo>
                    <a:pt x="6125" y="2721"/>
                  </a:lnTo>
                  <a:lnTo>
                    <a:pt x="4191" y="3402"/>
                  </a:lnTo>
                  <a:lnTo>
                    <a:pt x="4191" y="21600"/>
                  </a:lnTo>
                  <a:lnTo>
                    <a:pt x="0" y="21600"/>
                  </a:lnTo>
                  <a:lnTo>
                    <a:pt x="0" y="340"/>
                  </a:lnTo>
                  <a:lnTo>
                    <a:pt x="1934" y="340"/>
                  </a:lnTo>
                  <a:lnTo>
                    <a:pt x="3869" y="2551"/>
                  </a:lnTo>
                  <a:lnTo>
                    <a:pt x="6770" y="85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87" name="Freeform 119"/>
            <p:cNvSpPr/>
            <p:nvPr/>
          </p:nvSpPr>
          <p:spPr>
            <a:xfrm>
              <a:off x="1415627" y="593796"/>
              <a:ext cx="18063" cy="18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32" y="21600"/>
                  </a:moveTo>
                  <a:lnTo>
                    <a:pt x="6821" y="20463"/>
                  </a:lnTo>
                  <a:lnTo>
                    <a:pt x="3411" y="18189"/>
                  </a:lnTo>
                  <a:lnTo>
                    <a:pt x="1137" y="14779"/>
                  </a:lnTo>
                  <a:lnTo>
                    <a:pt x="0" y="12505"/>
                  </a:lnTo>
                  <a:lnTo>
                    <a:pt x="0" y="10232"/>
                  </a:lnTo>
                  <a:lnTo>
                    <a:pt x="1137" y="6821"/>
                  </a:lnTo>
                  <a:lnTo>
                    <a:pt x="3411" y="2274"/>
                  </a:lnTo>
                  <a:lnTo>
                    <a:pt x="6821" y="0"/>
                  </a:lnTo>
                  <a:lnTo>
                    <a:pt x="14779" y="0"/>
                  </a:lnTo>
                  <a:lnTo>
                    <a:pt x="18189" y="2274"/>
                  </a:lnTo>
                  <a:lnTo>
                    <a:pt x="20463" y="6821"/>
                  </a:lnTo>
                  <a:lnTo>
                    <a:pt x="21600" y="10232"/>
                  </a:lnTo>
                  <a:lnTo>
                    <a:pt x="20463" y="14779"/>
                  </a:lnTo>
                  <a:lnTo>
                    <a:pt x="18189" y="18189"/>
                  </a:lnTo>
                  <a:lnTo>
                    <a:pt x="14779" y="20463"/>
                  </a:lnTo>
                  <a:lnTo>
                    <a:pt x="10232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88" name="Rectangle 120"/>
            <p:cNvSpPr/>
            <p:nvPr/>
          </p:nvSpPr>
          <p:spPr>
            <a:xfrm>
              <a:off x="1414497" y="618631"/>
              <a:ext cx="18063" cy="60960"/>
            </a:xfrm>
            <a:prstGeom prst="rect">
              <a:avLst/>
            </a:pr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89" name="Freeform 121"/>
            <p:cNvSpPr/>
            <p:nvPr/>
          </p:nvSpPr>
          <p:spPr>
            <a:xfrm>
              <a:off x="1359182" y="618631"/>
              <a:ext cx="29353" cy="63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80" y="21600"/>
                  </a:moveTo>
                  <a:lnTo>
                    <a:pt x="6840" y="21434"/>
                  </a:lnTo>
                  <a:lnTo>
                    <a:pt x="5400" y="21434"/>
                  </a:lnTo>
                  <a:lnTo>
                    <a:pt x="3960" y="21268"/>
                  </a:lnTo>
                  <a:lnTo>
                    <a:pt x="1800" y="20769"/>
                  </a:lnTo>
                  <a:lnTo>
                    <a:pt x="0" y="20437"/>
                  </a:lnTo>
                  <a:lnTo>
                    <a:pt x="720" y="18942"/>
                  </a:lnTo>
                  <a:lnTo>
                    <a:pt x="6120" y="19772"/>
                  </a:lnTo>
                  <a:lnTo>
                    <a:pt x="7200" y="19772"/>
                  </a:lnTo>
                  <a:lnTo>
                    <a:pt x="10080" y="19938"/>
                  </a:lnTo>
                  <a:lnTo>
                    <a:pt x="12960" y="19606"/>
                  </a:lnTo>
                  <a:lnTo>
                    <a:pt x="14040" y="19440"/>
                  </a:lnTo>
                  <a:lnTo>
                    <a:pt x="15120" y="19108"/>
                  </a:lnTo>
                  <a:lnTo>
                    <a:pt x="15840" y="18775"/>
                  </a:lnTo>
                  <a:lnTo>
                    <a:pt x="16200" y="18443"/>
                  </a:lnTo>
                  <a:lnTo>
                    <a:pt x="16560" y="17778"/>
                  </a:lnTo>
                  <a:lnTo>
                    <a:pt x="17280" y="16948"/>
                  </a:lnTo>
                  <a:lnTo>
                    <a:pt x="17280" y="14954"/>
                  </a:lnTo>
                  <a:lnTo>
                    <a:pt x="16920" y="14123"/>
                  </a:lnTo>
                  <a:lnTo>
                    <a:pt x="16560" y="13625"/>
                  </a:lnTo>
                  <a:lnTo>
                    <a:pt x="15840" y="12960"/>
                  </a:lnTo>
                  <a:lnTo>
                    <a:pt x="14760" y="12462"/>
                  </a:lnTo>
                  <a:lnTo>
                    <a:pt x="6840" y="10634"/>
                  </a:lnTo>
                  <a:lnTo>
                    <a:pt x="5040" y="10135"/>
                  </a:lnTo>
                  <a:lnTo>
                    <a:pt x="3600" y="9637"/>
                  </a:lnTo>
                  <a:lnTo>
                    <a:pt x="3240" y="9305"/>
                  </a:lnTo>
                  <a:lnTo>
                    <a:pt x="2520" y="8972"/>
                  </a:lnTo>
                  <a:lnTo>
                    <a:pt x="1440" y="8308"/>
                  </a:lnTo>
                  <a:lnTo>
                    <a:pt x="720" y="7477"/>
                  </a:lnTo>
                  <a:lnTo>
                    <a:pt x="360" y="6480"/>
                  </a:lnTo>
                  <a:lnTo>
                    <a:pt x="0" y="5317"/>
                  </a:lnTo>
                  <a:lnTo>
                    <a:pt x="360" y="4154"/>
                  </a:lnTo>
                  <a:lnTo>
                    <a:pt x="720" y="3489"/>
                  </a:lnTo>
                  <a:lnTo>
                    <a:pt x="1800" y="1994"/>
                  </a:lnTo>
                  <a:lnTo>
                    <a:pt x="4680" y="665"/>
                  </a:lnTo>
                  <a:lnTo>
                    <a:pt x="6480" y="332"/>
                  </a:lnTo>
                  <a:lnTo>
                    <a:pt x="7560" y="166"/>
                  </a:lnTo>
                  <a:lnTo>
                    <a:pt x="8640" y="166"/>
                  </a:lnTo>
                  <a:lnTo>
                    <a:pt x="11160" y="0"/>
                  </a:lnTo>
                  <a:lnTo>
                    <a:pt x="13680" y="0"/>
                  </a:lnTo>
                  <a:lnTo>
                    <a:pt x="16200" y="332"/>
                  </a:lnTo>
                  <a:lnTo>
                    <a:pt x="18360" y="665"/>
                  </a:lnTo>
                  <a:lnTo>
                    <a:pt x="20160" y="997"/>
                  </a:lnTo>
                  <a:lnTo>
                    <a:pt x="19440" y="2492"/>
                  </a:lnTo>
                  <a:lnTo>
                    <a:pt x="17640" y="2326"/>
                  </a:lnTo>
                  <a:lnTo>
                    <a:pt x="15840" y="1994"/>
                  </a:lnTo>
                  <a:lnTo>
                    <a:pt x="13680" y="1828"/>
                  </a:lnTo>
                  <a:lnTo>
                    <a:pt x="9720" y="1828"/>
                  </a:lnTo>
                  <a:lnTo>
                    <a:pt x="8280" y="1994"/>
                  </a:lnTo>
                  <a:lnTo>
                    <a:pt x="7200" y="2160"/>
                  </a:lnTo>
                  <a:lnTo>
                    <a:pt x="6120" y="2492"/>
                  </a:lnTo>
                  <a:lnTo>
                    <a:pt x="5760" y="2658"/>
                  </a:lnTo>
                  <a:lnTo>
                    <a:pt x="5400" y="2991"/>
                  </a:lnTo>
                  <a:lnTo>
                    <a:pt x="5040" y="3489"/>
                  </a:lnTo>
                  <a:lnTo>
                    <a:pt x="4680" y="4320"/>
                  </a:lnTo>
                  <a:lnTo>
                    <a:pt x="4680" y="6148"/>
                  </a:lnTo>
                  <a:lnTo>
                    <a:pt x="5040" y="6978"/>
                  </a:lnTo>
                  <a:lnTo>
                    <a:pt x="5040" y="7311"/>
                  </a:lnTo>
                  <a:lnTo>
                    <a:pt x="5400" y="7477"/>
                  </a:lnTo>
                  <a:lnTo>
                    <a:pt x="6120" y="7975"/>
                  </a:lnTo>
                  <a:lnTo>
                    <a:pt x="7200" y="8474"/>
                  </a:lnTo>
                  <a:lnTo>
                    <a:pt x="8280" y="8806"/>
                  </a:lnTo>
                  <a:lnTo>
                    <a:pt x="11880" y="9471"/>
                  </a:lnTo>
                  <a:lnTo>
                    <a:pt x="14400" y="10135"/>
                  </a:lnTo>
                  <a:lnTo>
                    <a:pt x="16200" y="10634"/>
                  </a:lnTo>
                  <a:lnTo>
                    <a:pt x="18000" y="11298"/>
                  </a:lnTo>
                  <a:lnTo>
                    <a:pt x="19440" y="11963"/>
                  </a:lnTo>
                  <a:lnTo>
                    <a:pt x="20520" y="12794"/>
                  </a:lnTo>
                  <a:lnTo>
                    <a:pt x="21240" y="13625"/>
                  </a:lnTo>
                  <a:lnTo>
                    <a:pt x="21600" y="14622"/>
                  </a:lnTo>
                  <a:lnTo>
                    <a:pt x="21600" y="17114"/>
                  </a:lnTo>
                  <a:lnTo>
                    <a:pt x="20880" y="18277"/>
                  </a:lnTo>
                  <a:lnTo>
                    <a:pt x="20160" y="19274"/>
                  </a:lnTo>
                  <a:lnTo>
                    <a:pt x="18720" y="20105"/>
                  </a:lnTo>
                  <a:lnTo>
                    <a:pt x="18000" y="20437"/>
                  </a:lnTo>
                  <a:lnTo>
                    <a:pt x="16920" y="20769"/>
                  </a:lnTo>
                  <a:lnTo>
                    <a:pt x="15120" y="21268"/>
                  </a:lnTo>
                  <a:lnTo>
                    <a:pt x="12600" y="21434"/>
                  </a:lnTo>
                  <a:lnTo>
                    <a:pt x="11520" y="21600"/>
                  </a:lnTo>
                  <a:lnTo>
                    <a:pt x="10080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90" name="Freeform 124"/>
            <p:cNvSpPr/>
            <p:nvPr/>
          </p:nvSpPr>
          <p:spPr>
            <a:xfrm>
              <a:off x="1277902" y="618631"/>
              <a:ext cx="31610" cy="60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86" y="21600"/>
                  </a:moveTo>
                  <a:lnTo>
                    <a:pt x="11314" y="21600"/>
                  </a:lnTo>
                  <a:lnTo>
                    <a:pt x="7200" y="21098"/>
                  </a:lnTo>
                  <a:lnTo>
                    <a:pt x="6171" y="20763"/>
                  </a:lnTo>
                  <a:lnTo>
                    <a:pt x="4114" y="19758"/>
                  </a:lnTo>
                  <a:lnTo>
                    <a:pt x="3086" y="19088"/>
                  </a:lnTo>
                  <a:lnTo>
                    <a:pt x="1714" y="17749"/>
                  </a:lnTo>
                  <a:lnTo>
                    <a:pt x="1371" y="16744"/>
                  </a:lnTo>
                  <a:lnTo>
                    <a:pt x="686" y="15740"/>
                  </a:lnTo>
                  <a:lnTo>
                    <a:pt x="343" y="14735"/>
                  </a:lnTo>
                  <a:lnTo>
                    <a:pt x="0" y="13563"/>
                  </a:lnTo>
                  <a:lnTo>
                    <a:pt x="0" y="8037"/>
                  </a:lnTo>
                  <a:lnTo>
                    <a:pt x="686" y="5693"/>
                  </a:lnTo>
                  <a:lnTo>
                    <a:pt x="1029" y="4856"/>
                  </a:lnTo>
                  <a:lnTo>
                    <a:pt x="1714" y="3851"/>
                  </a:lnTo>
                  <a:lnTo>
                    <a:pt x="2400" y="3181"/>
                  </a:lnTo>
                  <a:lnTo>
                    <a:pt x="3086" y="2344"/>
                  </a:lnTo>
                  <a:lnTo>
                    <a:pt x="4114" y="1842"/>
                  </a:lnTo>
                  <a:lnTo>
                    <a:pt x="4800" y="1340"/>
                  </a:lnTo>
                  <a:lnTo>
                    <a:pt x="6171" y="837"/>
                  </a:lnTo>
                  <a:lnTo>
                    <a:pt x="7200" y="502"/>
                  </a:lnTo>
                  <a:lnTo>
                    <a:pt x="9943" y="167"/>
                  </a:lnTo>
                  <a:lnTo>
                    <a:pt x="13029" y="0"/>
                  </a:lnTo>
                  <a:lnTo>
                    <a:pt x="15429" y="0"/>
                  </a:lnTo>
                  <a:lnTo>
                    <a:pt x="20571" y="837"/>
                  </a:lnTo>
                  <a:lnTo>
                    <a:pt x="21257" y="1005"/>
                  </a:lnTo>
                  <a:lnTo>
                    <a:pt x="20571" y="2679"/>
                  </a:lnTo>
                  <a:lnTo>
                    <a:pt x="16800" y="2009"/>
                  </a:lnTo>
                  <a:lnTo>
                    <a:pt x="15086" y="1842"/>
                  </a:lnTo>
                  <a:lnTo>
                    <a:pt x="13029" y="1674"/>
                  </a:lnTo>
                  <a:lnTo>
                    <a:pt x="10971" y="1842"/>
                  </a:lnTo>
                  <a:lnTo>
                    <a:pt x="9257" y="2009"/>
                  </a:lnTo>
                  <a:lnTo>
                    <a:pt x="7543" y="2512"/>
                  </a:lnTo>
                  <a:lnTo>
                    <a:pt x="6514" y="3349"/>
                  </a:lnTo>
                  <a:lnTo>
                    <a:pt x="5486" y="4353"/>
                  </a:lnTo>
                  <a:lnTo>
                    <a:pt x="4800" y="5693"/>
                  </a:lnTo>
                  <a:lnTo>
                    <a:pt x="4457" y="7200"/>
                  </a:lnTo>
                  <a:lnTo>
                    <a:pt x="4114" y="9377"/>
                  </a:lnTo>
                  <a:lnTo>
                    <a:pt x="4114" y="11888"/>
                  </a:lnTo>
                  <a:lnTo>
                    <a:pt x="4457" y="14065"/>
                  </a:lnTo>
                  <a:lnTo>
                    <a:pt x="4800" y="15740"/>
                  </a:lnTo>
                  <a:lnTo>
                    <a:pt x="5486" y="17247"/>
                  </a:lnTo>
                  <a:lnTo>
                    <a:pt x="6171" y="17749"/>
                  </a:lnTo>
                  <a:lnTo>
                    <a:pt x="6514" y="18251"/>
                  </a:lnTo>
                  <a:lnTo>
                    <a:pt x="7200" y="18753"/>
                  </a:lnTo>
                  <a:lnTo>
                    <a:pt x="7886" y="19088"/>
                  </a:lnTo>
                  <a:lnTo>
                    <a:pt x="8571" y="19256"/>
                  </a:lnTo>
                  <a:lnTo>
                    <a:pt x="9257" y="19591"/>
                  </a:lnTo>
                  <a:lnTo>
                    <a:pt x="10286" y="19758"/>
                  </a:lnTo>
                  <a:lnTo>
                    <a:pt x="10971" y="19758"/>
                  </a:lnTo>
                  <a:lnTo>
                    <a:pt x="13029" y="19926"/>
                  </a:lnTo>
                  <a:lnTo>
                    <a:pt x="15086" y="19758"/>
                  </a:lnTo>
                  <a:lnTo>
                    <a:pt x="16800" y="19591"/>
                  </a:lnTo>
                  <a:lnTo>
                    <a:pt x="20571" y="18586"/>
                  </a:lnTo>
                  <a:lnTo>
                    <a:pt x="21600" y="20260"/>
                  </a:lnTo>
                  <a:lnTo>
                    <a:pt x="19886" y="20763"/>
                  </a:lnTo>
                  <a:lnTo>
                    <a:pt x="17829" y="21265"/>
                  </a:lnTo>
                  <a:lnTo>
                    <a:pt x="16800" y="21433"/>
                  </a:lnTo>
                  <a:lnTo>
                    <a:pt x="15429" y="21600"/>
                  </a:lnTo>
                  <a:lnTo>
                    <a:pt x="12686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91" name="Freeform 125"/>
            <p:cNvSpPr/>
            <p:nvPr/>
          </p:nvSpPr>
          <p:spPr>
            <a:xfrm>
              <a:off x="1235005" y="618631"/>
              <a:ext cx="31610" cy="60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70" y="850"/>
                  </a:moveTo>
                  <a:lnTo>
                    <a:pt x="9349" y="170"/>
                  </a:lnTo>
                  <a:lnTo>
                    <a:pt x="10961" y="0"/>
                  </a:lnTo>
                  <a:lnTo>
                    <a:pt x="14830" y="0"/>
                  </a:lnTo>
                  <a:lnTo>
                    <a:pt x="16442" y="170"/>
                  </a:lnTo>
                  <a:lnTo>
                    <a:pt x="17087" y="340"/>
                  </a:lnTo>
                  <a:lnTo>
                    <a:pt x="17731" y="680"/>
                  </a:lnTo>
                  <a:lnTo>
                    <a:pt x="18376" y="850"/>
                  </a:lnTo>
                  <a:lnTo>
                    <a:pt x="19666" y="1531"/>
                  </a:lnTo>
                  <a:lnTo>
                    <a:pt x="20310" y="2041"/>
                  </a:lnTo>
                  <a:lnTo>
                    <a:pt x="21278" y="3572"/>
                  </a:lnTo>
                  <a:lnTo>
                    <a:pt x="21600" y="4252"/>
                  </a:lnTo>
                  <a:lnTo>
                    <a:pt x="21600" y="21600"/>
                  </a:lnTo>
                  <a:lnTo>
                    <a:pt x="17409" y="21600"/>
                  </a:lnTo>
                  <a:lnTo>
                    <a:pt x="17409" y="4082"/>
                  </a:lnTo>
                  <a:lnTo>
                    <a:pt x="17087" y="3402"/>
                  </a:lnTo>
                  <a:lnTo>
                    <a:pt x="16764" y="2891"/>
                  </a:lnTo>
                  <a:lnTo>
                    <a:pt x="16442" y="2551"/>
                  </a:lnTo>
                  <a:lnTo>
                    <a:pt x="16119" y="2381"/>
                  </a:lnTo>
                  <a:lnTo>
                    <a:pt x="15152" y="2211"/>
                  </a:lnTo>
                  <a:lnTo>
                    <a:pt x="14507" y="1871"/>
                  </a:lnTo>
                  <a:lnTo>
                    <a:pt x="13218" y="1871"/>
                  </a:lnTo>
                  <a:lnTo>
                    <a:pt x="12251" y="1701"/>
                  </a:lnTo>
                  <a:lnTo>
                    <a:pt x="10961" y="1871"/>
                  </a:lnTo>
                  <a:lnTo>
                    <a:pt x="9672" y="1871"/>
                  </a:lnTo>
                  <a:lnTo>
                    <a:pt x="7737" y="2211"/>
                  </a:lnTo>
                  <a:lnTo>
                    <a:pt x="6125" y="2721"/>
                  </a:lnTo>
                  <a:lnTo>
                    <a:pt x="4191" y="3402"/>
                  </a:lnTo>
                  <a:lnTo>
                    <a:pt x="4191" y="21600"/>
                  </a:lnTo>
                  <a:lnTo>
                    <a:pt x="0" y="21600"/>
                  </a:lnTo>
                  <a:lnTo>
                    <a:pt x="0" y="340"/>
                  </a:lnTo>
                  <a:lnTo>
                    <a:pt x="1934" y="340"/>
                  </a:lnTo>
                  <a:lnTo>
                    <a:pt x="3869" y="2551"/>
                  </a:lnTo>
                  <a:lnTo>
                    <a:pt x="6770" y="85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92" name="Freeform 128"/>
            <p:cNvSpPr/>
            <p:nvPr/>
          </p:nvSpPr>
          <p:spPr>
            <a:xfrm>
              <a:off x="1144694" y="618631"/>
              <a:ext cx="36125" cy="60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695" y="0"/>
                  </a:lnTo>
                  <a:lnTo>
                    <a:pt x="9663" y="15379"/>
                  </a:lnTo>
                  <a:lnTo>
                    <a:pt x="11084" y="20909"/>
                  </a:lnTo>
                  <a:lnTo>
                    <a:pt x="12221" y="15379"/>
                  </a:lnTo>
                  <a:lnTo>
                    <a:pt x="18189" y="0"/>
                  </a:lnTo>
                  <a:lnTo>
                    <a:pt x="21600" y="0"/>
                  </a:lnTo>
                  <a:lnTo>
                    <a:pt x="12789" y="21600"/>
                  </a:lnTo>
                  <a:lnTo>
                    <a:pt x="8811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93" name="Freeform 133"/>
            <p:cNvSpPr/>
            <p:nvPr/>
          </p:nvSpPr>
          <p:spPr>
            <a:xfrm>
              <a:off x="1510454" y="232551"/>
              <a:ext cx="209973" cy="316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72" y="3900"/>
                  </a:moveTo>
                  <a:lnTo>
                    <a:pt x="14023" y="3900"/>
                  </a:lnTo>
                  <a:lnTo>
                    <a:pt x="14023" y="20879"/>
                  </a:lnTo>
                  <a:lnTo>
                    <a:pt x="13974" y="20977"/>
                  </a:lnTo>
                  <a:lnTo>
                    <a:pt x="13924" y="21043"/>
                  </a:lnTo>
                  <a:lnTo>
                    <a:pt x="13826" y="21207"/>
                  </a:lnTo>
                  <a:lnTo>
                    <a:pt x="13432" y="21469"/>
                  </a:lnTo>
                  <a:lnTo>
                    <a:pt x="13236" y="21534"/>
                  </a:lnTo>
                  <a:lnTo>
                    <a:pt x="12990" y="21600"/>
                  </a:lnTo>
                  <a:lnTo>
                    <a:pt x="8660" y="21600"/>
                  </a:lnTo>
                  <a:lnTo>
                    <a:pt x="8561" y="21567"/>
                  </a:lnTo>
                  <a:lnTo>
                    <a:pt x="8414" y="21534"/>
                  </a:lnTo>
                  <a:lnTo>
                    <a:pt x="8217" y="21469"/>
                  </a:lnTo>
                  <a:lnTo>
                    <a:pt x="7823" y="21207"/>
                  </a:lnTo>
                  <a:lnTo>
                    <a:pt x="7626" y="20879"/>
                  </a:lnTo>
                  <a:lnTo>
                    <a:pt x="7577" y="20715"/>
                  </a:lnTo>
                  <a:lnTo>
                    <a:pt x="7577" y="3900"/>
                  </a:lnTo>
                  <a:lnTo>
                    <a:pt x="1328" y="3900"/>
                  </a:lnTo>
                  <a:lnTo>
                    <a:pt x="1082" y="3868"/>
                  </a:lnTo>
                  <a:lnTo>
                    <a:pt x="935" y="3835"/>
                  </a:lnTo>
                  <a:lnTo>
                    <a:pt x="836" y="3802"/>
                  </a:lnTo>
                  <a:lnTo>
                    <a:pt x="590" y="3737"/>
                  </a:lnTo>
                  <a:lnTo>
                    <a:pt x="394" y="3638"/>
                  </a:lnTo>
                  <a:lnTo>
                    <a:pt x="246" y="3474"/>
                  </a:lnTo>
                  <a:lnTo>
                    <a:pt x="98" y="3343"/>
                  </a:lnTo>
                  <a:lnTo>
                    <a:pt x="49" y="3179"/>
                  </a:lnTo>
                  <a:lnTo>
                    <a:pt x="0" y="2983"/>
                  </a:lnTo>
                  <a:lnTo>
                    <a:pt x="0" y="885"/>
                  </a:lnTo>
                  <a:lnTo>
                    <a:pt x="49" y="721"/>
                  </a:lnTo>
                  <a:lnTo>
                    <a:pt x="49" y="623"/>
                  </a:lnTo>
                  <a:lnTo>
                    <a:pt x="98" y="557"/>
                  </a:lnTo>
                  <a:lnTo>
                    <a:pt x="246" y="393"/>
                  </a:lnTo>
                  <a:lnTo>
                    <a:pt x="394" y="262"/>
                  </a:lnTo>
                  <a:lnTo>
                    <a:pt x="590" y="164"/>
                  </a:lnTo>
                  <a:lnTo>
                    <a:pt x="836" y="66"/>
                  </a:lnTo>
                  <a:lnTo>
                    <a:pt x="1328" y="0"/>
                  </a:lnTo>
                  <a:lnTo>
                    <a:pt x="20272" y="0"/>
                  </a:lnTo>
                  <a:lnTo>
                    <a:pt x="20518" y="33"/>
                  </a:lnTo>
                  <a:lnTo>
                    <a:pt x="20665" y="33"/>
                  </a:lnTo>
                  <a:lnTo>
                    <a:pt x="20764" y="66"/>
                  </a:lnTo>
                  <a:lnTo>
                    <a:pt x="21010" y="164"/>
                  </a:lnTo>
                  <a:lnTo>
                    <a:pt x="21206" y="262"/>
                  </a:lnTo>
                  <a:lnTo>
                    <a:pt x="21354" y="393"/>
                  </a:lnTo>
                  <a:lnTo>
                    <a:pt x="21502" y="557"/>
                  </a:lnTo>
                  <a:lnTo>
                    <a:pt x="21600" y="885"/>
                  </a:lnTo>
                  <a:lnTo>
                    <a:pt x="21600" y="2983"/>
                  </a:lnTo>
                  <a:lnTo>
                    <a:pt x="21551" y="3179"/>
                  </a:lnTo>
                  <a:lnTo>
                    <a:pt x="21551" y="3245"/>
                  </a:lnTo>
                  <a:lnTo>
                    <a:pt x="21502" y="3343"/>
                  </a:lnTo>
                  <a:lnTo>
                    <a:pt x="21354" y="3474"/>
                  </a:lnTo>
                  <a:lnTo>
                    <a:pt x="21206" y="3638"/>
                  </a:lnTo>
                  <a:lnTo>
                    <a:pt x="21010" y="3737"/>
                  </a:lnTo>
                  <a:lnTo>
                    <a:pt x="20518" y="3868"/>
                  </a:lnTo>
                  <a:lnTo>
                    <a:pt x="20272" y="39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94" name="Freeform 134"/>
            <p:cNvSpPr/>
            <p:nvPr/>
          </p:nvSpPr>
          <p:spPr>
            <a:xfrm>
              <a:off x="1304995" y="228036"/>
              <a:ext cx="196428" cy="325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023" y="20637"/>
                  </a:moveTo>
                  <a:lnTo>
                    <a:pt x="20132" y="20894"/>
                  </a:lnTo>
                  <a:lnTo>
                    <a:pt x="19293" y="21086"/>
                  </a:lnTo>
                  <a:lnTo>
                    <a:pt x="18402" y="21247"/>
                  </a:lnTo>
                  <a:lnTo>
                    <a:pt x="17930" y="21311"/>
                  </a:lnTo>
                  <a:lnTo>
                    <a:pt x="17511" y="21375"/>
                  </a:lnTo>
                  <a:lnTo>
                    <a:pt x="15728" y="21568"/>
                  </a:lnTo>
                  <a:lnTo>
                    <a:pt x="14784" y="21600"/>
                  </a:lnTo>
                  <a:lnTo>
                    <a:pt x="13107" y="21600"/>
                  </a:lnTo>
                  <a:lnTo>
                    <a:pt x="12320" y="21568"/>
                  </a:lnTo>
                  <a:lnTo>
                    <a:pt x="10852" y="21440"/>
                  </a:lnTo>
                  <a:lnTo>
                    <a:pt x="10118" y="21343"/>
                  </a:lnTo>
                  <a:lnTo>
                    <a:pt x="9437" y="21215"/>
                  </a:lnTo>
                  <a:lnTo>
                    <a:pt x="8755" y="21054"/>
                  </a:lnTo>
                  <a:lnTo>
                    <a:pt x="7497" y="20733"/>
                  </a:lnTo>
                  <a:lnTo>
                    <a:pt x="6868" y="20509"/>
                  </a:lnTo>
                  <a:lnTo>
                    <a:pt x="5715" y="20059"/>
                  </a:lnTo>
                  <a:lnTo>
                    <a:pt x="4666" y="19482"/>
                  </a:lnTo>
                  <a:lnTo>
                    <a:pt x="4194" y="19193"/>
                  </a:lnTo>
                  <a:lnTo>
                    <a:pt x="3722" y="18808"/>
                  </a:lnTo>
                  <a:lnTo>
                    <a:pt x="2883" y="18102"/>
                  </a:lnTo>
                  <a:lnTo>
                    <a:pt x="2517" y="17716"/>
                  </a:lnTo>
                  <a:lnTo>
                    <a:pt x="2150" y="17299"/>
                  </a:lnTo>
                  <a:lnTo>
                    <a:pt x="1783" y="16850"/>
                  </a:lnTo>
                  <a:lnTo>
                    <a:pt x="1520" y="16401"/>
                  </a:lnTo>
                  <a:lnTo>
                    <a:pt x="1206" y="15919"/>
                  </a:lnTo>
                  <a:lnTo>
                    <a:pt x="944" y="15438"/>
                  </a:lnTo>
                  <a:lnTo>
                    <a:pt x="734" y="14924"/>
                  </a:lnTo>
                  <a:lnTo>
                    <a:pt x="524" y="14379"/>
                  </a:lnTo>
                  <a:lnTo>
                    <a:pt x="367" y="13833"/>
                  </a:lnTo>
                  <a:lnTo>
                    <a:pt x="262" y="13255"/>
                  </a:lnTo>
                  <a:lnTo>
                    <a:pt x="52" y="12036"/>
                  </a:lnTo>
                  <a:lnTo>
                    <a:pt x="0" y="11426"/>
                  </a:lnTo>
                  <a:lnTo>
                    <a:pt x="0" y="10174"/>
                  </a:lnTo>
                  <a:lnTo>
                    <a:pt x="52" y="9596"/>
                  </a:lnTo>
                  <a:lnTo>
                    <a:pt x="157" y="9019"/>
                  </a:lnTo>
                  <a:lnTo>
                    <a:pt x="262" y="8473"/>
                  </a:lnTo>
                  <a:lnTo>
                    <a:pt x="367" y="7960"/>
                  </a:lnTo>
                  <a:lnTo>
                    <a:pt x="524" y="7414"/>
                  </a:lnTo>
                  <a:lnTo>
                    <a:pt x="734" y="6900"/>
                  </a:lnTo>
                  <a:lnTo>
                    <a:pt x="944" y="6419"/>
                  </a:lnTo>
                  <a:lnTo>
                    <a:pt x="1468" y="5456"/>
                  </a:lnTo>
                  <a:lnTo>
                    <a:pt x="1783" y="5007"/>
                  </a:lnTo>
                  <a:lnTo>
                    <a:pt x="2097" y="4590"/>
                  </a:lnTo>
                  <a:lnTo>
                    <a:pt x="2464" y="4172"/>
                  </a:lnTo>
                  <a:lnTo>
                    <a:pt x="2883" y="3755"/>
                  </a:lnTo>
                  <a:lnTo>
                    <a:pt x="3250" y="3370"/>
                  </a:lnTo>
                  <a:lnTo>
                    <a:pt x="4194" y="2664"/>
                  </a:lnTo>
                  <a:lnTo>
                    <a:pt x="4666" y="2343"/>
                  </a:lnTo>
                  <a:lnTo>
                    <a:pt x="5190" y="2022"/>
                  </a:lnTo>
                  <a:lnTo>
                    <a:pt x="5715" y="1733"/>
                  </a:lnTo>
                  <a:lnTo>
                    <a:pt x="5977" y="1605"/>
                  </a:lnTo>
                  <a:lnTo>
                    <a:pt x="6291" y="1476"/>
                  </a:lnTo>
                  <a:lnTo>
                    <a:pt x="6868" y="1220"/>
                  </a:lnTo>
                  <a:lnTo>
                    <a:pt x="7497" y="995"/>
                  </a:lnTo>
                  <a:lnTo>
                    <a:pt x="8755" y="610"/>
                  </a:lnTo>
                  <a:lnTo>
                    <a:pt x="9437" y="449"/>
                  </a:lnTo>
                  <a:lnTo>
                    <a:pt x="10171" y="321"/>
                  </a:lnTo>
                  <a:lnTo>
                    <a:pt x="10852" y="225"/>
                  </a:lnTo>
                  <a:lnTo>
                    <a:pt x="11639" y="128"/>
                  </a:lnTo>
                  <a:lnTo>
                    <a:pt x="12373" y="64"/>
                  </a:lnTo>
                  <a:lnTo>
                    <a:pt x="13159" y="32"/>
                  </a:lnTo>
                  <a:lnTo>
                    <a:pt x="13998" y="0"/>
                  </a:lnTo>
                  <a:lnTo>
                    <a:pt x="15571" y="64"/>
                  </a:lnTo>
                  <a:lnTo>
                    <a:pt x="16410" y="96"/>
                  </a:lnTo>
                  <a:lnTo>
                    <a:pt x="18087" y="289"/>
                  </a:lnTo>
                  <a:lnTo>
                    <a:pt x="18507" y="353"/>
                  </a:lnTo>
                  <a:lnTo>
                    <a:pt x="19765" y="642"/>
                  </a:lnTo>
                  <a:lnTo>
                    <a:pt x="20551" y="899"/>
                  </a:lnTo>
                  <a:lnTo>
                    <a:pt x="20814" y="995"/>
                  </a:lnTo>
                  <a:lnTo>
                    <a:pt x="21023" y="1091"/>
                  </a:lnTo>
                  <a:lnTo>
                    <a:pt x="21181" y="1220"/>
                  </a:lnTo>
                  <a:lnTo>
                    <a:pt x="21285" y="1380"/>
                  </a:lnTo>
                  <a:lnTo>
                    <a:pt x="21338" y="1541"/>
                  </a:lnTo>
                  <a:lnTo>
                    <a:pt x="21390" y="1669"/>
                  </a:lnTo>
                  <a:lnTo>
                    <a:pt x="21338" y="1829"/>
                  </a:lnTo>
                  <a:lnTo>
                    <a:pt x="21233" y="2022"/>
                  </a:lnTo>
                  <a:lnTo>
                    <a:pt x="19870" y="3659"/>
                  </a:lnTo>
                  <a:lnTo>
                    <a:pt x="19765" y="3787"/>
                  </a:lnTo>
                  <a:lnTo>
                    <a:pt x="19450" y="3980"/>
                  </a:lnTo>
                  <a:lnTo>
                    <a:pt x="19241" y="4044"/>
                  </a:lnTo>
                  <a:lnTo>
                    <a:pt x="19031" y="4076"/>
                  </a:lnTo>
                  <a:lnTo>
                    <a:pt x="18769" y="4076"/>
                  </a:lnTo>
                  <a:lnTo>
                    <a:pt x="18245" y="4012"/>
                  </a:lnTo>
                  <a:lnTo>
                    <a:pt x="17878" y="3916"/>
                  </a:lnTo>
                  <a:lnTo>
                    <a:pt x="17458" y="3819"/>
                  </a:lnTo>
                  <a:lnTo>
                    <a:pt x="16986" y="3723"/>
                  </a:lnTo>
                  <a:lnTo>
                    <a:pt x="16567" y="3659"/>
                  </a:lnTo>
                  <a:lnTo>
                    <a:pt x="15623" y="3563"/>
                  </a:lnTo>
                  <a:lnTo>
                    <a:pt x="15151" y="3530"/>
                  </a:lnTo>
                  <a:lnTo>
                    <a:pt x="14208" y="3530"/>
                  </a:lnTo>
                  <a:lnTo>
                    <a:pt x="13841" y="3563"/>
                  </a:lnTo>
                  <a:lnTo>
                    <a:pt x="13002" y="3627"/>
                  </a:lnTo>
                  <a:lnTo>
                    <a:pt x="11901" y="3819"/>
                  </a:lnTo>
                  <a:lnTo>
                    <a:pt x="11534" y="3916"/>
                  </a:lnTo>
                  <a:lnTo>
                    <a:pt x="11219" y="4012"/>
                  </a:lnTo>
                  <a:lnTo>
                    <a:pt x="10905" y="4140"/>
                  </a:lnTo>
                  <a:lnTo>
                    <a:pt x="10276" y="4429"/>
                  </a:lnTo>
                  <a:lnTo>
                    <a:pt x="9961" y="4590"/>
                  </a:lnTo>
                  <a:lnTo>
                    <a:pt x="9699" y="4750"/>
                  </a:lnTo>
                  <a:lnTo>
                    <a:pt x="9437" y="4943"/>
                  </a:lnTo>
                  <a:lnTo>
                    <a:pt x="8913" y="5392"/>
                  </a:lnTo>
                  <a:lnTo>
                    <a:pt x="8703" y="5617"/>
                  </a:lnTo>
                  <a:lnTo>
                    <a:pt x="8493" y="5873"/>
                  </a:lnTo>
                  <a:lnTo>
                    <a:pt x="8074" y="6451"/>
                  </a:lnTo>
                  <a:lnTo>
                    <a:pt x="7917" y="6740"/>
                  </a:lnTo>
                  <a:lnTo>
                    <a:pt x="7602" y="7414"/>
                  </a:lnTo>
                  <a:lnTo>
                    <a:pt x="7497" y="7767"/>
                  </a:lnTo>
                  <a:lnTo>
                    <a:pt x="7287" y="8537"/>
                  </a:lnTo>
                  <a:lnTo>
                    <a:pt x="7235" y="8955"/>
                  </a:lnTo>
                  <a:lnTo>
                    <a:pt x="7130" y="9372"/>
                  </a:lnTo>
                  <a:lnTo>
                    <a:pt x="7130" y="9821"/>
                  </a:lnTo>
                  <a:lnTo>
                    <a:pt x="7078" y="10303"/>
                  </a:lnTo>
                  <a:lnTo>
                    <a:pt x="7078" y="11265"/>
                  </a:lnTo>
                  <a:lnTo>
                    <a:pt x="7130" y="11715"/>
                  </a:lnTo>
                  <a:lnTo>
                    <a:pt x="7130" y="12164"/>
                  </a:lnTo>
                  <a:lnTo>
                    <a:pt x="7183" y="12581"/>
                  </a:lnTo>
                  <a:lnTo>
                    <a:pt x="7287" y="12999"/>
                  </a:lnTo>
                  <a:lnTo>
                    <a:pt x="7392" y="13384"/>
                  </a:lnTo>
                  <a:lnTo>
                    <a:pt x="7602" y="14090"/>
                  </a:lnTo>
                  <a:lnTo>
                    <a:pt x="7864" y="14732"/>
                  </a:lnTo>
                  <a:lnTo>
                    <a:pt x="8021" y="15021"/>
                  </a:lnTo>
                  <a:lnTo>
                    <a:pt x="8231" y="15309"/>
                  </a:lnTo>
                  <a:lnTo>
                    <a:pt x="8650" y="15823"/>
                  </a:lnTo>
                  <a:lnTo>
                    <a:pt x="9122" y="16272"/>
                  </a:lnTo>
                  <a:lnTo>
                    <a:pt x="9332" y="16497"/>
                  </a:lnTo>
                  <a:lnTo>
                    <a:pt x="9909" y="16850"/>
                  </a:lnTo>
                  <a:lnTo>
                    <a:pt x="10223" y="17010"/>
                  </a:lnTo>
                  <a:lnTo>
                    <a:pt x="10485" y="17171"/>
                  </a:lnTo>
                  <a:lnTo>
                    <a:pt x="10852" y="17299"/>
                  </a:lnTo>
                  <a:lnTo>
                    <a:pt x="11167" y="17396"/>
                  </a:lnTo>
                  <a:lnTo>
                    <a:pt x="11534" y="17524"/>
                  </a:lnTo>
                  <a:lnTo>
                    <a:pt x="11901" y="17588"/>
                  </a:lnTo>
                  <a:lnTo>
                    <a:pt x="12268" y="17684"/>
                  </a:lnTo>
                  <a:lnTo>
                    <a:pt x="12635" y="17749"/>
                  </a:lnTo>
                  <a:lnTo>
                    <a:pt x="13054" y="17813"/>
                  </a:lnTo>
                  <a:lnTo>
                    <a:pt x="13893" y="17877"/>
                  </a:lnTo>
                  <a:lnTo>
                    <a:pt x="14732" y="17909"/>
                  </a:lnTo>
                  <a:lnTo>
                    <a:pt x="15151" y="17877"/>
                  </a:lnTo>
                  <a:lnTo>
                    <a:pt x="15623" y="17845"/>
                  </a:lnTo>
                  <a:lnTo>
                    <a:pt x="16619" y="17716"/>
                  </a:lnTo>
                  <a:lnTo>
                    <a:pt x="17091" y="17652"/>
                  </a:lnTo>
                  <a:lnTo>
                    <a:pt x="17563" y="17556"/>
                  </a:lnTo>
                  <a:lnTo>
                    <a:pt x="18087" y="17460"/>
                  </a:lnTo>
                  <a:lnTo>
                    <a:pt x="18507" y="17331"/>
                  </a:lnTo>
                  <a:lnTo>
                    <a:pt x="18769" y="17299"/>
                  </a:lnTo>
                  <a:lnTo>
                    <a:pt x="18979" y="17267"/>
                  </a:lnTo>
                  <a:lnTo>
                    <a:pt x="19241" y="17267"/>
                  </a:lnTo>
                  <a:lnTo>
                    <a:pt x="19660" y="17331"/>
                  </a:lnTo>
                  <a:lnTo>
                    <a:pt x="19870" y="17428"/>
                  </a:lnTo>
                  <a:lnTo>
                    <a:pt x="19975" y="17460"/>
                  </a:lnTo>
                  <a:lnTo>
                    <a:pt x="20132" y="17652"/>
                  </a:lnTo>
                  <a:lnTo>
                    <a:pt x="21495" y="19578"/>
                  </a:lnTo>
                  <a:lnTo>
                    <a:pt x="21548" y="19771"/>
                  </a:lnTo>
                  <a:lnTo>
                    <a:pt x="21600" y="19931"/>
                  </a:lnTo>
                  <a:lnTo>
                    <a:pt x="21600" y="20092"/>
                  </a:lnTo>
                  <a:lnTo>
                    <a:pt x="21548" y="20220"/>
                  </a:lnTo>
                  <a:lnTo>
                    <a:pt x="21443" y="20380"/>
                  </a:lnTo>
                  <a:lnTo>
                    <a:pt x="21338" y="20477"/>
                  </a:lnTo>
                  <a:lnTo>
                    <a:pt x="21181" y="20573"/>
                  </a:lnTo>
                  <a:lnTo>
                    <a:pt x="21023" y="20637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196" name="Rechthoek 10"/>
          <p:cNvSpPr/>
          <p:nvPr/>
        </p:nvSpPr>
        <p:spPr>
          <a:xfrm>
            <a:off x="-1" y="-1"/>
            <a:ext cx="13004801" cy="1950721"/>
          </a:xfrm>
          <a:prstGeom prst="rect">
            <a:avLst/>
          </a:prstGeom>
          <a:gradFill>
            <a:gsLst>
              <a:gs pos="0">
                <a:srgbClr val="D4EAF7"/>
              </a:gs>
              <a:gs pos="88000">
                <a:srgbClr val="FFFFFF">
                  <a:alpha val="43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 defTabSz="1300480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97" name="Picture 51" descr="Picture 5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4497" y="9295272"/>
            <a:ext cx="668303" cy="198685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Title Text"/>
          <p:cNvSpPr txBox="1"/>
          <p:nvPr>
            <p:ph type="title"/>
          </p:nvPr>
        </p:nvSpPr>
        <p:spPr>
          <a:xfrm>
            <a:off x="650239" y="390596"/>
            <a:ext cx="11704322" cy="1388533"/>
          </a:xfrm>
          <a:prstGeom prst="rect">
            <a:avLst/>
          </a:prstGeom>
        </p:spPr>
        <p:txBody>
          <a:bodyPr lIns="65023" tIns="65023" rIns="65023" bIns="65023"/>
          <a:lstStyle>
            <a:lvl1pPr algn="ctr" defTabSz="1300480">
              <a:defRPr b="1" sz="38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99" name="Body Level One…"/>
          <p:cNvSpPr txBox="1"/>
          <p:nvPr>
            <p:ph type="body" idx="1"/>
          </p:nvPr>
        </p:nvSpPr>
        <p:spPr>
          <a:xfrm>
            <a:off x="650239" y="2063608"/>
            <a:ext cx="11704322" cy="6156962"/>
          </a:xfrm>
          <a:prstGeom prst="rect">
            <a:avLst/>
          </a:prstGeom>
        </p:spPr>
        <p:txBody>
          <a:bodyPr lIns="65023" tIns="65023" rIns="65023" bIns="65023"/>
          <a:lstStyle>
            <a:lvl1pPr marL="485775" indent="-485775" defTabSz="1300480">
              <a:spcBef>
                <a:spcPts val="800"/>
              </a:spcBef>
              <a:buSzPct val="100000"/>
              <a:buBlip>
                <a:blip r:embed="rId4"/>
              </a:buBlip>
              <a:defRPr sz="34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62012" indent="-404812" defTabSz="1300480">
              <a:spcBef>
                <a:spcPts val="800"/>
              </a:spcBef>
              <a:buSzPct val="100000"/>
              <a:buChar char="–"/>
              <a:defRPr sz="34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38250" indent="-323850" defTabSz="1300480">
              <a:spcBef>
                <a:spcPts val="800"/>
              </a:spcBef>
              <a:buSzPct val="100000"/>
              <a:buChar char="•"/>
              <a:defRPr sz="34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95450" indent="-323850" defTabSz="1300480">
              <a:spcBef>
                <a:spcPts val="800"/>
              </a:spcBef>
              <a:buSzPct val="100000"/>
              <a:buChar char="–"/>
              <a:defRPr sz="34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52650" indent="-323850" defTabSz="1300480">
              <a:spcBef>
                <a:spcPts val="800"/>
              </a:spcBef>
              <a:buSzPct val="100000"/>
              <a:buChar char="»"/>
              <a:defRPr sz="34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0" name="Text Placeholder 7"/>
          <p:cNvSpPr/>
          <p:nvPr>
            <p:ph type="body" sz="quarter" idx="21"/>
          </p:nvPr>
        </p:nvSpPr>
        <p:spPr>
          <a:xfrm>
            <a:off x="1688817" y="9121420"/>
            <a:ext cx="8807594" cy="432432"/>
          </a:xfrm>
          <a:prstGeom prst="rect">
            <a:avLst/>
          </a:prstGeom>
        </p:spPr>
        <p:txBody>
          <a:bodyPr lIns="65023" tIns="65023" rIns="65023" bIns="65023" anchor="b"/>
          <a:lstStyle/>
          <a:p>
            <a:pPr defTabSz="1300480">
              <a:lnSpc>
                <a:spcPct val="90000"/>
              </a:lnSpc>
              <a:defRPr sz="11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1" name="Slide Number"/>
          <p:cNvSpPr txBox="1"/>
          <p:nvPr>
            <p:ph type="sldNum" sz="quarter" idx="2"/>
          </p:nvPr>
        </p:nvSpPr>
        <p:spPr>
          <a:xfrm>
            <a:off x="1149331" y="9259768"/>
            <a:ext cx="284359" cy="295149"/>
          </a:xfrm>
          <a:prstGeom prst="rect">
            <a:avLst/>
          </a:prstGeom>
        </p:spPr>
        <p:txBody>
          <a:bodyPr lIns="65023" tIns="65023" rIns="65023" bIns="65023"/>
          <a:lstStyle>
            <a:lvl1pPr algn="r" defTabSz="1300480">
              <a:defRPr sz="1100">
                <a:solidFill>
                  <a:srgbClr val="2995D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58" descr="Picture 58"/>
          <p:cNvPicPr>
            <a:picLocks noChangeAspect="1"/>
          </p:cNvPicPr>
          <p:nvPr/>
        </p:nvPicPr>
        <p:blipFill>
          <a:blip r:embed="rId2">
            <a:extLst/>
          </a:blip>
          <a:srcRect l="12774" t="0" r="7100" b="0"/>
          <a:stretch>
            <a:fillRect/>
          </a:stretch>
        </p:blipFill>
        <p:spPr>
          <a:xfrm>
            <a:off x="-1" y="7938346"/>
            <a:ext cx="13004801" cy="135918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1" name="Group 17"/>
          <p:cNvGrpSpPr/>
          <p:nvPr/>
        </p:nvGrpSpPr>
        <p:grpSpPr>
          <a:xfrm>
            <a:off x="10819271" y="8733084"/>
            <a:ext cx="1894277" cy="1020517"/>
            <a:chOff x="0" y="0"/>
            <a:chExt cx="1894276" cy="1020515"/>
          </a:xfrm>
        </p:grpSpPr>
        <p:sp>
          <p:nvSpPr>
            <p:cNvPr id="209" name="Freeform 81"/>
            <p:cNvSpPr/>
            <p:nvPr/>
          </p:nvSpPr>
          <p:spPr>
            <a:xfrm>
              <a:off x="0" y="0"/>
              <a:ext cx="1894277" cy="1020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10" y="0"/>
                  </a:moveTo>
                  <a:lnTo>
                    <a:pt x="7914" y="214"/>
                  </a:lnTo>
                  <a:lnTo>
                    <a:pt x="8018" y="437"/>
                  </a:lnTo>
                  <a:lnTo>
                    <a:pt x="8127" y="681"/>
                  </a:lnTo>
                  <a:lnTo>
                    <a:pt x="8237" y="946"/>
                  </a:lnTo>
                  <a:lnTo>
                    <a:pt x="8346" y="1220"/>
                  </a:lnTo>
                  <a:lnTo>
                    <a:pt x="8455" y="1505"/>
                  </a:lnTo>
                  <a:lnTo>
                    <a:pt x="8570" y="1800"/>
                  </a:lnTo>
                  <a:lnTo>
                    <a:pt x="8679" y="2115"/>
                  </a:lnTo>
                  <a:lnTo>
                    <a:pt x="8909" y="2766"/>
                  </a:lnTo>
                  <a:lnTo>
                    <a:pt x="9018" y="3112"/>
                  </a:lnTo>
                  <a:lnTo>
                    <a:pt x="9133" y="3458"/>
                  </a:lnTo>
                  <a:lnTo>
                    <a:pt x="9352" y="4190"/>
                  </a:lnTo>
                  <a:lnTo>
                    <a:pt x="9455" y="4556"/>
                  </a:lnTo>
                  <a:lnTo>
                    <a:pt x="9663" y="5329"/>
                  </a:lnTo>
                  <a:lnTo>
                    <a:pt x="9762" y="5715"/>
                  </a:lnTo>
                  <a:lnTo>
                    <a:pt x="9860" y="6112"/>
                  </a:lnTo>
                  <a:lnTo>
                    <a:pt x="9953" y="6508"/>
                  </a:lnTo>
                  <a:lnTo>
                    <a:pt x="10040" y="6905"/>
                  </a:lnTo>
                  <a:lnTo>
                    <a:pt x="10122" y="7302"/>
                  </a:lnTo>
                  <a:lnTo>
                    <a:pt x="10204" y="7708"/>
                  </a:lnTo>
                  <a:lnTo>
                    <a:pt x="10281" y="8105"/>
                  </a:lnTo>
                  <a:lnTo>
                    <a:pt x="10346" y="8512"/>
                  </a:lnTo>
                  <a:lnTo>
                    <a:pt x="10412" y="8908"/>
                  </a:lnTo>
                  <a:lnTo>
                    <a:pt x="10467" y="9315"/>
                  </a:lnTo>
                  <a:lnTo>
                    <a:pt x="10521" y="9712"/>
                  </a:lnTo>
                  <a:lnTo>
                    <a:pt x="10565" y="10098"/>
                  </a:lnTo>
                  <a:lnTo>
                    <a:pt x="10603" y="10495"/>
                  </a:lnTo>
                  <a:lnTo>
                    <a:pt x="10636" y="10892"/>
                  </a:lnTo>
                  <a:lnTo>
                    <a:pt x="10658" y="11268"/>
                  </a:lnTo>
                  <a:lnTo>
                    <a:pt x="10669" y="11644"/>
                  </a:lnTo>
                  <a:lnTo>
                    <a:pt x="10680" y="12010"/>
                  </a:lnTo>
                  <a:lnTo>
                    <a:pt x="10674" y="12376"/>
                  </a:lnTo>
                  <a:lnTo>
                    <a:pt x="10663" y="12722"/>
                  </a:lnTo>
                  <a:lnTo>
                    <a:pt x="10641" y="13068"/>
                  </a:lnTo>
                  <a:lnTo>
                    <a:pt x="10614" y="13403"/>
                  </a:lnTo>
                  <a:lnTo>
                    <a:pt x="10570" y="13729"/>
                  </a:lnTo>
                  <a:lnTo>
                    <a:pt x="10521" y="14044"/>
                  </a:lnTo>
                  <a:lnTo>
                    <a:pt x="10456" y="14339"/>
                  </a:lnTo>
                  <a:lnTo>
                    <a:pt x="10385" y="14634"/>
                  </a:lnTo>
                  <a:lnTo>
                    <a:pt x="10297" y="14908"/>
                  </a:lnTo>
                  <a:lnTo>
                    <a:pt x="10204" y="15173"/>
                  </a:lnTo>
                  <a:lnTo>
                    <a:pt x="10095" y="15417"/>
                  </a:lnTo>
                  <a:lnTo>
                    <a:pt x="9975" y="15651"/>
                  </a:lnTo>
                  <a:lnTo>
                    <a:pt x="9838" y="15864"/>
                  </a:lnTo>
                  <a:lnTo>
                    <a:pt x="9690" y="16068"/>
                  </a:lnTo>
                  <a:lnTo>
                    <a:pt x="9532" y="16251"/>
                  </a:lnTo>
                  <a:lnTo>
                    <a:pt x="9357" y="16414"/>
                  </a:lnTo>
                  <a:lnTo>
                    <a:pt x="9171" y="16566"/>
                  </a:lnTo>
                  <a:lnTo>
                    <a:pt x="8964" y="16688"/>
                  </a:lnTo>
                  <a:lnTo>
                    <a:pt x="8745" y="16800"/>
                  </a:lnTo>
                  <a:lnTo>
                    <a:pt x="8515" y="16881"/>
                  </a:lnTo>
                  <a:lnTo>
                    <a:pt x="8264" y="16942"/>
                  </a:lnTo>
                  <a:lnTo>
                    <a:pt x="8002" y="16993"/>
                  </a:lnTo>
                  <a:lnTo>
                    <a:pt x="7717" y="17003"/>
                  </a:lnTo>
                  <a:lnTo>
                    <a:pt x="7422" y="17003"/>
                  </a:lnTo>
                  <a:lnTo>
                    <a:pt x="7105" y="16973"/>
                  </a:lnTo>
                  <a:lnTo>
                    <a:pt x="6772" y="16922"/>
                  </a:lnTo>
                  <a:lnTo>
                    <a:pt x="6422" y="16841"/>
                  </a:lnTo>
                  <a:lnTo>
                    <a:pt x="6056" y="16739"/>
                  </a:lnTo>
                  <a:lnTo>
                    <a:pt x="5673" y="16607"/>
                  </a:lnTo>
                  <a:lnTo>
                    <a:pt x="5263" y="16444"/>
                  </a:lnTo>
                  <a:lnTo>
                    <a:pt x="5613" y="16393"/>
                  </a:lnTo>
                  <a:lnTo>
                    <a:pt x="5947" y="16342"/>
                  </a:lnTo>
                  <a:lnTo>
                    <a:pt x="6258" y="16261"/>
                  </a:lnTo>
                  <a:lnTo>
                    <a:pt x="6559" y="16169"/>
                  </a:lnTo>
                  <a:lnTo>
                    <a:pt x="6837" y="16058"/>
                  </a:lnTo>
                  <a:lnTo>
                    <a:pt x="7100" y="15936"/>
                  </a:lnTo>
                  <a:lnTo>
                    <a:pt x="7351" y="15803"/>
                  </a:lnTo>
                  <a:lnTo>
                    <a:pt x="7586" y="15651"/>
                  </a:lnTo>
                  <a:lnTo>
                    <a:pt x="7805" y="15478"/>
                  </a:lnTo>
                  <a:lnTo>
                    <a:pt x="8013" y="15305"/>
                  </a:lnTo>
                  <a:lnTo>
                    <a:pt x="8198" y="15112"/>
                  </a:lnTo>
                  <a:lnTo>
                    <a:pt x="8379" y="14908"/>
                  </a:lnTo>
                  <a:lnTo>
                    <a:pt x="8543" y="14695"/>
                  </a:lnTo>
                  <a:lnTo>
                    <a:pt x="8690" y="14461"/>
                  </a:lnTo>
                  <a:lnTo>
                    <a:pt x="8832" y="14227"/>
                  </a:lnTo>
                  <a:lnTo>
                    <a:pt x="8958" y="13983"/>
                  </a:lnTo>
                  <a:lnTo>
                    <a:pt x="9073" y="13719"/>
                  </a:lnTo>
                  <a:lnTo>
                    <a:pt x="9171" y="13454"/>
                  </a:lnTo>
                  <a:lnTo>
                    <a:pt x="9264" y="13180"/>
                  </a:lnTo>
                  <a:lnTo>
                    <a:pt x="9346" y="12895"/>
                  </a:lnTo>
                  <a:lnTo>
                    <a:pt x="9417" y="12610"/>
                  </a:lnTo>
                  <a:lnTo>
                    <a:pt x="9477" y="12305"/>
                  </a:lnTo>
                  <a:lnTo>
                    <a:pt x="9527" y="12000"/>
                  </a:lnTo>
                  <a:lnTo>
                    <a:pt x="9570" y="11695"/>
                  </a:lnTo>
                  <a:lnTo>
                    <a:pt x="9598" y="11380"/>
                  </a:lnTo>
                  <a:lnTo>
                    <a:pt x="9625" y="11054"/>
                  </a:lnTo>
                  <a:lnTo>
                    <a:pt x="9641" y="10719"/>
                  </a:lnTo>
                  <a:lnTo>
                    <a:pt x="9647" y="10393"/>
                  </a:lnTo>
                  <a:lnTo>
                    <a:pt x="9647" y="10058"/>
                  </a:lnTo>
                  <a:lnTo>
                    <a:pt x="9641" y="9722"/>
                  </a:lnTo>
                  <a:lnTo>
                    <a:pt x="9625" y="9376"/>
                  </a:lnTo>
                  <a:lnTo>
                    <a:pt x="9609" y="9041"/>
                  </a:lnTo>
                  <a:lnTo>
                    <a:pt x="9581" y="8695"/>
                  </a:lnTo>
                  <a:lnTo>
                    <a:pt x="9516" y="8003"/>
                  </a:lnTo>
                  <a:lnTo>
                    <a:pt x="9472" y="7658"/>
                  </a:lnTo>
                  <a:lnTo>
                    <a:pt x="9423" y="7312"/>
                  </a:lnTo>
                  <a:lnTo>
                    <a:pt x="9373" y="6976"/>
                  </a:lnTo>
                  <a:lnTo>
                    <a:pt x="9319" y="6631"/>
                  </a:lnTo>
                  <a:lnTo>
                    <a:pt x="9264" y="6295"/>
                  </a:lnTo>
                  <a:lnTo>
                    <a:pt x="9204" y="5949"/>
                  </a:lnTo>
                  <a:lnTo>
                    <a:pt x="9138" y="5614"/>
                  </a:lnTo>
                  <a:lnTo>
                    <a:pt x="9073" y="5288"/>
                  </a:lnTo>
                  <a:lnTo>
                    <a:pt x="9007" y="4953"/>
                  </a:lnTo>
                  <a:lnTo>
                    <a:pt x="8936" y="4637"/>
                  </a:lnTo>
                  <a:lnTo>
                    <a:pt x="8865" y="4312"/>
                  </a:lnTo>
                  <a:lnTo>
                    <a:pt x="8723" y="3692"/>
                  </a:lnTo>
                  <a:lnTo>
                    <a:pt x="8581" y="3102"/>
                  </a:lnTo>
                  <a:lnTo>
                    <a:pt x="8439" y="2532"/>
                  </a:lnTo>
                  <a:lnTo>
                    <a:pt x="8177" y="1515"/>
                  </a:lnTo>
                  <a:lnTo>
                    <a:pt x="7963" y="651"/>
                  </a:lnTo>
                  <a:lnTo>
                    <a:pt x="7876" y="295"/>
                  </a:lnTo>
                  <a:lnTo>
                    <a:pt x="7843" y="142"/>
                  </a:lnTo>
                  <a:lnTo>
                    <a:pt x="7810" y="0"/>
                  </a:lnTo>
                  <a:close/>
                  <a:moveTo>
                    <a:pt x="7116" y="1546"/>
                  </a:moveTo>
                  <a:lnTo>
                    <a:pt x="7231" y="1881"/>
                  </a:lnTo>
                  <a:lnTo>
                    <a:pt x="7357" y="2268"/>
                  </a:lnTo>
                  <a:lnTo>
                    <a:pt x="7488" y="2685"/>
                  </a:lnTo>
                  <a:lnTo>
                    <a:pt x="7624" y="3132"/>
                  </a:lnTo>
                  <a:lnTo>
                    <a:pt x="7761" y="3610"/>
                  </a:lnTo>
                  <a:lnTo>
                    <a:pt x="7898" y="4119"/>
                  </a:lnTo>
                  <a:lnTo>
                    <a:pt x="8029" y="4637"/>
                  </a:lnTo>
                  <a:lnTo>
                    <a:pt x="8160" y="5186"/>
                  </a:lnTo>
                  <a:lnTo>
                    <a:pt x="8286" y="5746"/>
                  </a:lnTo>
                  <a:lnTo>
                    <a:pt x="8340" y="6031"/>
                  </a:lnTo>
                  <a:lnTo>
                    <a:pt x="8401" y="6315"/>
                  </a:lnTo>
                  <a:lnTo>
                    <a:pt x="8504" y="6885"/>
                  </a:lnTo>
                  <a:lnTo>
                    <a:pt x="8554" y="7180"/>
                  </a:lnTo>
                  <a:lnTo>
                    <a:pt x="8603" y="7464"/>
                  </a:lnTo>
                  <a:lnTo>
                    <a:pt x="8641" y="7759"/>
                  </a:lnTo>
                  <a:lnTo>
                    <a:pt x="8685" y="8044"/>
                  </a:lnTo>
                  <a:lnTo>
                    <a:pt x="8718" y="8339"/>
                  </a:lnTo>
                  <a:lnTo>
                    <a:pt x="8750" y="8624"/>
                  </a:lnTo>
                  <a:lnTo>
                    <a:pt x="8778" y="8908"/>
                  </a:lnTo>
                  <a:lnTo>
                    <a:pt x="8800" y="9193"/>
                  </a:lnTo>
                  <a:lnTo>
                    <a:pt x="8816" y="9468"/>
                  </a:lnTo>
                  <a:lnTo>
                    <a:pt x="8827" y="9753"/>
                  </a:lnTo>
                  <a:lnTo>
                    <a:pt x="8832" y="10027"/>
                  </a:lnTo>
                  <a:lnTo>
                    <a:pt x="8832" y="10556"/>
                  </a:lnTo>
                  <a:lnTo>
                    <a:pt x="8821" y="10831"/>
                  </a:lnTo>
                  <a:lnTo>
                    <a:pt x="8805" y="11085"/>
                  </a:lnTo>
                  <a:lnTo>
                    <a:pt x="8750" y="11573"/>
                  </a:lnTo>
                  <a:lnTo>
                    <a:pt x="8712" y="11807"/>
                  </a:lnTo>
                  <a:lnTo>
                    <a:pt x="8668" y="12041"/>
                  </a:lnTo>
                  <a:lnTo>
                    <a:pt x="8619" y="12264"/>
                  </a:lnTo>
                  <a:lnTo>
                    <a:pt x="8559" y="12478"/>
                  </a:lnTo>
                  <a:lnTo>
                    <a:pt x="8494" y="12681"/>
                  </a:lnTo>
                  <a:lnTo>
                    <a:pt x="8417" y="12875"/>
                  </a:lnTo>
                  <a:lnTo>
                    <a:pt x="8335" y="13058"/>
                  </a:lnTo>
                  <a:lnTo>
                    <a:pt x="8242" y="13241"/>
                  </a:lnTo>
                  <a:lnTo>
                    <a:pt x="8138" y="13403"/>
                  </a:lnTo>
                  <a:lnTo>
                    <a:pt x="8029" y="13556"/>
                  </a:lnTo>
                  <a:lnTo>
                    <a:pt x="7909" y="13698"/>
                  </a:lnTo>
                  <a:lnTo>
                    <a:pt x="7783" y="13831"/>
                  </a:lnTo>
                  <a:lnTo>
                    <a:pt x="7641" y="13953"/>
                  </a:lnTo>
                  <a:lnTo>
                    <a:pt x="7493" y="14064"/>
                  </a:lnTo>
                  <a:lnTo>
                    <a:pt x="7335" y="14156"/>
                  </a:lnTo>
                  <a:lnTo>
                    <a:pt x="7165" y="14237"/>
                  </a:lnTo>
                  <a:lnTo>
                    <a:pt x="6985" y="14308"/>
                  </a:lnTo>
                  <a:lnTo>
                    <a:pt x="6794" y="14359"/>
                  </a:lnTo>
                  <a:lnTo>
                    <a:pt x="6586" y="14400"/>
                  </a:lnTo>
                  <a:lnTo>
                    <a:pt x="6373" y="14420"/>
                  </a:lnTo>
                  <a:lnTo>
                    <a:pt x="6149" y="14431"/>
                  </a:lnTo>
                  <a:lnTo>
                    <a:pt x="5908" y="14420"/>
                  </a:lnTo>
                  <a:lnTo>
                    <a:pt x="5657" y="14390"/>
                  </a:lnTo>
                  <a:lnTo>
                    <a:pt x="5395" y="14349"/>
                  </a:lnTo>
                  <a:lnTo>
                    <a:pt x="5121" y="14288"/>
                  </a:lnTo>
                  <a:lnTo>
                    <a:pt x="5356" y="14207"/>
                  </a:lnTo>
                  <a:lnTo>
                    <a:pt x="5575" y="14115"/>
                  </a:lnTo>
                  <a:lnTo>
                    <a:pt x="5788" y="14024"/>
                  </a:lnTo>
                  <a:lnTo>
                    <a:pt x="5990" y="13912"/>
                  </a:lnTo>
                  <a:lnTo>
                    <a:pt x="6176" y="13790"/>
                  </a:lnTo>
                  <a:lnTo>
                    <a:pt x="6356" y="13668"/>
                  </a:lnTo>
                  <a:lnTo>
                    <a:pt x="6526" y="13525"/>
                  </a:lnTo>
                  <a:lnTo>
                    <a:pt x="6684" y="13383"/>
                  </a:lnTo>
                  <a:lnTo>
                    <a:pt x="6832" y="13231"/>
                  </a:lnTo>
                  <a:lnTo>
                    <a:pt x="6969" y="13068"/>
                  </a:lnTo>
                  <a:lnTo>
                    <a:pt x="7100" y="12895"/>
                  </a:lnTo>
                  <a:lnTo>
                    <a:pt x="7220" y="12722"/>
                  </a:lnTo>
                  <a:lnTo>
                    <a:pt x="7329" y="12539"/>
                  </a:lnTo>
                  <a:lnTo>
                    <a:pt x="7433" y="12346"/>
                  </a:lnTo>
                  <a:lnTo>
                    <a:pt x="7532" y="12153"/>
                  </a:lnTo>
                  <a:lnTo>
                    <a:pt x="7696" y="11746"/>
                  </a:lnTo>
                  <a:lnTo>
                    <a:pt x="7767" y="11532"/>
                  </a:lnTo>
                  <a:lnTo>
                    <a:pt x="7827" y="11319"/>
                  </a:lnTo>
                  <a:lnTo>
                    <a:pt x="7887" y="11095"/>
                  </a:lnTo>
                  <a:lnTo>
                    <a:pt x="7936" y="10861"/>
                  </a:lnTo>
                  <a:lnTo>
                    <a:pt x="7980" y="10627"/>
                  </a:lnTo>
                  <a:lnTo>
                    <a:pt x="8013" y="10393"/>
                  </a:lnTo>
                  <a:lnTo>
                    <a:pt x="8045" y="10149"/>
                  </a:lnTo>
                  <a:lnTo>
                    <a:pt x="8073" y="9915"/>
                  </a:lnTo>
                  <a:lnTo>
                    <a:pt x="8105" y="9427"/>
                  </a:lnTo>
                  <a:lnTo>
                    <a:pt x="8111" y="9173"/>
                  </a:lnTo>
                  <a:lnTo>
                    <a:pt x="8116" y="8929"/>
                  </a:lnTo>
                  <a:lnTo>
                    <a:pt x="8116" y="8675"/>
                  </a:lnTo>
                  <a:lnTo>
                    <a:pt x="8111" y="8420"/>
                  </a:lnTo>
                  <a:lnTo>
                    <a:pt x="8089" y="7912"/>
                  </a:lnTo>
                  <a:lnTo>
                    <a:pt x="8067" y="7658"/>
                  </a:lnTo>
                  <a:lnTo>
                    <a:pt x="8051" y="7403"/>
                  </a:lnTo>
                  <a:lnTo>
                    <a:pt x="8029" y="7159"/>
                  </a:lnTo>
                  <a:lnTo>
                    <a:pt x="8002" y="6905"/>
                  </a:lnTo>
                  <a:lnTo>
                    <a:pt x="7969" y="6651"/>
                  </a:lnTo>
                  <a:lnTo>
                    <a:pt x="7909" y="6153"/>
                  </a:lnTo>
                  <a:lnTo>
                    <a:pt x="7794" y="5420"/>
                  </a:lnTo>
                  <a:lnTo>
                    <a:pt x="7756" y="5186"/>
                  </a:lnTo>
                  <a:lnTo>
                    <a:pt x="7674" y="4719"/>
                  </a:lnTo>
                  <a:lnTo>
                    <a:pt x="7592" y="4271"/>
                  </a:lnTo>
                  <a:lnTo>
                    <a:pt x="7510" y="3834"/>
                  </a:lnTo>
                  <a:lnTo>
                    <a:pt x="7433" y="3427"/>
                  </a:lnTo>
                  <a:lnTo>
                    <a:pt x="7286" y="2675"/>
                  </a:lnTo>
                  <a:lnTo>
                    <a:pt x="7226" y="2349"/>
                  </a:lnTo>
                  <a:lnTo>
                    <a:pt x="7176" y="2044"/>
                  </a:lnTo>
                  <a:lnTo>
                    <a:pt x="7138" y="1780"/>
                  </a:lnTo>
                  <a:lnTo>
                    <a:pt x="7127" y="1658"/>
                  </a:lnTo>
                  <a:lnTo>
                    <a:pt x="7116" y="1546"/>
                  </a:lnTo>
                  <a:close/>
                  <a:moveTo>
                    <a:pt x="6624" y="3631"/>
                  </a:moveTo>
                  <a:lnTo>
                    <a:pt x="6706" y="3854"/>
                  </a:lnTo>
                  <a:lnTo>
                    <a:pt x="6783" y="4108"/>
                  </a:lnTo>
                  <a:lnTo>
                    <a:pt x="6865" y="4393"/>
                  </a:lnTo>
                  <a:lnTo>
                    <a:pt x="6903" y="4536"/>
                  </a:lnTo>
                  <a:lnTo>
                    <a:pt x="6941" y="4688"/>
                  </a:lnTo>
                  <a:lnTo>
                    <a:pt x="7023" y="5014"/>
                  </a:lnTo>
                  <a:lnTo>
                    <a:pt x="7094" y="5339"/>
                  </a:lnTo>
                  <a:lnTo>
                    <a:pt x="7171" y="5695"/>
                  </a:lnTo>
                  <a:lnTo>
                    <a:pt x="7204" y="5868"/>
                  </a:lnTo>
                  <a:lnTo>
                    <a:pt x="7269" y="6234"/>
                  </a:lnTo>
                  <a:lnTo>
                    <a:pt x="7297" y="6427"/>
                  </a:lnTo>
                  <a:lnTo>
                    <a:pt x="7357" y="6803"/>
                  </a:lnTo>
                  <a:lnTo>
                    <a:pt x="7379" y="6997"/>
                  </a:lnTo>
                  <a:lnTo>
                    <a:pt x="7400" y="7180"/>
                  </a:lnTo>
                  <a:lnTo>
                    <a:pt x="7444" y="7566"/>
                  </a:lnTo>
                  <a:lnTo>
                    <a:pt x="7461" y="7769"/>
                  </a:lnTo>
                  <a:lnTo>
                    <a:pt x="7493" y="8349"/>
                  </a:lnTo>
                  <a:lnTo>
                    <a:pt x="7499" y="8542"/>
                  </a:lnTo>
                  <a:lnTo>
                    <a:pt x="7499" y="9112"/>
                  </a:lnTo>
                  <a:lnTo>
                    <a:pt x="7466" y="9661"/>
                  </a:lnTo>
                  <a:lnTo>
                    <a:pt x="7450" y="9844"/>
                  </a:lnTo>
                  <a:lnTo>
                    <a:pt x="7428" y="10017"/>
                  </a:lnTo>
                  <a:lnTo>
                    <a:pt x="7373" y="10363"/>
                  </a:lnTo>
                  <a:lnTo>
                    <a:pt x="7297" y="10688"/>
                  </a:lnTo>
                  <a:lnTo>
                    <a:pt x="7258" y="10861"/>
                  </a:lnTo>
                  <a:lnTo>
                    <a:pt x="7209" y="11014"/>
                  </a:lnTo>
                  <a:lnTo>
                    <a:pt x="7154" y="11166"/>
                  </a:lnTo>
                  <a:lnTo>
                    <a:pt x="7100" y="11308"/>
                  </a:lnTo>
                  <a:lnTo>
                    <a:pt x="7040" y="11441"/>
                  </a:lnTo>
                  <a:lnTo>
                    <a:pt x="6969" y="11583"/>
                  </a:lnTo>
                  <a:lnTo>
                    <a:pt x="6898" y="11705"/>
                  </a:lnTo>
                  <a:lnTo>
                    <a:pt x="6821" y="11827"/>
                  </a:lnTo>
                  <a:lnTo>
                    <a:pt x="6739" y="11939"/>
                  </a:lnTo>
                  <a:lnTo>
                    <a:pt x="6652" y="12051"/>
                  </a:lnTo>
                  <a:lnTo>
                    <a:pt x="6553" y="12153"/>
                  </a:lnTo>
                  <a:lnTo>
                    <a:pt x="6455" y="12244"/>
                  </a:lnTo>
                  <a:lnTo>
                    <a:pt x="6351" y="12325"/>
                  </a:lnTo>
                  <a:lnTo>
                    <a:pt x="6236" y="12407"/>
                  </a:lnTo>
                  <a:lnTo>
                    <a:pt x="6116" y="12478"/>
                  </a:lnTo>
                  <a:lnTo>
                    <a:pt x="5996" y="12539"/>
                  </a:lnTo>
                  <a:lnTo>
                    <a:pt x="5865" y="12590"/>
                  </a:lnTo>
                  <a:lnTo>
                    <a:pt x="5722" y="12641"/>
                  </a:lnTo>
                  <a:lnTo>
                    <a:pt x="5580" y="12671"/>
                  </a:lnTo>
                  <a:lnTo>
                    <a:pt x="5427" y="12702"/>
                  </a:lnTo>
                  <a:lnTo>
                    <a:pt x="5269" y="12722"/>
                  </a:lnTo>
                  <a:lnTo>
                    <a:pt x="4930" y="12722"/>
                  </a:lnTo>
                  <a:lnTo>
                    <a:pt x="5094" y="12610"/>
                  </a:lnTo>
                  <a:lnTo>
                    <a:pt x="5252" y="12498"/>
                  </a:lnTo>
                  <a:lnTo>
                    <a:pt x="5400" y="12376"/>
                  </a:lnTo>
                  <a:lnTo>
                    <a:pt x="5542" y="12264"/>
                  </a:lnTo>
                  <a:lnTo>
                    <a:pt x="5679" y="12132"/>
                  </a:lnTo>
                  <a:lnTo>
                    <a:pt x="5804" y="12010"/>
                  </a:lnTo>
                  <a:lnTo>
                    <a:pt x="5925" y="11878"/>
                  </a:lnTo>
                  <a:lnTo>
                    <a:pt x="6039" y="11746"/>
                  </a:lnTo>
                  <a:lnTo>
                    <a:pt x="6149" y="11603"/>
                  </a:lnTo>
                  <a:lnTo>
                    <a:pt x="6247" y="11471"/>
                  </a:lnTo>
                  <a:lnTo>
                    <a:pt x="6433" y="11186"/>
                  </a:lnTo>
                  <a:lnTo>
                    <a:pt x="6515" y="11034"/>
                  </a:lnTo>
                  <a:lnTo>
                    <a:pt x="6591" y="10881"/>
                  </a:lnTo>
                  <a:lnTo>
                    <a:pt x="6663" y="10729"/>
                  </a:lnTo>
                  <a:lnTo>
                    <a:pt x="6728" y="10576"/>
                  </a:lnTo>
                  <a:lnTo>
                    <a:pt x="6788" y="10414"/>
                  </a:lnTo>
                  <a:lnTo>
                    <a:pt x="6843" y="10261"/>
                  </a:lnTo>
                  <a:lnTo>
                    <a:pt x="6892" y="10098"/>
                  </a:lnTo>
                  <a:lnTo>
                    <a:pt x="6941" y="9946"/>
                  </a:lnTo>
                  <a:lnTo>
                    <a:pt x="7018" y="9620"/>
                  </a:lnTo>
                  <a:lnTo>
                    <a:pt x="7051" y="9458"/>
                  </a:lnTo>
                  <a:lnTo>
                    <a:pt x="7078" y="9295"/>
                  </a:lnTo>
                  <a:lnTo>
                    <a:pt x="7122" y="8969"/>
                  </a:lnTo>
                  <a:lnTo>
                    <a:pt x="7138" y="8797"/>
                  </a:lnTo>
                  <a:lnTo>
                    <a:pt x="7160" y="8471"/>
                  </a:lnTo>
                  <a:lnTo>
                    <a:pt x="7165" y="8308"/>
                  </a:lnTo>
                  <a:lnTo>
                    <a:pt x="7171" y="7973"/>
                  </a:lnTo>
                  <a:lnTo>
                    <a:pt x="7171" y="7810"/>
                  </a:lnTo>
                  <a:lnTo>
                    <a:pt x="7165" y="7647"/>
                  </a:lnTo>
                  <a:lnTo>
                    <a:pt x="7149" y="7312"/>
                  </a:lnTo>
                  <a:lnTo>
                    <a:pt x="7138" y="7149"/>
                  </a:lnTo>
                  <a:lnTo>
                    <a:pt x="7122" y="6997"/>
                  </a:lnTo>
                  <a:lnTo>
                    <a:pt x="7094" y="6671"/>
                  </a:lnTo>
                  <a:lnTo>
                    <a:pt x="7056" y="6366"/>
                  </a:lnTo>
                  <a:lnTo>
                    <a:pt x="6969" y="5756"/>
                  </a:lnTo>
                  <a:lnTo>
                    <a:pt x="6919" y="5471"/>
                  </a:lnTo>
                  <a:lnTo>
                    <a:pt x="6870" y="5197"/>
                  </a:lnTo>
                  <a:lnTo>
                    <a:pt x="6827" y="4922"/>
                  </a:lnTo>
                  <a:lnTo>
                    <a:pt x="6739" y="4434"/>
                  </a:lnTo>
                  <a:lnTo>
                    <a:pt x="6701" y="4210"/>
                  </a:lnTo>
                  <a:lnTo>
                    <a:pt x="6668" y="3997"/>
                  </a:lnTo>
                  <a:lnTo>
                    <a:pt x="6641" y="3803"/>
                  </a:lnTo>
                  <a:lnTo>
                    <a:pt x="6624" y="3631"/>
                  </a:lnTo>
                  <a:close/>
                  <a:moveTo>
                    <a:pt x="2864" y="21600"/>
                  </a:moveTo>
                  <a:lnTo>
                    <a:pt x="2766" y="21386"/>
                  </a:lnTo>
                  <a:lnTo>
                    <a:pt x="2656" y="21163"/>
                  </a:lnTo>
                  <a:lnTo>
                    <a:pt x="2552" y="20908"/>
                  </a:lnTo>
                  <a:lnTo>
                    <a:pt x="2443" y="20654"/>
                  </a:lnTo>
                  <a:lnTo>
                    <a:pt x="2334" y="20380"/>
                  </a:lnTo>
                  <a:lnTo>
                    <a:pt x="2224" y="20095"/>
                  </a:lnTo>
                  <a:lnTo>
                    <a:pt x="1995" y="19485"/>
                  </a:lnTo>
                  <a:lnTo>
                    <a:pt x="1886" y="19159"/>
                  </a:lnTo>
                  <a:lnTo>
                    <a:pt x="1771" y="18824"/>
                  </a:lnTo>
                  <a:lnTo>
                    <a:pt x="1662" y="18488"/>
                  </a:lnTo>
                  <a:lnTo>
                    <a:pt x="1547" y="18132"/>
                  </a:lnTo>
                  <a:lnTo>
                    <a:pt x="1437" y="17776"/>
                  </a:lnTo>
                  <a:lnTo>
                    <a:pt x="1328" y="17410"/>
                  </a:lnTo>
                  <a:lnTo>
                    <a:pt x="1219" y="17034"/>
                  </a:lnTo>
                  <a:lnTo>
                    <a:pt x="1115" y="16658"/>
                  </a:lnTo>
                  <a:lnTo>
                    <a:pt x="1017" y="16271"/>
                  </a:lnTo>
                  <a:lnTo>
                    <a:pt x="913" y="15885"/>
                  </a:lnTo>
                  <a:lnTo>
                    <a:pt x="727" y="15092"/>
                  </a:lnTo>
                  <a:lnTo>
                    <a:pt x="639" y="14695"/>
                  </a:lnTo>
                  <a:lnTo>
                    <a:pt x="552" y="14288"/>
                  </a:lnTo>
                  <a:lnTo>
                    <a:pt x="476" y="13892"/>
                  </a:lnTo>
                  <a:lnTo>
                    <a:pt x="399" y="13485"/>
                  </a:lnTo>
                  <a:lnTo>
                    <a:pt x="328" y="13088"/>
                  </a:lnTo>
                  <a:lnTo>
                    <a:pt x="268" y="12681"/>
                  </a:lnTo>
                  <a:lnTo>
                    <a:pt x="208" y="12285"/>
                  </a:lnTo>
                  <a:lnTo>
                    <a:pt x="159" y="11888"/>
                  </a:lnTo>
                  <a:lnTo>
                    <a:pt x="115" y="11492"/>
                  </a:lnTo>
                  <a:lnTo>
                    <a:pt x="77" y="11105"/>
                  </a:lnTo>
                  <a:lnTo>
                    <a:pt x="44" y="10708"/>
                  </a:lnTo>
                  <a:lnTo>
                    <a:pt x="22" y="10332"/>
                  </a:lnTo>
                  <a:lnTo>
                    <a:pt x="5" y="9956"/>
                  </a:lnTo>
                  <a:lnTo>
                    <a:pt x="0" y="9590"/>
                  </a:lnTo>
                  <a:lnTo>
                    <a:pt x="5" y="9224"/>
                  </a:lnTo>
                  <a:lnTo>
                    <a:pt x="16" y="8868"/>
                  </a:lnTo>
                  <a:lnTo>
                    <a:pt x="38" y="8532"/>
                  </a:lnTo>
                  <a:lnTo>
                    <a:pt x="66" y="8197"/>
                  </a:lnTo>
                  <a:lnTo>
                    <a:pt x="109" y="7871"/>
                  </a:lnTo>
                  <a:lnTo>
                    <a:pt x="159" y="7556"/>
                  </a:lnTo>
                  <a:lnTo>
                    <a:pt x="219" y="7251"/>
                  </a:lnTo>
                  <a:lnTo>
                    <a:pt x="295" y="6966"/>
                  </a:lnTo>
                  <a:lnTo>
                    <a:pt x="377" y="6692"/>
                  </a:lnTo>
                  <a:lnTo>
                    <a:pt x="476" y="6427"/>
                  </a:lnTo>
                  <a:lnTo>
                    <a:pt x="585" y="6183"/>
                  </a:lnTo>
                  <a:lnTo>
                    <a:pt x="705" y="5949"/>
                  </a:lnTo>
                  <a:lnTo>
                    <a:pt x="836" y="5725"/>
                  </a:lnTo>
                  <a:lnTo>
                    <a:pt x="984" y="5532"/>
                  </a:lnTo>
                  <a:lnTo>
                    <a:pt x="1148" y="5349"/>
                  </a:lnTo>
                  <a:lnTo>
                    <a:pt x="1323" y="5186"/>
                  </a:lnTo>
                  <a:lnTo>
                    <a:pt x="1509" y="5034"/>
                  </a:lnTo>
                  <a:lnTo>
                    <a:pt x="1711" y="4912"/>
                  </a:lnTo>
                  <a:lnTo>
                    <a:pt x="1929" y="4800"/>
                  </a:lnTo>
                  <a:lnTo>
                    <a:pt x="2164" y="4719"/>
                  </a:lnTo>
                  <a:lnTo>
                    <a:pt x="2416" y="4647"/>
                  </a:lnTo>
                  <a:lnTo>
                    <a:pt x="2678" y="4607"/>
                  </a:lnTo>
                  <a:lnTo>
                    <a:pt x="2957" y="4586"/>
                  </a:lnTo>
                  <a:lnTo>
                    <a:pt x="3257" y="4597"/>
                  </a:lnTo>
                  <a:lnTo>
                    <a:pt x="3574" y="4627"/>
                  </a:lnTo>
                  <a:lnTo>
                    <a:pt x="3908" y="4678"/>
                  </a:lnTo>
                  <a:lnTo>
                    <a:pt x="4258" y="4759"/>
                  </a:lnTo>
                  <a:lnTo>
                    <a:pt x="4629" y="4861"/>
                  </a:lnTo>
                  <a:lnTo>
                    <a:pt x="5012" y="4993"/>
                  </a:lnTo>
                  <a:lnTo>
                    <a:pt x="5416" y="5156"/>
                  </a:lnTo>
                  <a:lnTo>
                    <a:pt x="5072" y="5197"/>
                  </a:lnTo>
                  <a:lnTo>
                    <a:pt x="4739" y="5258"/>
                  </a:lnTo>
                  <a:lnTo>
                    <a:pt x="4427" y="5339"/>
                  </a:lnTo>
                  <a:lnTo>
                    <a:pt x="4127" y="5431"/>
                  </a:lnTo>
                  <a:lnTo>
                    <a:pt x="3848" y="5532"/>
                  </a:lnTo>
                  <a:lnTo>
                    <a:pt x="3574" y="5664"/>
                  </a:lnTo>
                  <a:lnTo>
                    <a:pt x="3329" y="5797"/>
                  </a:lnTo>
                  <a:lnTo>
                    <a:pt x="3094" y="5949"/>
                  </a:lnTo>
                  <a:lnTo>
                    <a:pt x="2875" y="6112"/>
                  </a:lnTo>
                  <a:lnTo>
                    <a:pt x="2667" y="6295"/>
                  </a:lnTo>
                  <a:lnTo>
                    <a:pt x="2476" y="6488"/>
                  </a:lnTo>
                  <a:lnTo>
                    <a:pt x="2301" y="6692"/>
                  </a:lnTo>
                  <a:lnTo>
                    <a:pt x="2137" y="6905"/>
                  </a:lnTo>
                  <a:lnTo>
                    <a:pt x="1984" y="7129"/>
                  </a:lnTo>
                  <a:lnTo>
                    <a:pt x="1847" y="7373"/>
                  </a:lnTo>
                  <a:lnTo>
                    <a:pt x="1722" y="7617"/>
                  </a:lnTo>
                  <a:lnTo>
                    <a:pt x="1607" y="7871"/>
                  </a:lnTo>
                  <a:lnTo>
                    <a:pt x="1503" y="8146"/>
                  </a:lnTo>
                  <a:lnTo>
                    <a:pt x="1416" y="8420"/>
                  </a:lnTo>
                  <a:lnTo>
                    <a:pt x="1334" y="8695"/>
                  </a:lnTo>
                  <a:lnTo>
                    <a:pt x="1263" y="8990"/>
                  </a:lnTo>
                  <a:lnTo>
                    <a:pt x="1202" y="9285"/>
                  </a:lnTo>
                  <a:lnTo>
                    <a:pt x="1153" y="9590"/>
                  </a:lnTo>
                  <a:lnTo>
                    <a:pt x="1110" y="9905"/>
                  </a:lnTo>
                  <a:lnTo>
                    <a:pt x="1077" y="10220"/>
                  </a:lnTo>
                  <a:lnTo>
                    <a:pt x="1055" y="10546"/>
                  </a:lnTo>
                  <a:lnTo>
                    <a:pt x="1038" y="10881"/>
                  </a:lnTo>
                  <a:lnTo>
                    <a:pt x="1033" y="11207"/>
                  </a:lnTo>
                  <a:lnTo>
                    <a:pt x="1033" y="11542"/>
                  </a:lnTo>
                  <a:lnTo>
                    <a:pt x="1038" y="11878"/>
                  </a:lnTo>
                  <a:lnTo>
                    <a:pt x="1049" y="12214"/>
                  </a:lnTo>
                  <a:lnTo>
                    <a:pt x="1071" y="12559"/>
                  </a:lnTo>
                  <a:lnTo>
                    <a:pt x="1126" y="13251"/>
                  </a:lnTo>
                  <a:lnTo>
                    <a:pt x="1164" y="13586"/>
                  </a:lnTo>
                  <a:lnTo>
                    <a:pt x="1252" y="14278"/>
                  </a:lnTo>
                  <a:lnTo>
                    <a:pt x="1301" y="14624"/>
                  </a:lnTo>
                  <a:lnTo>
                    <a:pt x="1355" y="14969"/>
                  </a:lnTo>
                  <a:lnTo>
                    <a:pt x="1476" y="15641"/>
                  </a:lnTo>
                  <a:lnTo>
                    <a:pt x="1607" y="16312"/>
                  </a:lnTo>
                  <a:lnTo>
                    <a:pt x="1672" y="16637"/>
                  </a:lnTo>
                  <a:lnTo>
                    <a:pt x="1744" y="16963"/>
                  </a:lnTo>
                  <a:lnTo>
                    <a:pt x="1809" y="17278"/>
                  </a:lnTo>
                  <a:lnTo>
                    <a:pt x="1957" y="17898"/>
                  </a:lnTo>
                  <a:lnTo>
                    <a:pt x="2099" y="18498"/>
                  </a:lnTo>
                  <a:lnTo>
                    <a:pt x="2235" y="19058"/>
                  </a:lnTo>
                  <a:lnTo>
                    <a:pt x="2498" y="20085"/>
                  </a:lnTo>
                  <a:lnTo>
                    <a:pt x="2716" y="20939"/>
                  </a:lnTo>
                  <a:lnTo>
                    <a:pt x="2804" y="21295"/>
                  </a:lnTo>
                  <a:lnTo>
                    <a:pt x="2837" y="21458"/>
                  </a:lnTo>
                  <a:lnTo>
                    <a:pt x="2864" y="21600"/>
                  </a:lnTo>
                  <a:close/>
                  <a:moveTo>
                    <a:pt x="3564" y="20054"/>
                  </a:moveTo>
                  <a:lnTo>
                    <a:pt x="3443" y="19708"/>
                  </a:lnTo>
                  <a:lnTo>
                    <a:pt x="3318" y="19332"/>
                  </a:lnTo>
                  <a:lnTo>
                    <a:pt x="3192" y="18915"/>
                  </a:lnTo>
                  <a:lnTo>
                    <a:pt x="3055" y="18468"/>
                  </a:lnTo>
                  <a:lnTo>
                    <a:pt x="2919" y="17980"/>
                  </a:lnTo>
                  <a:lnTo>
                    <a:pt x="2782" y="17481"/>
                  </a:lnTo>
                  <a:lnTo>
                    <a:pt x="2585" y="16688"/>
                  </a:lnTo>
                  <a:lnTo>
                    <a:pt x="2520" y="16414"/>
                  </a:lnTo>
                  <a:lnTo>
                    <a:pt x="2394" y="15854"/>
                  </a:lnTo>
                  <a:lnTo>
                    <a:pt x="2334" y="15569"/>
                  </a:lnTo>
                  <a:lnTo>
                    <a:pt x="2279" y="15285"/>
                  </a:lnTo>
                  <a:lnTo>
                    <a:pt x="2170" y="14705"/>
                  </a:lnTo>
                  <a:lnTo>
                    <a:pt x="2121" y="14420"/>
                  </a:lnTo>
                  <a:lnTo>
                    <a:pt x="2077" y="14125"/>
                  </a:lnTo>
                  <a:lnTo>
                    <a:pt x="2033" y="13841"/>
                  </a:lnTo>
                  <a:lnTo>
                    <a:pt x="1995" y="13556"/>
                  </a:lnTo>
                  <a:lnTo>
                    <a:pt x="1962" y="13261"/>
                  </a:lnTo>
                  <a:lnTo>
                    <a:pt x="1929" y="12976"/>
                  </a:lnTo>
                  <a:lnTo>
                    <a:pt x="1902" y="12692"/>
                  </a:lnTo>
                  <a:lnTo>
                    <a:pt x="1880" y="12407"/>
                  </a:lnTo>
                  <a:lnTo>
                    <a:pt x="1864" y="12122"/>
                  </a:lnTo>
                  <a:lnTo>
                    <a:pt x="1842" y="11573"/>
                  </a:lnTo>
                  <a:lnTo>
                    <a:pt x="1842" y="11308"/>
                  </a:lnTo>
                  <a:lnTo>
                    <a:pt x="1847" y="11044"/>
                  </a:lnTo>
                  <a:lnTo>
                    <a:pt x="1858" y="10769"/>
                  </a:lnTo>
                  <a:lnTo>
                    <a:pt x="1875" y="10515"/>
                  </a:lnTo>
                  <a:lnTo>
                    <a:pt x="1897" y="10261"/>
                  </a:lnTo>
                  <a:lnTo>
                    <a:pt x="1929" y="10027"/>
                  </a:lnTo>
                  <a:lnTo>
                    <a:pt x="1962" y="9783"/>
                  </a:lnTo>
                  <a:lnTo>
                    <a:pt x="2006" y="9559"/>
                  </a:lnTo>
                  <a:lnTo>
                    <a:pt x="2061" y="9336"/>
                  </a:lnTo>
                  <a:lnTo>
                    <a:pt x="2121" y="9122"/>
                  </a:lnTo>
                  <a:lnTo>
                    <a:pt x="2186" y="8919"/>
                  </a:lnTo>
                  <a:lnTo>
                    <a:pt x="2263" y="8725"/>
                  </a:lnTo>
                  <a:lnTo>
                    <a:pt x="2345" y="8532"/>
                  </a:lnTo>
                  <a:lnTo>
                    <a:pt x="2438" y="8359"/>
                  </a:lnTo>
                  <a:lnTo>
                    <a:pt x="2536" y="8197"/>
                  </a:lnTo>
                  <a:lnTo>
                    <a:pt x="2651" y="8034"/>
                  </a:lnTo>
                  <a:lnTo>
                    <a:pt x="2766" y="7892"/>
                  </a:lnTo>
                  <a:lnTo>
                    <a:pt x="2897" y="7759"/>
                  </a:lnTo>
                  <a:lnTo>
                    <a:pt x="3039" y="7637"/>
                  </a:lnTo>
                  <a:lnTo>
                    <a:pt x="3186" y="7536"/>
                  </a:lnTo>
                  <a:lnTo>
                    <a:pt x="3345" y="7444"/>
                  </a:lnTo>
                  <a:lnTo>
                    <a:pt x="3514" y="7363"/>
                  </a:lnTo>
                  <a:lnTo>
                    <a:pt x="3700" y="7292"/>
                  </a:lnTo>
                  <a:lnTo>
                    <a:pt x="3891" y="7241"/>
                  </a:lnTo>
                  <a:lnTo>
                    <a:pt x="4094" y="7200"/>
                  </a:lnTo>
                  <a:lnTo>
                    <a:pt x="4312" y="7180"/>
                  </a:lnTo>
                  <a:lnTo>
                    <a:pt x="4536" y="7169"/>
                  </a:lnTo>
                  <a:lnTo>
                    <a:pt x="4777" y="7180"/>
                  </a:lnTo>
                  <a:lnTo>
                    <a:pt x="5023" y="7200"/>
                  </a:lnTo>
                  <a:lnTo>
                    <a:pt x="5285" y="7251"/>
                  </a:lnTo>
                  <a:lnTo>
                    <a:pt x="5564" y="7312"/>
                  </a:lnTo>
                  <a:lnTo>
                    <a:pt x="5329" y="7383"/>
                  </a:lnTo>
                  <a:lnTo>
                    <a:pt x="5105" y="7475"/>
                  </a:lnTo>
                  <a:lnTo>
                    <a:pt x="4897" y="7576"/>
                  </a:lnTo>
                  <a:lnTo>
                    <a:pt x="4695" y="7688"/>
                  </a:lnTo>
                  <a:lnTo>
                    <a:pt x="4504" y="7810"/>
                  </a:lnTo>
                  <a:lnTo>
                    <a:pt x="4329" y="7932"/>
                  </a:lnTo>
                  <a:lnTo>
                    <a:pt x="4159" y="8075"/>
                  </a:lnTo>
                  <a:lnTo>
                    <a:pt x="4001" y="8217"/>
                  </a:lnTo>
                  <a:lnTo>
                    <a:pt x="3853" y="8369"/>
                  </a:lnTo>
                  <a:lnTo>
                    <a:pt x="3711" y="8532"/>
                  </a:lnTo>
                  <a:lnTo>
                    <a:pt x="3580" y="8695"/>
                  </a:lnTo>
                  <a:lnTo>
                    <a:pt x="3460" y="8878"/>
                  </a:lnTo>
                  <a:lnTo>
                    <a:pt x="3345" y="9061"/>
                  </a:lnTo>
                  <a:lnTo>
                    <a:pt x="3241" y="9244"/>
                  </a:lnTo>
                  <a:lnTo>
                    <a:pt x="3148" y="9447"/>
                  </a:lnTo>
                  <a:lnTo>
                    <a:pt x="3061" y="9641"/>
                  </a:lnTo>
                  <a:lnTo>
                    <a:pt x="2984" y="9854"/>
                  </a:lnTo>
                  <a:lnTo>
                    <a:pt x="2913" y="10068"/>
                  </a:lnTo>
                  <a:lnTo>
                    <a:pt x="2848" y="10281"/>
                  </a:lnTo>
                  <a:lnTo>
                    <a:pt x="2793" y="10505"/>
                  </a:lnTo>
                  <a:lnTo>
                    <a:pt x="2744" y="10729"/>
                  </a:lnTo>
                  <a:lnTo>
                    <a:pt x="2700" y="10973"/>
                  </a:lnTo>
                  <a:lnTo>
                    <a:pt x="2662" y="11207"/>
                  </a:lnTo>
                  <a:lnTo>
                    <a:pt x="2634" y="11441"/>
                  </a:lnTo>
                  <a:lnTo>
                    <a:pt x="2607" y="11685"/>
                  </a:lnTo>
                  <a:lnTo>
                    <a:pt x="2574" y="12173"/>
                  </a:lnTo>
                  <a:lnTo>
                    <a:pt x="2569" y="12417"/>
                  </a:lnTo>
                  <a:lnTo>
                    <a:pt x="2563" y="12671"/>
                  </a:lnTo>
                  <a:lnTo>
                    <a:pt x="2563" y="12925"/>
                  </a:lnTo>
                  <a:lnTo>
                    <a:pt x="2569" y="13180"/>
                  </a:lnTo>
                  <a:lnTo>
                    <a:pt x="2580" y="13424"/>
                  </a:lnTo>
                  <a:lnTo>
                    <a:pt x="2591" y="13678"/>
                  </a:lnTo>
                  <a:lnTo>
                    <a:pt x="2607" y="13932"/>
                  </a:lnTo>
                  <a:lnTo>
                    <a:pt x="2651" y="14441"/>
                  </a:lnTo>
                  <a:lnTo>
                    <a:pt x="2705" y="14949"/>
                  </a:lnTo>
                  <a:lnTo>
                    <a:pt x="2771" y="15447"/>
                  </a:lnTo>
                  <a:lnTo>
                    <a:pt x="2809" y="15692"/>
                  </a:lnTo>
                  <a:lnTo>
                    <a:pt x="2842" y="15936"/>
                  </a:lnTo>
                  <a:lnTo>
                    <a:pt x="2880" y="16180"/>
                  </a:lnTo>
                  <a:lnTo>
                    <a:pt x="2919" y="16414"/>
                  </a:lnTo>
                  <a:lnTo>
                    <a:pt x="3001" y="16881"/>
                  </a:lnTo>
                  <a:lnTo>
                    <a:pt x="3083" y="17329"/>
                  </a:lnTo>
                  <a:lnTo>
                    <a:pt x="3170" y="17756"/>
                  </a:lnTo>
                  <a:lnTo>
                    <a:pt x="3247" y="18173"/>
                  </a:lnTo>
                  <a:lnTo>
                    <a:pt x="3394" y="18915"/>
                  </a:lnTo>
                  <a:lnTo>
                    <a:pt x="3454" y="19251"/>
                  </a:lnTo>
                  <a:lnTo>
                    <a:pt x="3503" y="19556"/>
                  </a:lnTo>
                  <a:lnTo>
                    <a:pt x="3542" y="19820"/>
                  </a:lnTo>
                  <a:lnTo>
                    <a:pt x="3553" y="19942"/>
                  </a:lnTo>
                  <a:lnTo>
                    <a:pt x="3564" y="20054"/>
                  </a:lnTo>
                  <a:close/>
                  <a:moveTo>
                    <a:pt x="4055" y="17969"/>
                  </a:moveTo>
                  <a:lnTo>
                    <a:pt x="3979" y="17736"/>
                  </a:lnTo>
                  <a:lnTo>
                    <a:pt x="3902" y="17481"/>
                  </a:lnTo>
                  <a:lnTo>
                    <a:pt x="3820" y="17207"/>
                  </a:lnTo>
                  <a:lnTo>
                    <a:pt x="3782" y="17054"/>
                  </a:lnTo>
                  <a:lnTo>
                    <a:pt x="3738" y="16902"/>
                  </a:lnTo>
                  <a:lnTo>
                    <a:pt x="3662" y="16586"/>
                  </a:lnTo>
                  <a:lnTo>
                    <a:pt x="3580" y="16251"/>
                  </a:lnTo>
                  <a:lnTo>
                    <a:pt x="3509" y="15905"/>
                  </a:lnTo>
                  <a:lnTo>
                    <a:pt x="3476" y="15722"/>
                  </a:lnTo>
                  <a:lnTo>
                    <a:pt x="3443" y="15549"/>
                  </a:lnTo>
                  <a:lnTo>
                    <a:pt x="3411" y="15356"/>
                  </a:lnTo>
                  <a:lnTo>
                    <a:pt x="3378" y="15173"/>
                  </a:lnTo>
                  <a:lnTo>
                    <a:pt x="3323" y="14797"/>
                  </a:lnTo>
                  <a:lnTo>
                    <a:pt x="3301" y="14603"/>
                  </a:lnTo>
                  <a:lnTo>
                    <a:pt x="3274" y="14410"/>
                  </a:lnTo>
                  <a:lnTo>
                    <a:pt x="3252" y="14217"/>
                  </a:lnTo>
                  <a:lnTo>
                    <a:pt x="3203" y="13637"/>
                  </a:lnTo>
                  <a:lnTo>
                    <a:pt x="3186" y="13251"/>
                  </a:lnTo>
                  <a:lnTo>
                    <a:pt x="3176" y="12864"/>
                  </a:lnTo>
                  <a:lnTo>
                    <a:pt x="3176" y="12681"/>
                  </a:lnTo>
                  <a:lnTo>
                    <a:pt x="3181" y="12488"/>
                  </a:lnTo>
                  <a:lnTo>
                    <a:pt x="3186" y="12305"/>
                  </a:lnTo>
                  <a:lnTo>
                    <a:pt x="3197" y="12112"/>
                  </a:lnTo>
                  <a:lnTo>
                    <a:pt x="3214" y="11939"/>
                  </a:lnTo>
                  <a:lnTo>
                    <a:pt x="3230" y="11756"/>
                  </a:lnTo>
                  <a:lnTo>
                    <a:pt x="3252" y="11573"/>
                  </a:lnTo>
                  <a:lnTo>
                    <a:pt x="3279" y="11400"/>
                  </a:lnTo>
                  <a:lnTo>
                    <a:pt x="3307" y="11237"/>
                  </a:lnTo>
                  <a:lnTo>
                    <a:pt x="3339" y="11064"/>
                  </a:lnTo>
                  <a:lnTo>
                    <a:pt x="3378" y="10902"/>
                  </a:lnTo>
                  <a:lnTo>
                    <a:pt x="3421" y="10739"/>
                  </a:lnTo>
                  <a:lnTo>
                    <a:pt x="3520" y="10434"/>
                  </a:lnTo>
                  <a:lnTo>
                    <a:pt x="3580" y="10292"/>
                  </a:lnTo>
                  <a:lnTo>
                    <a:pt x="3646" y="10149"/>
                  </a:lnTo>
                  <a:lnTo>
                    <a:pt x="3711" y="10017"/>
                  </a:lnTo>
                  <a:lnTo>
                    <a:pt x="3864" y="9773"/>
                  </a:lnTo>
                  <a:lnTo>
                    <a:pt x="3946" y="9661"/>
                  </a:lnTo>
                  <a:lnTo>
                    <a:pt x="4034" y="9549"/>
                  </a:lnTo>
                  <a:lnTo>
                    <a:pt x="4127" y="9447"/>
                  </a:lnTo>
                  <a:lnTo>
                    <a:pt x="4334" y="9264"/>
                  </a:lnTo>
                  <a:lnTo>
                    <a:pt x="4564" y="9122"/>
                  </a:lnTo>
                  <a:lnTo>
                    <a:pt x="4689" y="9061"/>
                  </a:lnTo>
                  <a:lnTo>
                    <a:pt x="4821" y="9000"/>
                  </a:lnTo>
                  <a:lnTo>
                    <a:pt x="4957" y="8959"/>
                  </a:lnTo>
                  <a:lnTo>
                    <a:pt x="5105" y="8919"/>
                  </a:lnTo>
                  <a:lnTo>
                    <a:pt x="5258" y="8898"/>
                  </a:lnTo>
                  <a:lnTo>
                    <a:pt x="5416" y="8878"/>
                  </a:lnTo>
                  <a:lnTo>
                    <a:pt x="5750" y="8878"/>
                  </a:lnTo>
                  <a:lnTo>
                    <a:pt x="5586" y="8990"/>
                  </a:lnTo>
                  <a:lnTo>
                    <a:pt x="5280" y="9214"/>
                  </a:lnTo>
                  <a:lnTo>
                    <a:pt x="5006" y="9458"/>
                  </a:lnTo>
                  <a:lnTo>
                    <a:pt x="4881" y="9590"/>
                  </a:lnTo>
                  <a:lnTo>
                    <a:pt x="4761" y="9722"/>
                  </a:lnTo>
                  <a:lnTo>
                    <a:pt x="4646" y="9854"/>
                  </a:lnTo>
                  <a:lnTo>
                    <a:pt x="4536" y="9986"/>
                  </a:lnTo>
                  <a:lnTo>
                    <a:pt x="4340" y="10271"/>
                  </a:lnTo>
                  <a:lnTo>
                    <a:pt x="4252" y="10414"/>
                  </a:lnTo>
                  <a:lnTo>
                    <a:pt x="4094" y="10708"/>
                  </a:lnTo>
                  <a:lnTo>
                    <a:pt x="4023" y="10871"/>
                  </a:lnTo>
                  <a:lnTo>
                    <a:pt x="3957" y="11024"/>
                  </a:lnTo>
                  <a:lnTo>
                    <a:pt x="3897" y="11176"/>
                  </a:lnTo>
                  <a:lnTo>
                    <a:pt x="3842" y="11339"/>
                  </a:lnTo>
                  <a:lnTo>
                    <a:pt x="3788" y="11492"/>
                  </a:lnTo>
                  <a:lnTo>
                    <a:pt x="3744" y="11654"/>
                  </a:lnTo>
                  <a:lnTo>
                    <a:pt x="3667" y="11980"/>
                  </a:lnTo>
                  <a:lnTo>
                    <a:pt x="3635" y="12142"/>
                  </a:lnTo>
                  <a:lnTo>
                    <a:pt x="3607" y="12305"/>
                  </a:lnTo>
                  <a:lnTo>
                    <a:pt x="3574" y="12468"/>
                  </a:lnTo>
                  <a:lnTo>
                    <a:pt x="3542" y="12793"/>
                  </a:lnTo>
                  <a:lnTo>
                    <a:pt x="3525" y="12966"/>
                  </a:lnTo>
                  <a:lnTo>
                    <a:pt x="3514" y="13129"/>
                  </a:lnTo>
                  <a:lnTo>
                    <a:pt x="3509" y="13292"/>
                  </a:lnTo>
                  <a:lnTo>
                    <a:pt x="3509" y="13790"/>
                  </a:lnTo>
                  <a:lnTo>
                    <a:pt x="3514" y="13953"/>
                  </a:lnTo>
                  <a:lnTo>
                    <a:pt x="3531" y="14278"/>
                  </a:lnTo>
                  <a:lnTo>
                    <a:pt x="3553" y="14603"/>
                  </a:lnTo>
                  <a:lnTo>
                    <a:pt x="3585" y="14919"/>
                  </a:lnTo>
                  <a:lnTo>
                    <a:pt x="3629" y="15234"/>
                  </a:lnTo>
                  <a:lnTo>
                    <a:pt x="3673" y="15539"/>
                  </a:lnTo>
                  <a:lnTo>
                    <a:pt x="3717" y="15834"/>
                  </a:lnTo>
                  <a:lnTo>
                    <a:pt x="3766" y="16129"/>
                  </a:lnTo>
                  <a:lnTo>
                    <a:pt x="3810" y="16403"/>
                  </a:lnTo>
                  <a:lnTo>
                    <a:pt x="3859" y="16668"/>
                  </a:lnTo>
                  <a:lnTo>
                    <a:pt x="3946" y="17166"/>
                  </a:lnTo>
                  <a:lnTo>
                    <a:pt x="3984" y="17390"/>
                  </a:lnTo>
                  <a:lnTo>
                    <a:pt x="4017" y="17603"/>
                  </a:lnTo>
                  <a:lnTo>
                    <a:pt x="4039" y="17797"/>
                  </a:lnTo>
                  <a:lnTo>
                    <a:pt x="4055" y="17969"/>
                  </a:lnTo>
                  <a:close/>
                  <a:moveTo>
                    <a:pt x="21491" y="17339"/>
                  </a:moveTo>
                  <a:lnTo>
                    <a:pt x="21447" y="17319"/>
                  </a:lnTo>
                  <a:lnTo>
                    <a:pt x="21431" y="17308"/>
                  </a:lnTo>
                  <a:lnTo>
                    <a:pt x="21409" y="17247"/>
                  </a:lnTo>
                  <a:lnTo>
                    <a:pt x="21403" y="17207"/>
                  </a:lnTo>
                  <a:lnTo>
                    <a:pt x="21392" y="17105"/>
                  </a:lnTo>
                  <a:lnTo>
                    <a:pt x="21392" y="16149"/>
                  </a:lnTo>
                  <a:lnTo>
                    <a:pt x="21327" y="16149"/>
                  </a:lnTo>
                  <a:lnTo>
                    <a:pt x="21327" y="16047"/>
                  </a:lnTo>
                  <a:lnTo>
                    <a:pt x="21398" y="16047"/>
                  </a:lnTo>
                  <a:lnTo>
                    <a:pt x="21425" y="15732"/>
                  </a:lnTo>
                  <a:lnTo>
                    <a:pt x="21463" y="15732"/>
                  </a:lnTo>
                  <a:lnTo>
                    <a:pt x="21463" y="16047"/>
                  </a:lnTo>
                  <a:lnTo>
                    <a:pt x="21584" y="16047"/>
                  </a:lnTo>
                  <a:lnTo>
                    <a:pt x="21584" y="16149"/>
                  </a:lnTo>
                  <a:lnTo>
                    <a:pt x="21463" y="16149"/>
                  </a:lnTo>
                  <a:lnTo>
                    <a:pt x="21463" y="17176"/>
                  </a:lnTo>
                  <a:lnTo>
                    <a:pt x="21474" y="17207"/>
                  </a:lnTo>
                  <a:lnTo>
                    <a:pt x="21485" y="17227"/>
                  </a:lnTo>
                  <a:lnTo>
                    <a:pt x="21595" y="17227"/>
                  </a:lnTo>
                  <a:lnTo>
                    <a:pt x="21600" y="17288"/>
                  </a:lnTo>
                  <a:lnTo>
                    <a:pt x="21573" y="17308"/>
                  </a:lnTo>
                  <a:lnTo>
                    <a:pt x="21551" y="17319"/>
                  </a:lnTo>
                  <a:lnTo>
                    <a:pt x="21523" y="17329"/>
                  </a:lnTo>
                  <a:lnTo>
                    <a:pt x="21491" y="17339"/>
                  </a:lnTo>
                  <a:close/>
                  <a:moveTo>
                    <a:pt x="20966" y="16068"/>
                  </a:moveTo>
                  <a:lnTo>
                    <a:pt x="20988" y="16047"/>
                  </a:lnTo>
                  <a:lnTo>
                    <a:pt x="21010" y="16037"/>
                  </a:lnTo>
                  <a:lnTo>
                    <a:pt x="21037" y="16027"/>
                  </a:lnTo>
                  <a:lnTo>
                    <a:pt x="21070" y="16017"/>
                  </a:lnTo>
                  <a:lnTo>
                    <a:pt x="21103" y="16027"/>
                  </a:lnTo>
                  <a:lnTo>
                    <a:pt x="21130" y="16037"/>
                  </a:lnTo>
                  <a:lnTo>
                    <a:pt x="21152" y="16058"/>
                  </a:lnTo>
                  <a:lnTo>
                    <a:pt x="21185" y="16119"/>
                  </a:lnTo>
                  <a:lnTo>
                    <a:pt x="21206" y="16200"/>
                  </a:lnTo>
                  <a:lnTo>
                    <a:pt x="21212" y="16241"/>
                  </a:lnTo>
                  <a:lnTo>
                    <a:pt x="21212" y="16281"/>
                  </a:lnTo>
                  <a:lnTo>
                    <a:pt x="21217" y="16373"/>
                  </a:lnTo>
                  <a:lnTo>
                    <a:pt x="21217" y="17308"/>
                  </a:lnTo>
                  <a:lnTo>
                    <a:pt x="21146" y="17308"/>
                  </a:lnTo>
                  <a:lnTo>
                    <a:pt x="21146" y="16261"/>
                  </a:lnTo>
                  <a:lnTo>
                    <a:pt x="21141" y="16220"/>
                  </a:lnTo>
                  <a:lnTo>
                    <a:pt x="21135" y="16190"/>
                  </a:lnTo>
                  <a:lnTo>
                    <a:pt x="21124" y="16169"/>
                  </a:lnTo>
                  <a:lnTo>
                    <a:pt x="21108" y="16149"/>
                  </a:lnTo>
                  <a:lnTo>
                    <a:pt x="21075" y="16129"/>
                  </a:lnTo>
                  <a:lnTo>
                    <a:pt x="21037" y="16129"/>
                  </a:lnTo>
                  <a:lnTo>
                    <a:pt x="21015" y="16139"/>
                  </a:lnTo>
                  <a:lnTo>
                    <a:pt x="20999" y="16139"/>
                  </a:lnTo>
                  <a:lnTo>
                    <a:pt x="20982" y="16159"/>
                  </a:lnTo>
                  <a:lnTo>
                    <a:pt x="20950" y="16190"/>
                  </a:lnTo>
                  <a:lnTo>
                    <a:pt x="20922" y="16231"/>
                  </a:lnTo>
                  <a:lnTo>
                    <a:pt x="20922" y="17308"/>
                  </a:lnTo>
                  <a:lnTo>
                    <a:pt x="20851" y="17308"/>
                  </a:lnTo>
                  <a:lnTo>
                    <a:pt x="20851" y="16047"/>
                  </a:lnTo>
                  <a:lnTo>
                    <a:pt x="20884" y="16047"/>
                  </a:lnTo>
                  <a:lnTo>
                    <a:pt x="20917" y="16180"/>
                  </a:lnTo>
                  <a:lnTo>
                    <a:pt x="20966" y="16068"/>
                  </a:lnTo>
                  <a:close/>
                  <a:moveTo>
                    <a:pt x="20392" y="16759"/>
                  </a:moveTo>
                  <a:lnTo>
                    <a:pt x="20392" y="16881"/>
                  </a:lnTo>
                  <a:lnTo>
                    <a:pt x="20398" y="16983"/>
                  </a:lnTo>
                  <a:lnTo>
                    <a:pt x="20414" y="17064"/>
                  </a:lnTo>
                  <a:lnTo>
                    <a:pt x="20419" y="17095"/>
                  </a:lnTo>
                  <a:lnTo>
                    <a:pt x="20430" y="17125"/>
                  </a:lnTo>
                  <a:lnTo>
                    <a:pt x="20447" y="17176"/>
                  </a:lnTo>
                  <a:lnTo>
                    <a:pt x="20463" y="17197"/>
                  </a:lnTo>
                  <a:lnTo>
                    <a:pt x="20474" y="17207"/>
                  </a:lnTo>
                  <a:lnTo>
                    <a:pt x="20507" y="17227"/>
                  </a:lnTo>
                  <a:lnTo>
                    <a:pt x="20578" y="17227"/>
                  </a:lnTo>
                  <a:lnTo>
                    <a:pt x="20611" y="17207"/>
                  </a:lnTo>
                  <a:lnTo>
                    <a:pt x="20649" y="17186"/>
                  </a:lnTo>
                  <a:lnTo>
                    <a:pt x="20682" y="17156"/>
                  </a:lnTo>
                  <a:lnTo>
                    <a:pt x="20698" y="17258"/>
                  </a:lnTo>
                  <a:lnTo>
                    <a:pt x="20665" y="17288"/>
                  </a:lnTo>
                  <a:lnTo>
                    <a:pt x="20633" y="17308"/>
                  </a:lnTo>
                  <a:lnTo>
                    <a:pt x="20589" y="17329"/>
                  </a:lnTo>
                  <a:lnTo>
                    <a:pt x="20540" y="17339"/>
                  </a:lnTo>
                  <a:lnTo>
                    <a:pt x="20512" y="17339"/>
                  </a:lnTo>
                  <a:lnTo>
                    <a:pt x="20485" y="17329"/>
                  </a:lnTo>
                  <a:lnTo>
                    <a:pt x="20463" y="17319"/>
                  </a:lnTo>
                  <a:lnTo>
                    <a:pt x="20441" y="17298"/>
                  </a:lnTo>
                  <a:lnTo>
                    <a:pt x="20425" y="17278"/>
                  </a:lnTo>
                  <a:lnTo>
                    <a:pt x="20403" y="17258"/>
                  </a:lnTo>
                  <a:lnTo>
                    <a:pt x="20387" y="17217"/>
                  </a:lnTo>
                  <a:lnTo>
                    <a:pt x="20376" y="17186"/>
                  </a:lnTo>
                  <a:lnTo>
                    <a:pt x="20365" y="17146"/>
                  </a:lnTo>
                  <a:lnTo>
                    <a:pt x="20343" y="17044"/>
                  </a:lnTo>
                  <a:lnTo>
                    <a:pt x="20337" y="16983"/>
                  </a:lnTo>
                  <a:lnTo>
                    <a:pt x="20327" y="16912"/>
                  </a:lnTo>
                  <a:lnTo>
                    <a:pt x="20327" y="16841"/>
                  </a:lnTo>
                  <a:lnTo>
                    <a:pt x="20321" y="16759"/>
                  </a:lnTo>
                  <a:lnTo>
                    <a:pt x="20321" y="16586"/>
                  </a:lnTo>
                  <a:lnTo>
                    <a:pt x="20327" y="16505"/>
                  </a:lnTo>
                  <a:lnTo>
                    <a:pt x="20337" y="16373"/>
                  </a:lnTo>
                  <a:lnTo>
                    <a:pt x="20354" y="16261"/>
                  </a:lnTo>
                  <a:lnTo>
                    <a:pt x="20365" y="16210"/>
                  </a:lnTo>
                  <a:lnTo>
                    <a:pt x="20381" y="16169"/>
                  </a:lnTo>
                  <a:lnTo>
                    <a:pt x="20392" y="16129"/>
                  </a:lnTo>
                  <a:lnTo>
                    <a:pt x="20409" y="16098"/>
                  </a:lnTo>
                  <a:lnTo>
                    <a:pt x="20425" y="16078"/>
                  </a:lnTo>
                  <a:lnTo>
                    <a:pt x="20447" y="16058"/>
                  </a:lnTo>
                  <a:lnTo>
                    <a:pt x="20463" y="16037"/>
                  </a:lnTo>
                  <a:lnTo>
                    <a:pt x="20507" y="16017"/>
                  </a:lnTo>
                  <a:lnTo>
                    <a:pt x="20529" y="16017"/>
                  </a:lnTo>
                  <a:lnTo>
                    <a:pt x="20556" y="16027"/>
                  </a:lnTo>
                  <a:lnTo>
                    <a:pt x="20572" y="16027"/>
                  </a:lnTo>
                  <a:lnTo>
                    <a:pt x="20594" y="16037"/>
                  </a:lnTo>
                  <a:lnTo>
                    <a:pt x="20616" y="16058"/>
                  </a:lnTo>
                  <a:lnTo>
                    <a:pt x="20633" y="16078"/>
                  </a:lnTo>
                  <a:lnTo>
                    <a:pt x="20660" y="16129"/>
                  </a:lnTo>
                  <a:lnTo>
                    <a:pt x="20671" y="16169"/>
                  </a:lnTo>
                  <a:lnTo>
                    <a:pt x="20682" y="16200"/>
                  </a:lnTo>
                  <a:lnTo>
                    <a:pt x="20693" y="16251"/>
                  </a:lnTo>
                  <a:lnTo>
                    <a:pt x="20709" y="16342"/>
                  </a:lnTo>
                  <a:lnTo>
                    <a:pt x="20709" y="16393"/>
                  </a:lnTo>
                  <a:lnTo>
                    <a:pt x="20715" y="16444"/>
                  </a:lnTo>
                  <a:lnTo>
                    <a:pt x="20720" y="16566"/>
                  </a:lnTo>
                  <a:lnTo>
                    <a:pt x="20720" y="16708"/>
                  </a:lnTo>
                  <a:lnTo>
                    <a:pt x="20392" y="16708"/>
                  </a:lnTo>
                  <a:lnTo>
                    <a:pt x="20392" y="16759"/>
                  </a:lnTo>
                  <a:close/>
                  <a:moveTo>
                    <a:pt x="20649" y="16607"/>
                  </a:moveTo>
                  <a:lnTo>
                    <a:pt x="20649" y="16424"/>
                  </a:lnTo>
                  <a:lnTo>
                    <a:pt x="20644" y="16342"/>
                  </a:lnTo>
                  <a:lnTo>
                    <a:pt x="20633" y="16271"/>
                  </a:lnTo>
                  <a:lnTo>
                    <a:pt x="20622" y="16220"/>
                  </a:lnTo>
                  <a:lnTo>
                    <a:pt x="20605" y="16180"/>
                  </a:lnTo>
                  <a:lnTo>
                    <a:pt x="20583" y="16149"/>
                  </a:lnTo>
                  <a:lnTo>
                    <a:pt x="20572" y="16139"/>
                  </a:lnTo>
                  <a:lnTo>
                    <a:pt x="20556" y="16129"/>
                  </a:lnTo>
                  <a:lnTo>
                    <a:pt x="20501" y="16129"/>
                  </a:lnTo>
                  <a:lnTo>
                    <a:pt x="20485" y="16139"/>
                  </a:lnTo>
                  <a:lnTo>
                    <a:pt x="20474" y="16149"/>
                  </a:lnTo>
                  <a:lnTo>
                    <a:pt x="20458" y="16159"/>
                  </a:lnTo>
                  <a:lnTo>
                    <a:pt x="20447" y="16169"/>
                  </a:lnTo>
                  <a:lnTo>
                    <a:pt x="20436" y="16190"/>
                  </a:lnTo>
                  <a:lnTo>
                    <a:pt x="20430" y="16220"/>
                  </a:lnTo>
                  <a:lnTo>
                    <a:pt x="20414" y="16281"/>
                  </a:lnTo>
                  <a:lnTo>
                    <a:pt x="20403" y="16363"/>
                  </a:lnTo>
                  <a:lnTo>
                    <a:pt x="20392" y="16464"/>
                  </a:lnTo>
                  <a:lnTo>
                    <a:pt x="20392" y="16607"/>
                  </a:lnTo>
                  <a:lnTo>
                    <a:pt x="20649" y="16607"/>
                  </a:lnTo>
                  <a:close/>
                  <a:moveTo>
                    <a:pt x="19944" y="16068"/>
                  </a:moveTo>
                  <a:lnTo>
                    <a:pt x="19960" y="16047"/>
                  </a:lnTo>
                  <a:lnTo>
                    <a:pt x="20015" y="16027"/>
                  </a:lnTo>
                  <a:lnTo>
                    <a:pt x="20048" y="16017"/>
                  </a:lnTo>
                  <a:lnTo>
                    <a:pt x="20102" y="16037"/>
                  </a:lnTo>
                  <a:lnTo>
                    <a:pt x="20124" y="16058"/>
                  </a:lnTo>
                  <a:lnTo>
                    <a:pt x="20157" y="16119"/>
                  </a:lnTo>
                  <a:lnTo>
                    <a:pt x="20179" y="16200"/>
                  </a:lnTo>
                  <a:lnTo>
                    <a:pt x="20184" y="16241"/>
                  </a:lnTo>
                  <a:lnTo>
                    <a:pt x="20184" y="16281"/>
                  </a:lnTo>
                  <a:lnTo>
                    <a:pt x="20190" y="16373"/>
                  </a:lnTo>
                  <a:lnTo>
                    <a:pt x="20190" y="17308"/>
                  </a:lnTo>
                  <a:lnTo>
                    <a:pt x="20119" y="17308"/>
                  </a:lnTo>
                  <a:lnTo>
                    <a:pt x="20119" y="16261"/>
                  </a:lnTo>
                  <a:lnTo>
                    <a:pt x="20113" y="16220"/>
                  </a:lnTo>
                  <a:lnTo>
                    <a:pt x="20108" y="16190"/>
                  </a:lnTo>
                  <a:lnTo>
                    <a:pt x="20086" y="16149"/>
                  </a:lnTo>
                  <a:lnTo>
                    <a:pt x="20053" y="16129"/>
                  </a:lnTo>
                  <a:lnTo>
                    <a:pt x="20015" y="16129"/>
                  </a:lnTo>
                  <a:lnTo>
                    <a:pt x="19993" y="16139"/>
                  </a:lnTo>
                  <a:lnTo>
                    <a:pt x="19977" y="16139"/>
                  </a:lnTo>
                  <a:lnTo>
                    <a:pt x="19960" y="16159"/>
                  </a:lnTo>
                  <a:lnTo>
                    <a:pt x="19906" y="16220"/>
                  </a:lnTo>
                  <a:lnTo>
                    <a:pt x="19906" y="17308"/>
                  </a:lnTo>
                  <a:lnTo>
                    <a:pt x="19835" y="17308"/>
                  </a:lnTo>
                  <a:lnTo>
                    <a:pt x="19835" y="16261"/>
                  </a:lnTo>
                  <a:lnTo>
                    <a:pt x="19829" y="16220"/>
                  </a:lnTo>
                  <a:lnTo>
                    <a:pt x="19824" y="16210"/>
                  </a:lnTo>
                  <a:lnTo>
                    <a:pt x="19824" y="16190"/>
                  </a:lnTo>
                  <a:lnTo>
                    <a:pt x="19813" y="16169"/>
                  </a:lnTo>
                  <a:lnTo>
                    <a:pt x="19796" y="16149"/>
                  </a:lnTo>
                  <a:lnTo>
                    <a:pt x="19785" y="16139"/>
                  </a:lnTo>
                  <a:lnTo>
                    <a:pt x="19769" y="16129"/>
                  </a:lnTo>
                  <a:lnTo>
                    <a:pt x="19709" y="16129"/>
                  </a:lnTo>
                  <a:lnTo>
                    <a:pt x="19676" y="16149"/>
                  </a:lnTo>
                  <a:lnTo>
                    <a:pt x="19649" y="16180"/>
                  </a:lnTo>
                  <a:lnTo>
                    <a:pt x="19621" y="16220"/>
                  </a:lnTo>
                  <a:lnTo>
                    <a:pt x="19621" y="17308"/>
                  </a:lnTo>
                  <a:lnTo>
                    <a:pt x="19550" y="17308"/>
                  </a:lnTo>
                  <a:lnTo>
                    <a:pt x="19550" y="16047"/>
                  </a:lnTo>
                  <a:lnTo>
                    <a:pt x="19583" y="16047"/>
                  </a:lnTo>
                  <a:lnTo>
                    <a:pt x="19616" y="16169"/>
                  </a:lnTo>
                  <a:lnTo>
                    <a:pt x="19660" y="16068"/>
                  </a:lnTo>
                  <a:lnTo>
                    <a:pt x="19703" y="16037"/>
                  </a:lnTo>
                  <a:lnTo>
                    <a:pt x="19731" y="16027"/>
                  </a:lnTo>
                  <a:lnTo>
                    <a:pt x="19764" y="16017"/>
                  </a:lnTo>
                  <a:lnTo>
                    <a:pt x="19791" y="16027"/>
                  </a:lnTo>
                  <a:lnTo>
                    <a:pt x="19813" y="16027"/>
                  </a:lnTo>
                  <a:lnTo>
                    <a:pt x="19856" y="16068"/>
                  </a:lnTo>
                  <a:lnTo>
                    <a:pt x="19895" y="16180"/>
                  </a:lnTo>
                  <a:lnTo>
                    <a:pt x="19944" y="16068"/>
                  </a:lnTo>
                  <a:close/>
                  <a:moveTo>
                    <a:pt x="19332" y="17339"/>
                  </a:moveTo>
                  <a:lnTo>
                    <a:pt x="19304" y="17329"/>
                  </a:lnTo>
                  <a:lnTo>
                    <a:pt x="19272" y="17308"/>
                  </a:lnTo>
                  <a:lnTo>
                    <a:pt x="19255" y="17278"/>
                  </a:lnTo>
                  <a:lnTo>
                    <a:pt x="19244" y="17247"/>
                  </a:lnTo>
                  <a:lnTo>
                    <a:pt x="19239" y="17207"/>
                  </a:lnTo>
                  <a:lnTo>
                    <a:pt x="19233" y="17156"/>
                  </a:lnTo>
                  <a:lnTo>
                    <a:pt x="19233" y="16149"/>
                  </a:lnTo>
                  <a:lnTo>
                    <a:pt x="19162" y="16149"/>
                  </a:lnTo>
                  <a:lnTo>
                    <a:pt x="19162" y="16047"/>
                  </a:lnTo>
                  <a:lnTo>
                    <a:pt x="19233" y="16047"/>
                  </a:lnTo>
                  <a:lnTo>
                    <a:pt x="19266" y="15732"/>
                  </a:lnTo>
                  <a:lnTo>
                    <a:pt x="19299" y="15732"/>
                  </a:lnTo>
                  <a:lnTo>
                    <a:pt x="19299" y="16047"/>
                  </a:lnTo>
                  <a:lnTo>
                    <a:pt x="19425" y="16047"/>
                  </a:lnTo>
                  <a:lnTo>
                    <a:pt x="19425" y="16149"/>
                  </a:lnTo>
                  <a:lnTo>
                    <a:pt x="19299" y="16149"/>
                  </a:lnTo>
                  <a:lnTo>
                    <a:pt x="19299" y="17176"/>
                  </a:lnTo>
                  <a:lnTo>
                    <a:pt x="19310" y="17207"/>
                  </a:lnTo>
                  <a:lnTo>
                    <a:pt x="19321" y="17227"/>
                  </a:lnTo>
                  <a:lnTo>
                    <a:pt x="19430" y="17227"/>
                  </a:lnTo>
                  <a:lnTo>
                    <a:pt x="19436" y="17288"/>
                  </a:lnTo>
                  <a:lnTo>
                    <a:pt x="19414" y="17308"/>
                  </a:lnTo>
                  <a:lnTo>
                    <a:pt x="19332" y="17339"/>
                  </a:lnTo>
                  <a:close/>
                  <a:moveTo>
                    <a:pt x="18977" y="16383"/>
                  </a:moveTo>
                  <a:lnTo>
                    <a:pt x="18977" y="16281"/>
                  </a:lnTo>
                  <a:lnTo>
                    <a:pt x="18971" y="16231"/>
                  </a:lnTo>
                  <a:lnTo>
                    <a:pt x="18960" y="16200"/>
                  </a:lnTo>
                  <a:lnTo>
                    <a:pt x="18944" y="16169"/>
                  </a:lnTo>
                  <a:lnTo>
                    <a:pt x="18927" y="16149"/>
                  </a:lnTo>
                  <a:lnTo>
                    <a:pt x="18905" y="16139"/>
                  </a:lnTo>
                  <a:lnTo>
                    <a:pt x="18878" y="16129"/>
                  </a:lnTo>
                  <a:lnTo>
                    <a:pt x="18802" y="16149"/>
                  </a:lnTo>
                  <a:lnTo>
                    <a:pt x="18725" y="16190"/>
                  </a:lnTo>
                  <a:lnTo>
                    <a:pt x="18714" y="16088"/>
                  </a:lnTo>
                  <a:lnTo>
                    <a:pt x="18752" y="16068"/>
                  </a:lnTo>
                  <a:lnTo>
                    <a:pt x="18791" y="16037"/>
                  </a:lnTo>
                  <a:lnTo>
                    <a:pt x="18813" y="16027"/>
                  </a:lnTo>
                  <a:lnTo>
                    <a:pt x="18834" y="16027"/>
                  </a:lnTo>
                  <a:lnTo>
                    <a:pt x="18878" y="16017"/>
                  </a:lnTo>
                  <a:lnTo>
                    <a:pt x="18922" y="16027"/>
                  </a:lnTo>
                  <a:lnTo>
                    <a:pt x="18971" y="16058"/>
                  </a:lnTo>
                  <a:lnTo>
                    <a:pt x="19015" y="16139"/>
                  </a:lnTo>
                  <a:lnTo>
                    <a:pt x="19020" y="16169"/>
                  </a:lnTo>
                  <a:lnTo>
                    <a:pt x="19031" y="16210"/>
                  </a:lnTo>
                  <a:lnTo>
                    <a:pt x="19037" y="16251"/>
                  </a:lnTo>
                  <a:lnTo>
                    <a:pt x="19042" y="16342"/>
                  </a:lnTo>
                  <a:lnTo>
                    <a:pt x="19048" y="16444"/>
                  </a:lnTo>
                  <a:lnTo>
                    <a:pt x="19048" y="17186"/>
                  </a:lnTo>
                  <a:lnTo>
                    <a:pt x="19053" y="17217"/>
                  </a:lnTo>
                  <a:lnTo>
                    <a:pt x="19069" y="17227"/>
                  </a:lnTo>
                  <a:lnTo>
                    <a:pt x="19102" y="17227"/>
                  </a:lnTo>
                  <a:lnTo>
                    <a:pt x="19108" y="17308"/>
                  </a:lnTo>
                  <a:lnTo>
                    <a:pt x="19086" y="17329"/>
                  </a:lnTo>
                  <a:lnTo>
                    <a:pt x="19037" y="17329"/>
                  </a:lnTo>
                  <a:lnTo>
                    <a:pt x="19015" y="17319"/>
                  </a:lnTo>
                  <a:lnTo>
                    <a:pt x="18982" y="17197"/>
                  </a:lnTo>
                  <a:lnTo>
                    <a:pt x="18938" y="17308"/>
                  </a:lnTo>
                  <a:lnTo>
                    <a:pt x="18905" y="17329"/>
                  </a:lnTo>
                  <a:lnTo>
                    <a:pt x="18856" y="17339"/>
                  </a:lnTo>
                  <a:lnTo>
                    <a:pt x="18791" y="17319"/>
                  </a:lnTo>
                  <a:lnTo>
                    <a:pt x="18774" y="17308"/>
                  </a:lnTo>
                  <a:lnTo>
                    <a:pt x="18763" y="17298"/>
                  </a:lnTo>
                  <a:lnTo>
                    <a:pt x="18736" y="17258"/>
                  </a:lnTo>
                  <a:lnTo>
                    <a:pt x="18725" y="17237"/>
                  </a:lnTo>
                  <a:lnTo>
                    <a:pt x="18714" y="17207"/>
                  </a:lnTo>
                  <a:lnTo>
                    <a:pt x="18698" y="17146"/>
                  </a:lnTo>
                  <a:lnTo>
                    <a:pt x="18692" y="17105"/>
                  </a:lnTo>
                  <a:lnTo>
                    <a:pt x="18692" y="17064"/>
                  </a:lnTo>
                  <a:lnTo>
                    <a:pt x="18687" y="17024"/>
                  </a:lnTo>
                  <a:lnTo>
                    <a:pt x="18687" y="16973"/>
                  </a:lnTo>
                  <a:lnTo>
                    <a:pt x="18692" y="16881"/>
                  </a:lnTo>
                  <a:lnTo>
                    <a:pt x="18692" y="16841"/>
                  </a:lnTo>
                  <a:lnTo>
                    <a:pt x="18698" y="16800"/>
                  </a:lnTo>
                  <a:lnTo>
                    <a:pt x="18714" y="16739"/>
                  </a:lnTo>
                  <a:lnTo>
                    <a:pt x="18725" y="16708"/>
                  </a:lnTo>
                  <a:lnTo>
                    <a:pt x="18747" y="16668"/>
                  </a:lnTo>
                  <a:lnTo>
                    <a:pt x="18780" y="16627"/>
                  </a:lnTo>
                  <a:lnTo>
                    <a:pt x="18796" y="16617"/>
                  </a:lnTo>
                  <a:lnTo>
                    <a:pt x="18834" y="16597"/>
                  </a:lnTo>
                  <a:lnTo>
                    <a:pt x="18884" y="16586"/>
                  </a:lnTo>
                  <a:lnTo>
                    <a:pt x="18977" y="16566"/>
                  </a:lnTo>
                  <a:lnTo>
                    <a:pt x="18977" y="16383"/>
                  </a:lnTo>
                  <a:close/>
                  <a:moveTo>
                    <a:pt x="18977" y="16658"/>
                  </a:moveTo>
                  <a:lnTo>
                    <a:pt x="18889" y="16678"/>
                  </a:lnTo>
                  <a:lnTo>
                    <a:pt x="18856" y="16688"/>
                  </a:lnTo>
                  <a:lnTo>
                    <a:pt x="18840" y="16688"/>
                  </a:lnTo>
                  <a:lnTo>
                    <a:pt x="18785" y="16739"/>
                  </a:lnTo>
                  <a:lnTo>
                    <a:pt x="18763" y="16820"/>
                  </a:lnTo>
                  <a:lnTo>
                    <a:pt x="18758" y="16871"/>
                  </a:lnTo>
                  <a:lnTo>
                    <a:pt x="18758" y="17075"/>
                  </a:lnTo>
                  <a:lnTo>
                    <a:pt x="18763" y="17125"/>
                  </a:lnTo>
                  <a:lnTo>
                    <a:pt x="18769" y="17156"/>
                  </a:lnTo>
                  <a:lnTo>
                    <a:pt x="18780" y="17186"/>
                  </a:lnTo>
                  <a:lnTo>
                    <a:pt x="18796" y="17207"/>
                  </a:lnTo>
                  <a:lnTo>
                    <a:pt x="18813" y="17217"/>
                  </a:lnTo>
                  <a:lnTo>
                    <a:pt x="18834" y="17227"/>
                  </a:lnTo>
                  <a:lnTo>
                    <a:pt x="18862" y="17237"/>
                  </a:lnTo>
                  <a:lnTo>
                    <a:pt x="18884" y="17227"/>
                  </a:lnTo>
                  <a:lnTo>
                    <a:pt x="18905" y="17227"/>
                  </a:lnTo>
                  <a:lnTo>
                    <a:pt x="18922" y="17217"/>
                  </a:lnTo>
                  <a:lnTo>
                    <a:pt x="18933" y="17197"/>
                  </a:lnTo>
                  <a:lnTo>
                    <a:pt x="18960" y="17166"/>
                  </a:lnTo>
                  <a:lnTo>
                    <a:pt x="18977" y="17125"/>
                  </a:lnTo>
                  <a:lnTo>
                    <a:pt x="18977" y="16658"/>
                  </a:lnTo>
                  <a:close/>
                  <a:moveTo>
                    <a:pt x="18261" y="16759"/>
                  </a:moveTo>
                  <a:lnTo>
                    <a:pt x="18266" y="16881"/>
                  </a:lnTo>
                  <a:lnTo>
                    <a:pt x="18271" y="16983"/>
                  </a:lnTo>
                  <a:lnTo>
                    <a:pt x="18282" y="17064"/>
                  </a:lnTo>
                  <a:lnTo>
                    <a:pt x="18288" y="17095"/>
                  </a:lnTo>
                  <a:lnTo>
                    <a:pt x="18299" y="17125"/>
                  </a:lnTo>
                  <a:lnTo>
                    <a:pt x="18321" y="17176"/>
                  </a:lnTo>
                  <a:lnTo>
                    <a:pt x="18332" y="17197"/>
                  </a:lnTo>
                  <a:lnTo>
                    <a:pt x="18348" y="17207"/>
                  </a:lnTo>
                  <a:lnTo>
                    <a:pt x="18375" y="17227"/>
                  </a:lnTo>
                  <a:lnTo>
                    <a:pt x="18452" y="17227"/>
                  </a:lnTo>
                  <a:lnTo>
                    <a:pt x="18517" y="17186"/>
                  </a:lnTo>
                  <a:lnTo>
                    <a:pt x="18556" y="17156"/>
                  </a:lnTo>
                  <a:lnTo>
                    <a:pt x="18567" y="17258"/>
                  </a:lnTo>
                  <a:lnTo>
                    <a:pt x="18539" y="17288"/>
                  </a:lnTo>
                  <a:lnTo>
                    <a:pt x="18501" y="17308"/>
                  </a:lnTo>
                  <a:lnTo>
                    <a:pt x="18457" y="17329"/>
                  </a:lnTo>
                  <a:lnTo>
                    <a:pt x="18408" y="17339"/>
                  </a:lnTo>
                  <a:lnTo>
                    <a:pt x="18381" y="17339"/>
                  </a:lnTo>
                  <a:lnTo>
                    <a:pt x="18337" y="17319"/>
                  </a:lnTo>
                  <a:lnTo>
                    <a:pt x="18293" y="17278"/>
                  </a:lnTo>
                  <a:lnTo>
                    <a:pt x="18277" y="17258"/>
                  </a:lnTo>
                  <a:lnTo>
                    <a:pt x="18261" y="17217"/>
                  </a:lnTo>
                  <a:lnTo>
                    <a:pt x="18244" y="17186"/>
                  </a:lnTo>
                  <a:lnTo>
                    <a:pt x="18233" y="17146"/>
                  </a:lnTo>
                  <a:lnTo>
                    <a:pt x="18211" y="17044"/>
                  </a:lnTo>
                  <a:lnTo>
                    <a:pt x="18206" y="16983"/>
                  </a:lnTo>
                  <a:lnTo>
                    <a:pt x="18195" y="16841"/>
                  </a:lnTo>
                  <a:lnTo>
                    <a:pt x="18195" y="16505"/>
                  </a:lnTo>
                  <a:lnTo>
                    <a:pt x="18206" y="16373"/>
                  </a:lnTo>
                  <a:lnTo>
                    <a:pt x="18228" y="16261"/>
                  </a:lnTo>
                  <a:lnTo>
                    <a:pt x="18239" y="16210"/>
                  </a:lnTo>
                  <a:lnTo>
                    <a:pt x="18250" y="16169"/>
                  </a:lnTo>
                  <a:lnTo>
                    <a:pt x="18266" y="16129"/>
                  </a:lnTo>
                  <a:lnTo>
                    <a:pt x="18282" y="16098"/>
                  </a:lnTo>
                  <a:lnTo>
                    <a:pt x="18315" y="16058"/>
                  </a:lnTo>
                  <a:lnTo>
                    <a:pt x="18337" y="16037"/>
                  </a:lnTo>
                  <a:lnTo>
                    <a:pt x="18381" y="16017"/>
                  </a:lnTo>
                  <a:lnTo>
                    <a:pt x="18403" y="16017"/>
                  </a:lnTo>
                  <a:lnTo>
                    <a:pt x="18424" y="16027"/>
                  </a:lnTo>
                  <a:lnTo>
                    <a:pt x="18446" y="16027"/>
                  </a:lnTo>
                  <a:lnTo>
                    <a:pt x="18468" y="16037"/>
                  </a:lnTo>
                  <a:lnTo>
                    <a:pt x="18517" y="16098"/>
                  </a:lnTo>
                  <a:lnTo>
                    <a:pt x="18534" y="16129"/>
                  </a:lnTo>
                  <a:lnTo>
                    <a:pt x="18545" y="16169"/>
                  </a:lnTo>
                  <a:lnTo>
                    <a:pt x="18556" y="16200"/>
                  </a:lnTo>
                  <a:lnTo>
                    <a:pt x="18561" y="16251"/>
                  </a:lnTo>
                  <a:lnTo>
                    <a:pt x="18578" y="16342"/>
                  </a:lnTo>
                  <a:lnTo>
                    <a:pt x="18588" y="16444"/>
                  </a:lnTo>
                  <a:lnTo>
                    <a:pt x="18588" y="16708"/>
                  </a:lnTo>
                  <a:lnTo>
                    <a:pt x="18261" y="16708"/>
                  </a:lnTo>
                  <a:lnTo>
                    <a:pt x="18261" y="16759"/>
                  </a:lnTo>
                  <a:close/>
                  <a:moveTo>
                    <a:pt x="18517" y="16607"/>
                  </a:moveTo>
                  <a:lnTo>
                    <a:pt x="18517" y="16424"/>
                  </a:lnTo>
                  <a:lnTo>
                    <a:pt x="18512" y="16342"/>
                  </a:lnTo>
                  <a:lnTo>
                    <a:pt x="18501" y="16271"/>
                  </a:lnTo>
                  <a:lnTo>
                    <a:pt x="18490" y="16220"/>
                  </a:lnTo>
                  <a:lnTo>
                    <a:pt x="18474" y="16180"/>
                  </a:lnTo>
                  <a:lnTo>
                    <a:pt x="18452" y="16149"/>
                  </a:lnTo>
                  <a:lnTo>
                    <a:pt x="18430" y="16129"/>
                  </a:lnTo>
                  <a:lnTo>
                    <a:pt x="18370" y="16129"/>
                  </a:lnTo>
                  <a:lnTo>
                    <a:pt x="18359" y="16139"/>
                  </a:lnTo>
                  <a:lnTo>
                    <a:pt x="18343" y="16149"/>
                  </a:lnTo>
                  <a:lnTo>
                    <a:pt x="18321" y="16169"/>
                  </a:lnTo>
                  <a:lnTo>
                    <a:pt x="18310" y="16190"/>
                  </a:lnTo>
                  <a:lnTo>
                    <a:pt x="18299" y="16220"/>
                  </a:lnTo>
                  <a:lnTo>
                    <a:pt x="18282" y="16281"/>
                  </a:lnTo>
                  <a:lnTo>
                    <a:pt x="18271" y="16363"/>
                  </a:lnTo>
                  <a:lnTo>
                    <a:pt x="18266" y="16464"/>
                  </a:lnTo>
                  <a:lnTo>
                    <a:pt x="18261" y="16597"/>
                  </a:lnTo>
                  <a:lnTo>
                    <a:pt x="18261" y="16607"/>
                  </a:lnTo>
                  <a:lnTo>
                    <a:pt x="18517" y="16607"/>
                  </a:lnTo>
                  <a:close/>
                  <a:moveTo>
                    <a:pt x="17982" y="16068"/>
                  </a:moveTo>
                  <a:lnTo>
                    <a:pt x="18004" y="16047"/>
                  </a:lnTo>
                  <a:lnTo>
                    <a:pt x="18031" y="16037"/>
                  </a:lnTo>
                  <a:lnTo>
                    <a:pt x="18047" y="16027"/>
                  </a:lnTo>
                  <a:lnTo>
                    <a:pt x="18113" y="16027"/>
                  </a:lnTo>
                  <a:lnTo>
                    <a:pt x="18129" y="16037"/>
                  </a:lnTo>
                  <a:lnTo>
                    <a:pt x="18140" y="16047"/>
                  </a:lnTo>
                  <a:lnTo>
                    <a:pt x="18129" y="16159"/>
                  </a:lnTo>
                  <a:lnTo>
                    <a:pt x="18097" y="16149"/>
                  </a:lnTo>
                  <a:lnTo>
                    <a:pt x="18026" y="16149"/>
                  </a:lnTo>
                  <a:lnTo>
                    <a:pt x="18004" y="16159"/>
                  </a:lnTo>
                  <a:lnTo>
                    <a:pt x="17960" y="16200"/>
                  </a:lnTo>
                  <a:lnTo>
                    <a:pt x="17933" y="16241"/>
                  </a:lnTo>
                  <a:lnTo>
                    <a:pt x="17933" y="17308"/>
                  </a:lnTo>
                  <a:lnTo>
                    <a:pt x="17862" y="17308"/>
                  </a:lnTo>
                  <a:lnTo>
                    <a:pt x="17862" y="16047"/>
                  </a:lnTo>
                  <a:lnTo>
                    <a:pt x="17894" y="16047"/>
                  </a:lnTo>
                  <a:lnTo>
                    <a:pt x="17927" y="16190"/>
                  </a:lnTo>
                  <a:lnTo>
                    <a:pt x="17982" y="16068"/>
                  </a:lnTo>
                  <a:close/>
                  <a:moveTo>
                    <a:pt x="17381" y="15834"/>
                  </a:moveTo>
                  <a:lnTo>
                    <a:pt x="17381" y="15722"/>
                  </a:lnTo>
                  <a:lnTo>
                    <a:pt x="17812" y="15722"/>
                  </a:lnTo>
                  <a:lnTo>
                    <a:pt x="17812" y="15834"/>
                  </a:lnTo>
                  <a:lnTo>
                    <a:pt x="17632" y="15834"/>
                  </a:lnTo>
                  <a:lnTo>
                    <a:pt x="17632" y="17308"/>
                  </a:lnTo>
                  <a:lnTo>
                    <a:pt x="17561" y="17308"/>
                  </a:lnTo>
                  <a:lnTo>
                    <a:pt x="17561" y="15834"/>
                  </a:lnTo>
                  <a:lnTo>
                    <a:pt x="17381" y="15834"/>
                  </a:lnTo>
                  <a:close/>
                  <a:moveTo>
                    <a:pt x="16779" y="16068"/>
                  </a:moveTo>
                  <a:lnTo>
                    <a:pt x="16796" y="16047"/>
                  </a:lnTo>
                  <a:lnTo>
                    <a:pt x="16850" y="16027"/>
                  </a:lnTo>
                  <a:lnTo>
                    <a:pt x="16883" y="16017"/>
                  </a:lnTo>
                  <a:lnTo>
                    <a:pt x="16938" y="16037"/>
                  </a:lnTo>
                  <a:lnTo>
                    <a:pt x="16954" y="16047"/>
                  </a:lnTo>
                  <a:lnTo>
                    <a:pt x="16965" y="16058"/>
                  </a:lnTo>
                  <a:lnTo>
                    <a:pt x="16998" y="16119"/>
                  </a:lnTo>
                  <a:lnTo>
                    <a:pt x="17020" y="16200"/>
                  </a:lnTo>
                  <a:lnTo>
                    <a:pt x="17025" y="16241"/>
                  </a:lnTo>
                  <a:lnTo>
                    <a:pt x="17025" y="16281"/>
                  </a:lnTo>
                  <a:lnTo>
                    <a:pt x="17031" y="16373"/>
                  </a:lnTo>
                  <a:lnTo>
                    <a:pt x="17031" y="17308"/>
                  </a:lnTo>
                  <a:lnTo>
                    <a:pt x="16960" y="17308"/>
                  </a:lnTo>
                  <a:lnTo>
                    <a:pt x="16960" y="16261"/>
                  </a:lnTo>
                  <a:lnTo>
                    <a:pt x="16954" y="16220"/>
                  </a:lnTo>
                  <a:lnTo>
                    <a:pt x="16949" y="16190"/>
                  </a:lnTo>
                  <a:lnTo>
                    <a:pt x="16938" y="16169"/>
                  </a:lnTo>
                  <a:lnTo>
                    <a:pt x="16921" y="16149"/>
                  </a:lnTo>
                  <a:lnTo>
                    <a:pt x="16889" y="16129"/>
                  </a:lnTo>
                  <a:lnTo>
                    <a:pt x="16850" y="16129"/>
                  </a:lnTo>
                  <a:lnTo>
                    <a:pt x="16829" y="16139"/>
                  </a:lnTo>
                  <a:lnTo>
                    <a:pt x="16812" y="16139"/>
                  </a:lnTo>
                  <a:lnTo>
                    <a:pt x="16796" y="16159"/>
                  </a:lnTo>
                  <a:lnTo>
                    <a:pt x="16763" y="16190"/>
                  </a:lnTo>
                  <a:lnTo>
                    <a:pt x="16730" y="16231"/>
                  </a:lnTo>
                  <a:lnTo>
                    <a:pt x="16730" y="17308"/>
                  </a:lnTo>
                  <a:lnTo>
                    <a:pt x="16665" y="17308"/>
                  </a:lnTo>
                  <a:lnTo>
                    <a:pt x="16665" y="16047"/>
                  </a:lnTo>
                  <a:lnTo>
                    <a:pt x="16697" y="16047"/>
                  </a:lnTo>
                  <a:lnTo>
                    <a:pt x="16730" y="16180"/>
                  </a:lnTo>
                  <a:lnTo>
                    <a:pt x="16779" y="16068"/>
                  </a:lnTo>
                  <a:close/>
                  <a:moveTo>
                    <a:pt x="16315" y="17339"/>
                  </a:moveTo>
                  <a:lnTo>
                    <a:pt x="16293" y="17339"/>
                  </a:lnTo>
                  <a:lnTo>
                    <a:pt x="16249" y="17319"/>
                  </a:lnTo>
                  <a:lnTo>
                    <a:pt x="16233" y="17298"/>
                  </a:lnTo>
                  <a:lnTo>
                    <a:pt x="16211" y="17278"/>
                  </a:lnTo>
                  <a:lnTo>
                    <a:pt x="16178" y="17217"/>
                  </a:lnTo>
                  <a:lnTo>
                    <a:pt x="16167" y="17186"/>
                  </a:lnTo>
                  <a:lnTo>
                    <a:pt x="16151" y="17136"/>
                  </a:lnTo>
                  <a:lnTo>
                    <a:pt x="16140" y="17095"/>
                  </a:lnTo>
                  <a:lnTo>
                    <a:pt x="16129" y="17034"/>
                  </a:lnTo>
                  <a:lnTo>
                    <a:pt x="16123" y="16983"/>
                  </a:lnTo>
                  <a:lnTo>
                    <a:pt x="16118" y="16912"/>
                  </a:lnTo>
                  <a:lnTo>
                    <a:pt x="16113" y="16881"/>
                  </a:lnTo>
                  <a:lnTo>
                    <a:pt x="16113" y="16841"/>
                  </a:lnTo>
                  <a:lnTo>
                    <a:pt x="16107" y="16759"/>
                  </a:lnTo>
                  <a:lnTo>
                    <a:pt x="16107" y="16597"/>
                  </a:lnTo>
                  <a:lnTo>
                    <a:pt x="16113" y="16515"/>
                  </a:lnTo>
                  <a:lnTo>
                    <a:pt x="16118" y="16444"/>
                  </a:lnTo>
                  <a:lnTo>
                    <a:pt x="16129" y="16322"/>
                  </a:lnTo>
                  <a:lnTo>
                    <a:pt x="16140" y="16261"/>
                  </a:lnTo>
                  <a:lnTo>
                    <a:pt x="16151" y="16220"/>
                  </a:lnTo>
                  <a:lnTo>
                    <a:pt x="16167" y="16180"/>
                  </a:lnTo>
                  <a:lnTo>
                    <a:pt x="16178" y="16139"/>
                  </a:lnTo>
                  <a:lnTo>
                    <a:pt x="16195" y="16108"/>
                  </a:lnTo>
                  <a:lnTo>
                    <a:pt x="16216" y="16078"/>
                  </a:lnTo>
                  <a:lnTo>
                    <a:pt x="16233" y="16058"/>
                  </a:lnTo>
                  <a:lnTo>
                    <a:pt x="16255" y="16037"/>
                  </a:lnTo>
                  <a:lnTo>
                    <a:pt x="16271" y="16027"/>
                  </a:lnTo>
                  <a:lnTo>
                    <a:pt x="16293" y="16027"/>
                  </a:lnTo>
                  <a:lnTo>
                    <a:pt x="16315" y="16017"/>
                  </a:lnTo>
                  <a:lnTo>
                    <a:pt x="16342" y="16027"/>
                  </a:lnTo>
                  <a:lnTo>
                    <a:pt x="16364" y="16027"/>
                  </a:lnTo>
                  <a:lnTo>
                    <a:pt x="16380" y="16037"/>
                  </a:lnTo>
                  <a:lnTo>
                    <a:pt x="16402" y="16058"/>
                  </a:lnTo>
                  <a:lnTo>
                    <a:pt x="16419" y="16078"/>
                  </a:lnTo>
                  <a:lnTo>
                    <a:pt x="16468" y="16169"/>
                  </a:lnTo>
                  <a:lnTo>
                    <a:pt x="16479" y="16220"/>
                  </a:lnTo>
                  <a:lnTo>
                    <a:pt x="16490" y="16261"/>
                  </a:lnTo>
                  <a:lnTo>
                    <a:pt x="16501" y="16312"/>
                  </a:lnTo>
                  <a:lnTo>
                    <a:pt x="16512" y="16373"/>
                  </a:lnTo>
                  <a:lnTo>
                    <a:pt x="16517" y="16444"/>
                  </a:lnTo>
                  <a:lnTo>
                    <a:pt x="16517" y="16475"/>
                  </a:lnTo>
                  <a:lnTo>
                    <a:pt x="16522" y="16515"/>
                  </a:lnTo>
                  <a:lnTo>
                    <a:pt x="16522" y="16841"/>
                  </a:lnTo>
                  <a:lnTo>
                    <a:pt x="16517" y="16912"/>
                  </a:lnTo>
                  <a:lnTo>
                    <a:pt x="16512" y="16973"/>
                  </a:lnTo>
                  <a:lnTo>
                    <a:pt x="16501" y="17034"/>
                  </a:lnTo>
                  <a:lnTo>
                    <a:pt x="16495" y="17095"/>
                  </a:lnTo>
                  <a:lnTo>
                    <a:pt x="16484" y="17136"/>
                  </a:lnTo>
                  <a:lnTo>
                    <a:pt x="16451" y="17217"/>
                  </a:lnTo>
                  <a:lnTo>
                    <a:pt x="16440" y="17247"/>
                  </a:lnTo>
                  <a:lnTo>
                    <a:pt x="16419" y="17278"/>
                  </a:lnTo>
                  <a:lnTo>
                    <a:pt x="16402" y="17298"/>
                  </a:lnTo>
                  <a:lnTo>
                    <a:pt x="16380" y="17319"/>
                  </a:lnTo>
                  <a:lnTo>
                    <a:pt x="16364" y="17329"/>
                  </a:lnTo>
                  <a:lnTo>
                    <a:pt x="16342" y="17339"/>
                  </a:lnTo>
                  <a:lnTo>
                    <a:pt x="16315" y="17339"/>
                  </a:lnTo>
                  <a:close/>
                  <a:moveTo>
                    <a:pt x="16315" y="17237"/>
                  </a:moveTo>
                  <a:lnTo>
                    <a:pt x="16348" y="17227"/>
                  </a:lnTo>
                  <a:lnTo>
                    <a:pt x="16375" y="17207"/>
                  </a:lnTo>
                  <a:lnTo>
                    <a:pt x="16386" y="17197"/>
                  </a:lnTo>
                  <a:lnTo>
                    <a:pt x="16397" y="17176"/>
                  </a:lnTo>
                  <a:lnTo>
                    <a:pt x="16419" y="17125"/>
                  </a:lnTo>
                  <a:lnTo>
                    <a:pt x="16424" y="17095"/>
                  </a:lnTo>
                  <a:lnTo>
                    <a:pt x="16435" y="17064"/>
                  </a:lnTo>
                  <a:lnTo>
                    <a:pt x="16446" y="16983"/>
                  </a:lnTo>
                  <a:lnTo>
                    <a:pt x="16451" y="16881"/>
                  </a:lnTo>
                  <a:lnTo>
                    <a:pt x="16457" y="16759"/>
                  </a:lnTo>
                  <a:lnTo>
                    <a:pt x="16457" y="16597"/>
                  </a:lnTo>
                  <a:lnTo>
                    <a:pt x="16451" y="16475"/>
                  </a:lnTo>
                  <a:lnTo>
                    <a:pt x="16446" y="16373"/>
                  </a:lnTo>
                  <a:lnTo>
                    <a:pt x="16435" y="16292"/>
                  </a:lnTo>
                  <a:lnTo>
                    <a:pt x="16430" y="16261"/>
                  </a:lnTo>
                  <a:lnTo>
                    <a:pt x="16408" y="16200"/>
                  </a:lnTo>
                  <a:lnTo>
                    <a:pt x="16386" y="16159"/>
                  </a:lnTo>
                  <a:lnTo>
                    <a:pt x="16364" y="16139"/>
                  </a:lnTo>
                  <a:lnTo>
                    <a:pt x="16348" y="16129"/>
                  </a:lnTo>
                  <a:lnTo>
                    <a:pt x="16287" y="16129"/>
                  </a:lnTo>
                  <a:lnTo>
                    <a:pt x="16260" y="16149"/>
                  </a:lnTo>
                  <a:lnTo>
                    <a:pt x="16244" y="16159"/>
                  </a:lnTo>
                  <a:lnTo>
                    <a:pt x="16233" y="16180"/>
                  </a:lnTo>
                  <a:lnTo>
                    <a:pt x="16216" y="16231"/>
                  </a:lnTo>
                  <a:lnTo>
                    <a:pt x="16200" y="16292"/>
                  </a:lnTo>
                  <a:lnTo>
                    <a:pt x="16189" y="16373"/>
                  </a:lnTo>
                  <a:lnTo>
                    <a:pt x="16178" y="16475"/>
                  </a:lnTo>
                  <a:lnTo>
                    <a:pt x="16178" y="16881"/>
                  </a:lnTo>
                  <a:lnTo>
                    <a:pt x="16189" y="16983"/>
                  </a:lnTo>
                  <a:lnTo>
                    <a:pt x="16200" y="17064"/>
                  </a:lnTo>
                  <a:lnTo>
                    <a:pt x="16205" y="17095"/>
                  </a:lnTo>
                  <a:lnTo>
                    <a:pt x="16216" y="17125"/>
                  </a:lnTo>
                  <a:lnTo>
                    <a:pt x="16238" y="17176"/>
                  </a:lnTo>
                  <a:lnTo>
                    <a:pt x="16249" y="17197"/>
                  </a:lnTo>
                  <a:lnTo>
                    <a:pt x="16271" y="17217"/>
                  </a:lnTo>
                  <a:lnTo>
                    <a:pt x="16304" y="17237"/>
                  </a:lnTo>
                  <a:lnTo>
                    <a:pt x="16315" y="17237"/>
                  </a:lnTo>
                  <a:close/>
                  <a:moveTo>
                    <a:pt x="15932" y="15783"/>
                  </a:moveTo>
                  <a:lnTo>
                    <a:pt x="15910" y="15783"/>
                  </a:lnTo>
                  <a:lnTo>
                    <a:pt x="15894" y="15763"/>
                  </a:lnTo>
                  <a:lnTo>
                    <a:pt x="15883" y="15732"/>
                  </a:lnTo>
                  <a:lnTo>
                    <a:pt x="15883" y="15651"/>
                  </a:lnTo>
                  <a:lnTo>
                    <a:pt x="15894" y="15620"/>
                  </a:lnTo>
                  <a:lnTo>
                    <a:pt x="15910" y="15600"/>
                  </a:lnTo>
                  <a:lnTo>
                    <a:pt x="15932" y="15590"/>
                  </a:lnTo>
                  <a:lnTo>
                    <a:pt x="15949" y="15600"/>
                  </a:lnTo>
                  <a:lnTo>
                    <a:pt x="15965" y="15620"/>
                  </a:lnTo>
                  <a:lnTo>
                    <a:pt x="15976" y="15651"/>
                  </a:lnTo>
                  <a:lnTo>
                    <a:pt x="15981" y="15692"/>
                  </a:lnTo>
                  <a:lnTo>
                    <a:pt x="15976" y="15732"/>
                  </a:lnTo>
                  <a:lnTo>
                    <a:pt x="15965" y="15763"/>
                  </a:lnTo>
                  <a:lnTo>
                    <a:pt x="15949" y="15783"/>
                  </a:lnTo>
                  <a:lnTo>
                    <a:pt x="15932" y="15783"/>
                  </a:lnTo>
                  <a:close/>
                  <a:moveTo>
                    <a:pt x="15899" y="16047"/>
                  </a:moveTo>
                  <a:lnTo>
                    <a:pt x="15965" y="16047"/>
                  </a:lnTo>
                  <a:lnTo>
                    <a:pt x="15965" y="17308"/>
                  </a:lnTo>
                  <a:lnTo>
                    <a:pt x="15899" y="17308"/>
                  </a:lnTo>
                  <a:lnTo>
                    <a:pt x="15899" y="16047"/>
                  </a:lnTo>
                  <a:close/>
                  <a:moveTo>
                    <a:pt x="15686" y="17339"/>
                  </a:moveTo>
                  <a:lnTo>
                    <a:pt x="15643" y="17319"/>
                  </a:lnTo>
                  <a:lnTo>
                    <a:pt x="15626" y="17308"/>
                  </a:lnTo>
                  <a:lnTo>
                    <a:pt x="15604" y="17247"/>
                  </a:lnTo>
                  <a:lnTo>
                    <a:pt x="15593" y="17207"/>
                  </a:lnTo>
                  <a:lnTo>
                    <a:pt x="15593" y="17156"/>
                  </a:lnTo>
                  <a:lnTo>
                    <a:pt x="15588" y="17105"/>
                  </a:lnTo>
                  <a:lnTo>
                    <a:pt x="15588" y="16149"/>
                  </a:lnTo>
                  <a:lnTo>
                    <a:pt x="15522" y="16149"/>
                  </a:lnTo>
                  <a:lnTo>
                    <a:pt x="15522" y="16047"/>
                  </a:lnTo>
                  <a:lnTo>
                    <a:pt x="15593" y="16047"/>
                  </a:lnTo>
                  <a:lnTo>
                    <a:pt x="15621" y="15732"/>
                  </a:lnTo>
                  <a:lnTo>
                    <a:pt x="15659" y="15732"/>
                  </a:lnTo>
                  <a:lnTo>
                    <a:pt x="15659" y="16047"/>
                  </a:lnTo>
                  <a:lnTo>
                    <a:pt x="15779" y="16047"/>
                  </a:lnTo>
                  <a:lnTo>
                    <a:pt x="15779" y="16149"/>
                  </a:lnTo>
                  <a:lnTo>
                    <a:pt x="15659" y="16149"/>
                  </a:lnTo>
                  <a:lnTo>
                    <a:pt x="15659" y="17176"/>
                  </a:lnTo>
                  <a:lnTo>
                    <a:pt x="15664" y="17207"/>
                  </a:lnTo>
                  <a:lnTo>
                    <a:pt x="15670" y="17217"/>
                  </a:lnTo>
                  <a:lnTo>
                    <a:pt x="15681" y="17227"/>
                  </a:lnTo>
                  <a:lnTo>
                    <a:pt x="15790" y="17227"/>
                  </a:lnTo>
                  <a:lnTo>
                    <a:pt x="15790" y="17288"/>
                  </a:lnTo>
                  <a:lnTo>
                    <a:pt x="15768" y="17308"/>
                  </a:lnTo>
                  <a:lnTo>
                    <a:pt x="15686" y="17339"/>
                  </a:lnTo>
                  <a:close/>
                  <a:moveTo>
                    <a:pt x="15336" y="16383"/>
                  </a:moveTo>
                  <a:lnTo>
                    <a:pt x="15336" y="16322"/>
                  </a:lnTo>
                  <a:lnTo>
                    <a:pt x="15331" y="16281"/>
                  </a:lnTo>
                  <a:lnTo>
                    <a:pt x="15326" y="16231"/>
                  </a:lnTo>
                  <a:lnTo>
                    <a:pt x="15304" y="16169"/>
                  </a:lnTo>
                  <a:lnTo>
                    <a:pt x="15287" y="16149"/>
                  </a:lnTo>
                  <a:lnTo>
                    <a:pt x="15265" y="16139"/>
                  </a:lnTo>
                  <a:lnTo>
                    <a:pt x="15238" y="16129"/>
                  </a:lnTo>
                  <a:lnTo>
                    <a:pt x="15194" y="16139"/>
                  </a:lnTo>
                  <a:lnTo>
                    <a:pt x="15156" y="16149"/>
                  </a:lnTo>
                  <a:lnTo>
                    <a:pt x="15123" y="16169"/>
                  </a:lnTo>
                  <a:lnTo>
                    <a:pt x="15085" y="16190"/>
                  </a:lnTo>
                  <a:lnTo>
                    <a:pt x="15074" y="16088"/>
                  </a:lnTo>
                  <a:lnTo>
                    <a:pt x="15107" y="16068"/>
                  </a:lnTo>
                  <a:lnTo>
                    <a:pt x="15151" y="16037"/>
                  </a:lnTo>
                  <a:lnTo>
                    <a:pt x="15167" y="16027"/>
                  </a:lnTo>
                  <a:lnTo>
                    <a:pt x="15189" y="16027"/>
                  </a:lnTo>
                  <a:lnTo>
                    <a:pt x="15238" y="16017"/>
                  </a:lnTo>
                  <a:lnTo>
                    <a:pt x="15276" y="16027"/>
                  </a:lnTo>
                  <a:lnTo>
                    <a:pt x="15326" y="16058"/>
                  </a:lnTo>
                  <a:lnTo>
                    <a:pt x="15342" y="16078"/>
                  </a:lnTo>
                  <a:lnTo>
                    <a:pt x="15375" y="16139"/>
                  </a:lnTo>
                  <a:lnTo>
                    <a:pt x="15380" y="16169"/>
                  </a:lnTo>
                  <a:lnTo>
                    <a:pt x="15391" y="16251"/>
                  </a:lnTo>
                  <a:lnTo>
                    <a:pt x="15402" y="16342"/>
                  </a:lnTo>
                  <a:lnTo>
                    <a:pt x="15402" y="17146"/>
                  </a:lnTo>
                  <a:lnTo>
                    <a:pt x="15407" y="17186"/>
                  </a:lnTo>
                  <a:lnTo>
                    <a:pt x="15413" y="17217"/>
                  </a:lnTo>
                  <a:lnTo>
                    <a:pt x="15424" y="17227"/>
                  </a:lnTo>
                  <a:lnTo>
                    <a:pt x="15462" y="17227"/>
                  </a:lnTo>
                  <a:lnTo>
                    <a:pt x="15462" y="17308"/>
                  </a:lnTo>
                  <a:lnTo>
                    <a:pt x="15440" y="17329"/>
                  </a:lnTo>
                  <a:lnTo>
                    <a:pt x="15391" y="17329"/>
                  </a:lnTo>
                  <a:lnTo>
                    <a:pt x="15375" y="17319"/>
                  </a:lnTo>
                  <a:lnTo>
                    <a:pt x="15342" y="17197"/>
                  </a:lnTo>
                  <a:lnTo>
                    <a:pt x="15293" y="17308"/>
                  </a:lnTo>
                  <a:lnTo>
                    <a:pt x="15282" y="17319"/>
                  </a:lnTo>
                  <a:lnTo>
                    <a:pt x="15260" y="17329"/>
                  </a:lnTo>
                  <a:lnTo>
                    <a:pt x="15216" y="17339"/>
                  </a:lnTo>
                  <a:lnTo>
                    <a:pt x="15178" y="17329"/>
                  </a:lnTo>
                  <a:lnTo>
                    <a:pt x="15151" y="17319"/>
                  </a:lnTo>
                  <a:lnTo>
                    <a:pt x="15118" y="17298"/>
                  </a:lnTo>
                  <a:lnTo>
                    <a:pt x="15085" y="17237"/>
                  </a:lnTo>
                  <a:lnTo>
                    <a:pt x="15074" y="17207"/>
                  </a:lnTo>
                  <a:lnTo>
                    <a:pt x="15058" y="17146"/>
                  </a:lnTo>
                  <a:lnTo>
                    <a:pt x="15047" y="17064"/>
                  </a:lnTo>
                  <a:lnTo>
                    <a:pt x="15047" y="16881"/>
                  </a:lnTo>
                  <a:lnTo>
                    <a:pt x="15058" y="16800"/>
                  </a:lnTo>
                  <a:lnTo>
                    <a:pt x="15074" y="16739"/>
                  </a:lnTo>
                  <a:lnTo>
                    <a:pt x="15080" y="16708"/>
                  </a:lnTo>
                  <a:lnTo>
                    <a:pt x="15090" y="16688"/>
                  </a:lnTo>
                  <a:lnTo>
                    <a:pt x="15107" y="16668"/>
                  </a:lnTo>
                  <a:lnTo>
                    <a:pt x="15118" y="16647"/>
                  </a:lnTo>
                  <a:lnTo>
                    <a:pt x="15134" y="16627"/>
                  </a:lnTo>
                  <a:lnTo>
                    <a:pt x="15156" y="16617"/>
                  </a:lnTo>
                  <a:lnTo>
                    <a:pt x="15194" y="16597"/>
                  </a:lnTo>
                  <a:lnTo>
                    <a:pt x="15238" y="16586"/>
                  </a:lnTo>
                  <a:lnTo>
                    <a:pt x="15336" y="16566"/>
                  </a:lnTo>
                  <a:lnTo>
                    <a:pt x="15336" y="16383"/>
                  </a:lnTo>
                  <a:close/>
                  <a:moveTo>
                    <a:pt x="15336" y="16658"/>
                  </a:moveTo>
                  <a:lnTo>
                    <a:pt x="15244" y="16678"/>
                  </a:lnTo>
                  <a:lnTo>
                    <a:pt x="15211" y="16688"/>
                  </a:lnTo>
                  <a:lnTo>
                    <a:pt x="15200" y="16688"/>
                  </a:lnTo>
                  <a:lnTo>
                    <a:pt x="15183" y="16698"/>
                  </a:lnTo>
                  <a:lnTo>
                    <a:pt x="15162" y="16719"/>
                  </a:lnTo>
                  <a:lnTo>
                    <a:pt x="15145" y="16739"/>
                  </a:lnTo>
                  <a:lnTo>
                    <a:pt x="15129" y="16780"/>
                  </a:lnTo>
                  <a:lnTo>
                    <a:pt x="15123" y="16820"/>
                  </a:lnTo>
                  <a:lnTo>
                    <a:pt x="15118" y="16871"/>
                  </a:lnTo>
                  <a:lnTo>
                    <a:pt x="15112" y="16942"/>
                  </a:lnTo>
                  <a:lnTo>
                    <a:pt x="15112" y="17024"/>
                  </a:lnTo>
                  <a:lnTo>
                    <a:pt x="15118" y="17075"/>
                  </a:lnTo>
                  <a:lnTo>
                    <a:pt x="15118" y="17125"/>
                  </a:lnTo>
                  <a:lnTo>
                    <a:pt x="15140" y="17186"/>
                  </a:lnTo>
                  <a:lnTo>
                    <a:pt x="15151" y="17207"/>
                  </a:lnTo>
                  <a:lnTo>
                    <a:pt x="15194" y="17227"/>
                  </a:lnTo>
                  <a:lnTo>
                    <a:pt x="15222" y="17237"/>
                  </a:lnTo>
                  <a:lnTo>
                    <a:pt x="15244" y="17227"/>
                  </a:lnTo>
                  <a:lnTo>
                    <a:pt x="15260" y="17227"/>
                  </a:lnTo>
                  <a:lnTo>
                    <a:pt x="15276" y="17217"/>
                  </a:lnTo>
                  <a:lnTo>
                    <a:pt x="15293" y="17197"/>
                  </a:lnTo>
                  <a:lnTo>
                    <a:pt x="15315" y="17166"/>
                  </a:lnTo>
                  <a:lnTo>
                    <a:pt x="15336" y="17125"/>
                  </a:lnTo>
                  <a:lnTo>
                    <a:pt x="15336" y="16658"/>
                  </a:lnTo>
                  <a:close/>
                  <a:moveTo>
                    <a:pt x="14664" y="16068"/>
                  </a:moveTo>
                  <a:lnTo>
                    <a:pt x="14702" y="16037"/>
                  </a:lnTo>
                  <a:lnTo>
                    <a:pt x="14757" y="16017"/>
                  </a:lnTo>
                  <a:lnTo>
                    <a:pt x="14779" y="16017"/>
                  </a:lnTo>
                  <a:lnTo>
                    <a:pt x="14795" y="16027"/>
                  </a:lnTo>
                  <a:lnTo>
                    <a:pt x="14817" y="16037"/>
                  </a:lnTo>
                  <a:lnTo>
                    <a:pt x="14866" y="16098"/>
                  </a:lnTo>
                  <a:lnTo>
                    <a:pt x="14877" y="16129"/>
                  </a:lnTo>
                  <a:lnTo>
                    <a:pt x="14894" y="16169"/>
                  </a:lnTo>
                  <a:lnTo>
                    <a:pt x="14905" y="16210"/>
                  </a:lnTo>
                  <a:lnTo>
                    <a:pt x="14910" y="16261"/>
                  </a:lnTo>
                  <a:lnTo>
                    <a:pt x="14921" y="16312"/>
                  </a:lnTo>
                  <a:lnTo>
                    <a:pt x="14927" y="16373"/>
                  </a:lnTo>
                  <a:lnTo>
                    <a:pt x="14937" y="16515"/>
                  </a:lnTo>
                  <a:lnTo>
                    <a:pt x="14937" y="16586"/>
                  </a:lnTo>
                  <a:lnTo>
                    <a:pt x="14943" y="16678"/>
                  </a:lnTo>
                  <a:lnTo>
                    <a:pt x="14937" y="16841"/>
                  </a:lnTo>
                  <a:lnTo>
                    <a:pt x="14927" y="16973"/>
                  </a:lnTo>
                  <a:lnTo>
                    <a:pt x="14921" y="17024"/>
                  </a:lnTo>
                  <a:lnTo>
                    <a:pt x="14899" y="17125"/>
                  </a:lnTo>
                  <a:lnTo>
                    <a:pt x="14888" y="17166"/>
                  </a:lnTo>
                  <a:lnTo>
                    <a:pt x="14877" y="17197"/>
                  </a:lnTo>
                  <a:lnTo>
                    <a:pt x="14861" y="17227"/>
                  </a:lnTo>
                  <a:lnTo>
                    <a:pt x="14828" y="17268"/>
                  </a:lnTo>
                  <a:lnTo>
                    <a:pt x="14795" y="17288"/>
                  </a:lnTo>
                  <a:lnTo>
                    <a:pt x="14752" y="17298"/>
                  </a:lnTo>
                  <a:lnTo>
                    <a:pt x="14730" y="17298"/>
                  </a:lnTo>
                  <a:lnTo>
                    <a:pt x="14708" y="17288"/>
                  </a:lnTo>
                  <a:lnTo>
                    <a:pt x="14675" y="17268"/>
                  </a:lnTo>
                  <a:lnTo>
                    <a:pt x="14642" y="17227"/>
                  </a:lnTo>
                  <a:lnTo>
                    <a:pt x="14615" y="17197"/>
                  </a:lnTo>
                  <a:lnTo>
                    <a:pt x="14615" y="17695"/>
                  </a:lnTo>
                  <a:lnTo>
                    <a:pt x="14549" y="17695"/>
                  </a:lnTo>
                  <a:lnTo>
                    <a:pt x="14549" y="16047"/>
                  </a:lnTo>
                  <a:lnTo>
                    <a:pt x="14582" y="16047"/>
                  </a:lnTo>
                  <a:lnTo>
                    <a:pt x="14615" y="16180"/>
                  </a:lnTo>
                  <a:lnTo>
                    <a:pt x="14664" y="16068"/>
                  </a:lnTo>
                  <a:close/>
                  <a:moveTo>
                    <a:pt x="14664" y="17176"/>
                  </a:moveTo>
                  <a:lnTo>
                    <a:pt x="14681" y="17186"/>
                  </a:lnTo>
                  <a:lnTo>
                    <a:pt x="14702" y="17197"/>
                  </a:lnTo>
                  <a:lnTo>
                    <a:pt x="14719" y="17207"/>
                  </a:lnTo>
                  <a:lnTo>
                    <a:pt x="14741" y="17207"/>
                  </a:lnTo>
                  <a:lnTo>
                    <a:pt x="14768" y="17197"/>
                  </a:lnTo>
                  <a:lnTo>
                    <a:pt x="14784" y="17197"/>
                  </a:lnTo>
                  <a:lnTo>
                    <a:pt x="14795" y="17186"/>
                  </a:lnTo>
                  <a:lnTo>
                    <a:pt x="14806" y="17166"/>
                  </a:lnTo>
                  <a:lnTo>
                    <a:pt x="14817" y="17156"/>
                  </a:lnTo>
                  <a:lnTo>
                    <a:pt x="14839" y="17105"/>
                  </a:lnTo>
                  <a:lnTo>
                    <a:pt x="14850" y="17044"/>
                  </a:lnTo>
                  <a:lnTo>
                    <a:pt x="14861" y="16963"/>
                  </a:lnTo>
                  <a:lnTo>
                    <a:pt x="14866" y="16871"/>
                  </a:lnTo>
                  <a:lnTo>
                    <a:pt x="14872" y="16749"/>
                  </a:lnTo>
                  <a:lnTo>
                    <a:pt x="14872" y="16597"/>
                  </a:lnTo>
                  <a:lnTo>
                    <a:pt x="14866" y="16464"/>
                  </a:lnTo>
                  <a:lnTo>
                    <a:pt x="14861" y="16363"/>
                  </a:lnTo>
                  <a:lnTo>
                    <a:pt x="14855" y="16281"/>
                  </a:lnTo>
                  <a:lnTo>
                    <a:pt x="14834" y="16200"/>
                  </a:lnTo>
                  <a:lnTo>
                    <a:pt x="14812" y="16159"/>
                  </a:lnTo>
                  <a:lnTo>
                    <a:pt x="14790" y="16139"/>
                  </a:lnTo>
                  <a:lnTo>
                    <a:pt x="14773" y="16129"/>
                  </a:lnTo>
                  <a:lnTo>
                    <a:pt x="14708" y="16129"/>
                  </a:lnTo>
                  <a:lnTo>
                    <a:pt x="14681" y="16149"/>
                  </a:lnTo>
                  <a:lnTo>
                    <a:pt x="14648" y="16180"/>
                  </a:lnTo>
                  <a:lnTo>
                    <a:pt x="14615" y="16220"/>
                  </a:lnTo>
                  <a:lnTo>
                    <a:pt x="14615" y="17115"/>
                  </a:lnTo>
                  <a:lnTo>
                    <a:pt x="14664" y="17176"/>
                  </a:lnTo>
                  <a:close/>
                  <a:moveTo>
                    <a:pt x="14336" y="15783"/>
                  </a:moveTo>
                  <a:lnTo>
                    <a:pt x="14320" y="15783"/>
                  </a:lnTo>
                  <a:lnTo>
                    <a:pt x="14303" y="15763"/>
                  </a:lnTo>
                  <a:lnTo>
                    <a:pt x="14293" y="15732"/>
                  </a:lnTo>
                  <a:lnTo>
                    <a:pt x="14287" y="15712"/>
                  </a:lnTo>
                  <a:lnTo>
                    <a:pt x="14287" y="15692"/>
                  </a:lnTo>
                  <a:lnTo>
                    <a:pt x="14293" y="15651"/>
                  </a:lnTo>
                  <a:lnTo>
                    <a:pt x="14303" y="15620"/>
                  </a:lnTo>
                  <a:lnTo>
                    <a:pt x="14320" y="15600"/>
                  </a:lnTo>
                  <a:lnTo>
                    <a:pt x="14336" y="15590"/>
                  </a:lnTo>
                  <a:lnTo>
                    <a:pt x="14358" y="15600"/>
                  </a:lnTo>
                  <a:lnTo>
                    <a:pt x="14374" y="15620"/>
                  </a:lnTo>
                  <a:lnTo>
                    <a:pt x="14385" y="15651"/>
                  </a:lnTo>
                  <a:lnTo>
                    <a:pt x="14391" y="15692"/>
                  </a:lnTo>
                  <a:lnTo>
                    <a:pt x="14385" y="15732"/>
                  </a:lnTo>
                  <a:lnTo>
                    <a:pt x="14374" y="15763"/>
                  </a:lnTo>
                  <a:lnTo>
                    <a:pt x="14358" y="15783"/>
                  </a:lnTo>
                  <a:lnTo>
                    <a:pt x="14336" y="15783"/>
                  </a:lnTo>
                  <a:close/>
                  <a:moveTo>
                    <a:pt x="14303" y="16047"/>
                  </a:moveTo>
                  <a:lnTo>
                    <a:pt x="14374" y="16047"/>
                  </a:lnTo>
                  <a:lnTo>
                    <a:pt x="14374" y="17308"/>
                  </a:lnTo>
                  <a:lnTo>
                    <a:pt x="14303" y="17308"/>
                  </a:lnTo>
                  <a:lnTo>
                    <a:pt x="14303" y="16047"/>
                  </a:lnTo>
                  <a:close/>
                  <a:moveTo>
                    <a:pt x="14096" y="17339"/>
                  </a:moveTo>
                  <a:lnTo>
                    <a:pt x="14068" y="17329"/>
                  </a:lnTo>
                  <a:lnTo>
                    <a:pt x="14036" y="17308"/>
                  </a:lnTo>
                  <a:lnTo>
                    <a:pt x="14019" y="17278"/>
                  </a:lnTo>
                  <a:lnTo>
                    <a:pt x="14008" y="17247"/>
                  </a:lnTo>
                  <a:lnTo>
                    <a:pt x="14003" y="17207"/>
                  </a:lnTo>
                  <a:lnTo>
                    <a:pt x="13997" y="17156"/>
                  </a:lnTo>
                  <a:lnTo>
                    <a:pt x="13997" y="16149"/>
                  </a:lnTo>
                  <a:lnTo>
                    <a:pt x="13926" y="16149"/>
                  </a:lnTo>
                  <a:lnTo>
                    <a:pt x="13926" y="16047"/>
                  </a:lnTo>
                  <a:lnTo>
                    <a:pt x="13997" y="16047"/>
                  </a:lnTo>
                  <a:lnTo>
                    <a:pt x="14030" y="15732"/>
                  </a:lnTo>
                  <a:lnTo>
                    <a:pt x="14063" y="15732"/>
                  </a:lnTo>
                  <a:lnTo>
                    <a:pt x="14063" y="16047"/>
                  </a:lnTo>
                  <a:lnTo>
                    <a:pt x="14189" y="16047"/>
                  </a:lnTo>
                  <a:lnTo>
                    <a:pt x="14189" y="16149"/>
                  </a:lnTo>
                  <a:lnTo>
                    <a:pt x="14063" y="16149"/>
                  </a:lnTo>
                  <a:lnTo>
                    <a:pt x="14063" y="17125"/>
                  </a:lnTo>
                  <a:lnTo>
                    <a:pt x="14068" y="17176"/>
                  </a:lnTo>
                  <a:lnTo>
                    <a:pt x="14074" y="17207"/>
                  </a:lnTo>
                  <a:lnTo>
                    <a:pt x="14079" y="17217"/>
                  </a:lnTo>
                  <a:lnTo>
                    <a:pt x="14090" y="17227"/>
                  </a:lnTo>
                  <a:lnTo>
                    <a:pt x="14194" y="17227"/>
                  </a:lnTo>
                  <a:lnTo>
                    <a:pt x="14200" y="17288"/>
                  </a:lnTo>
                  <a:lnTo>
                    <a:pt x="14178" y="17308"/>
                  </a:lnTo>
                  <a:lnTo>
                    <a:pt x="14096" y="17339"/>
                  </a:lnTo>
                  <a:close/>
                  <a:moveTo>
                    <a:pt x="13680" y="17339"/>
                  </a:moveTo>
                  <a:lnTo>
                    <a:pt x="13631" y="17339"/>
                  </a:lnTo>
                  <a:lnTo>
                    <a:pt x="13587" y="17319"/>
                  </a:lnTo>
                  <a:lnTo>
                    <a:pt x="13555" y="17298"/>
                  </a:lnTo>
                  <a:lnTo>
                    <a:pt x="13527" y="17268"/>
                  </a:lnTo>
                  <a:lnTo>
                    <a:pt x="13538" y="17176"/>
                  </a:lnTo>
                  <a:lnTo>
                    <a:pt x="13637" y="17237"/>
                  </a:lnTo>
                  <a:lnTo>
                    <a:pt x="13702" y="17237"/>
                  </a:lnTo>
                  <a:lnTo>
                    <a:pt x="13724" y="17227"/>
                  </a:lnTo>
                  <a:lnTo>
                    <a:pt x="13757" y="17186"/>
                  </a:lnTo>
                  <a:lnTo>
                    <a:pt x="13773" y="17156"/>
                  </a:lnTo>
                  <a:lnTo>
                    <a:pt x="13779" y="17115"/>
                  </a:lnTo>
                  <a:lnTo>
                    <a:pt x="13784" y="17064"/>
                  </a:lnTo>
                  <a:lnTo>
                    <a:pt x="13790" y="16993"/>
                  </a:lnTo>
                  <a:lnTo>
                    <a:pt x="13784" y="16932"/>
                  </a:lnTo>
                  <a:lnTo>
                    <a:pt x="13784" y="16892"/>
                  </a:lnTo>
                  <a:lnTo>
                    <a:pt x="13779" y="16851"/>
                  </a:lnTo>
                  <a:lnTo>
                    <a:pt x="13746" y="16790"/>
                  </a:lnTo>
                  <a:lnTo>
                    <a:pt x="13724" y="16759"/>
                  </a:lnTo>
                  <a:lnTo>
                    <a:pt x="13697" y="16729"/>
                  </a:lnTo>
                  <a:lnTo>
                    <a:pt x="13659" y="16698"/>
                  </a:lnTo>
                  <a:lnTo>
                    <a:pt x="13631" y="16678"/>
                  </a:lnTo>
                  <a:lnTo>
                    <a:pt x="13604" y="16647"/>
                  </a:lnTo>
                  <a:lnTo>
                    <a:pt x="13582" y="16607"/>
                  </a:lnTo>
                  <a:lnTo>
                    <a:pt x="13571" y="16597"/>
                  </a:lnTo>
                  <a:lnTo>
                    <a:pt x="13566" y="16576"/>
                  </a:lnTo>
                  <a:lnTo>
                    <a:pt x="13549" y="16536"/>
                  </a:lnTo>
                  <a:lnTo>
                    <a:pt x="13538" y="16485"/>
                  </a:lnTo>
                  <a:lnTo>
                    <a:pt x="13533" y="16424"/>
                  </a:lnTo>
                  <a:lnTo>
                    <a:pt x="13527" y="16353"/>
                  </a:lnTo>
                  <a:lnTo>
                    <a:pt x="13533" y="16271"/>
                  </a:lnTo>
                  <a:lnTo>
                    <a:pt x="13533" y="16241"/>
                  </a:lnTo>
                  <a:lnTo>
                    <a:pt x="13538" y="16200"/>
                  </a:lnTo>
                  <a:lnTo>
                    <a:pt x="13549" y="16169"/>
                  </a:lnTo>
                  <a:lnTo>
                    <a:pt x="13555" y="16149"/>
                  </a:lnTo>
                  <a:lnTo>
                    <a:pt x="13566" y="16119"/>
                  </a:lnTo>
                  <a:lnTo>
                    <a:pt x="13577" y="16098"/>
                  </a:lnTo>
                  <a:lnTo>
                    <a:pt x="13598" y="16068"/>
                  </a:lnTo>
                  <a:lnTo>
                    <a:pt x="13626" y="16037"/>
                  </a:lnTo>
                  <a:lnTo>
                    <a:pt x="13642" y="16037"/>
                  </a:lnTo>
                  <a:lnTo>
                    <a:pt x="13659" y="16027"/>
                  </a:lnTo>
                  <a:lnTo>
                    <a:pt x="13735" y="16027"/>
                  </a:lnTo>
                  <a:lnTo>
                    <a:pt x="13773" y="16037"/>
                  </a:lnTo>
                  <a:lnTo>
                    <a:pt x="13806" y="16058"/>
                  </a:lnTo>
                  <a:lnTo>
                    <a:pt x="13833" y="16088"/>
                  </a:lnTo>
                  <a:lnTo>
                    <a:pt x="13817" y="16180"/>
                  </a:lnTo>
                  <a:lnTo>
                    <a:pt x="13790" y="16159"/>
                  </a:lnTo>
                  <a:lnTo>
                    <a:pt x="13762" y="16149"/>
                  </a:lnTo>
                  <a:lnTo>
                    <a:pt x="13735" y="16129"/>
                  </a:lnTo>
                  <a:lnTo>
                    <a:pt x="13669" y="16129"/>
                  </a:lnTo>
                  <a:lnTo>
                    <a:pt x="13653" y="16139"/>
                  </a:lnTo>
                  <a:lnTo>
                    <a:pt x="13637" y="16159"/>
                  </a:lnTo>
                  <a:lnTo>
                    <a:pt x="13620" y="16169"/>
                  </a:lnTo>
                  <a:lnTo>
                    <a:pt x="13615" y="16190"/>
                  </a:lnTo>
                  <a:lnTo>
                    <a:pt x="13609" y="16200"/>
                  </a:lnTo>
                  <a:lnTo>
                    <a:pt x="13604" y="16241"/>
                  </a:lnTo>
                  <a:lnTo>
                    <a:pt x="13593" y="16342"/>
                  </a:lnTo>
                  <a:lnTo>
                    <a:pt x="13598" y="16403"/>
                  </a:lnTo>
                  <a:lnTo>
                    <a:pt x="13598" y="16444"/>
                  </a:lnTo>
                  <a:lnTo>
                    <a:pt x="13609" y="16485"/>
                  </a:lnTo>
                  <a:lnTo>
                    <a:pt x="13620" y="16515"/>
                  </a:lnTo>
                  <a:lnTo>
                    <a:pt x="13653" y="16556"/>
                  </a:lnTo>
                  <a:lnTo>
                    <a:pt x="13708" y="16607"/>
                  </a:lnTo>
                  <a:lnTo>
                    <a:pt x="13746" y="16637"/>
                  </a:lnTo>
                  <a:lnTo>
                    <a:pt x="13773" y="16678"/>
                  </a:lnTo>
                  <a:lnTo>
                    <a:pt x="13801" y="16708"/>
                  </a:lnTo>
                  <a:lnTo>
                    <a:pt x="13812" y="16729"/>
                  </a:lnTo>
                  <a:lnTo>
                    <a:pt x="13822" y="16759"/>
                  </a:lnTo>
                  <a:lnTo>
                    <a:pt x="13833" y="16800"/>
                  </a:lnTo>
                  <a:lnTo>
                    <a:pt x="13855" y="16922"/>
                  </a:lnTo>
                  <a:lnTo>
                    <a:pt x="13855" y="16993"/>
                  </a:lnTo>
                  <a:lnTo>
                    <a:pt x="13844" y="17136"/>
                  </a:lnTo>
                  <a:lnTo>
                    <a:pt x="13828" y="17197"/>
                  </a:lnTo>
                  <a:lnTo>
                    <a:pt x="13812" y="17247"/>
                  </a:lnTo>
                  <a:lnTo>
                    <a:pt x="13801" y="17268"/>
                  </a:lnTo>
                  <a:lnTo>
                    <a:pt x="13784" y="17288"/>
                  </a:lnTo>
                  <a:lnTo>
                    <a:pt x="13757" y="17319"/>
                  </a:lnTo>
                  <a:lnTo>
                    <a:pt x="13719" y="17339"/>
                  </a:lnTo>
                  <a:lnTo>
                    <a:pt x="13680" y="17339"/>
                  </a:lnTo>
                  <a:close/>
                  <a:moveTo>
                    <a:pt x="13150" y="16068"/>
                  </a:moveTo>
                  <a:lnTo>
                    <a:pt x="13172" y="16047"/>
                  </a:lnTo>
                  <a:lnTo>
                    <a:pt x="13194" y="16037"/>
                  </a:lnTo>
                  <a:lnTo>
                    <a:pt x="13221" y="16027"/>
                  </a:lnTo>
                  <a:lnTo>
                    <a:pt x="13254" y="16017"/>
                  </a:lnTo>
                  <a:lnTo>
                    <a:pt x="13281" y="16027"/>
                  </a:lnTo>
                  <a:lnTo>
                    <a:pt x="13314" y="16037"/>
                  </a:lnTo>
                  <a:lnTo>
                    <a:pt x="13336" y="16058"/>
                  </a:lnTo>
                  <a:lnTo>
                    <a:pt x="13369" y="16119"/>
                  </a:lnTo>
                  <a:lnTo>
                    <a:pt x="13391" y="16200"/>
                  </a:lnTo>
                  <a:lnTo>
                    <a:pt x="13396" y="16241"/>
                  </a:lnTo>
                  <a:lnTo>
                    <a:pt x="13396" y="16281"/>
                  </a:lnTo>
                  <a:lnTo>
                    <a:pt x="13402" y="16373"/>
                  </a:lnTo>
                  <a:lnTo>
                    <a:pt x="13402" y="17308"/>
                  </a:lnTo>
                  <a:lnTo>
                    <a:pt x="13331" y="17308"/>
                  </a:lnTo>
                  <a:lnTo>
                    <a:pt x="13331" y="16261"/>
                  </a:lnTo>
                  <a:lnTo>
                    <a:pt x="13325" y="16220"/>
                  </a:lnTo>
                  <a:lnTo>
                    <a:pt x="13320" y="16190"/>
                  </a:lnTo>
                  <a:lnTo>
                    <a:pt x="13309" y="16169"/>
                  </a:lnTo>
                  <a:lnTo>
                    <a:pt x="13292" y="16149"/>
                  </a:lnTo>
                  <a:lnTo>
                    <a:pt x="13260" y="16129"/>
                  </a:lnTo>
                  <a:lnTo>
                    <a:pt x="13221" y="16129"/>
                  </a:lnTo>
                  <a:lnTo>
                    <a:pt x="13199" y="16139"/>
                  </a:lnTo>
                  <a:lnTo>
                    <a:pt x="13183" y="16139"/>
                  </a:lnTo>
                  <a:lnTo>
                    <a:pt x="13167" y="16159"/>
                  </a:lnTo>
                  <a:lnTo>
                    <a:pt x="13134" y="16190"/>
                  </a:lnTo>
                  <a:lnTo>
                    <a:pt x="13106" y="16231"/>
                  </a:lnTo>
                  <a:lnTo>
                    <a:pt x="13106" y="17308"/>
                  </a:lnTo>
                  <a:lnTo>
                    <a:pt x="13035" y="17308"/>
                  </a:lnTo>
                  <a:lnTo>
                    <a:pt x="13035" y="16047"/>
                  </a:lnTo>
                  <a:lnTo>
                    <a:pt x="13068" y="16047"/>
                  </a:lnTo>
                  <a:lnTo>
                    <a:pt x="13101" y="16180"/>
                  </a:lnTo>
                  <a:lnTo>
                    <a:pt x="13150" y="16068"/>
                  </a:lnTo>
                  <a:close/>
                  <a:moveTo>
                    <a:pt x="12691" y="17339"/>
                  </a:moveTo>
                  <a:lnTo>
                    <a:pt x="12664" y="17339"/>
                  </a:lnTo>
                  <a:lnTo>
                    <a:pt x="12642" y="17329"/>
                  </a:lnTo>
                  <a:lnTo>
                    <a:pt x="12626" y="17319"/>
                  </a:lnTo>
                  <a:lnTo>
                    <a:pt x="12604" y="17298"/>
                  </a:lnTo>
                  <a:lnTo>
                    <a:pt x="12587" y="17278"/>
                  </a:lnTo>
                  <a:lnTo>
                    <a:pt x="12565" y="17247"/>
                  </a:lnTo>
                  <a:lnTo>
                    <a:pt x="12549" y="17217"/>
                  </a:lnTo>
                  <a:lnTo>
                    <a:pt x="12538" y="17186"/>
                  </a:lnTo>
                  <a:lnTo>
                    <a:pt x="12522" y="17136"/>
                  </a:lnTo>
                  <a:lnTo>
                    <a:pt x="12511" y="17095"/>
                  </a:lnTo>
                  <a:lnTo>
                    <a:pt x="12505" y="17034"/>
                  </a:lnTo>
                  <a:lnTo>
                    <a:pt x="12494" y="16983"/>
                  </a:lnTo>
                  <a:lnTo>
                    <a:pt x="12489" y="16912"/>
                  </a:lnTo>
                  <a:lnTo>
                    <a:pt x="12483" y="16881"/>
                  </a:lnTo>
                  <a:lnTo>
                    <a:pt x="12483" y="16841"/>
                  </a:lnTo>
                  <a:lnTo>
                    <a:pt x="12478" y="16759"/>
                  </a:lnTo>
                  <a:lnTo>
                    <a:pt x="12478" y="16597"/>
                  </a:lnTo>
                  <a:lnTo>
                    <a:pt x="12483" y="16515"/>
                  </a:lnTo>
                  <a:lnTo>
                    <a:pt x="12489" y="16444"/>
                  </a:lnTo>
                  <a:lnTo>
                    <a:pt x="12494" y="16383"/>
                  </a:lnTo>
                  <a:lnTo>
                    <a:pt x="12516" y="16261"/>
                  </a:lnTo>
                  <a:lnTo>
                    <a:pt x="12538" y="16180"/>
                  </a:lnTo>
                  <a:lnTo>
                    <a:pt x="12554" y="16139"/>
                  </a:lnTo>
                  <a:lnTo>
                    <a:pt x="12587" y="16078"/>
                  </a:lnTo>
                  <a:lnTo>
                    <a:pt x="12604" y="16058"/>
                  </a:lnTo>
                  <a:lnTo>
                    <a:pt x="12626" y="16037"/>
                  </a:lnTo>
                  <a:lnTo>
                    <a:pt x="12647" y="16027"/>
                  </a:lnTo>
                  <a:lnTo>
                    <a:pt x="12669" y="16027"/>
                  </a:lnTo>
                  <a:lnTo>
                    <a:pt x="12691" y="16017"/>
                  </a:lnTo>
                  <a:lnTo>
                    <a:pt x="12713" y="16027"/>
                  </a:lnTo>
                  <a:lnTo>
                    <a:pt x="12735" y="16027"/>
                  </a:lnTo>
                  <a:lnTo>
                    <a:pt x="12757" y="16037"/>
                  </a:lnTo>
                  <a:lnTo>
                    <a:pt x="12789" y="16078"/>
                  </a:lnTo>
                  <a:lnTo>
                    <a:pt x="12811" y="16108"/>
                  </a:lnTo>
                  <a:lnTo>
                    <a:pt x="12822" y="16139"/>
                  </a:lnTo>
                  <a:lnTo>
                    <a:pt x="12839" y="16169"/>
                  </a:lnTo>
                  <a:lnTo>
                    <a:pt x="12850" y="16220"/>
                  </a:lnTo>
                  <a:lnTo>
                    <a:pt x="12866" y="16261"/>
                  </a:lnTo>
                  <a:lnTo>
                    <a:pt x="12871" y="16312"/>
                  </a:lnTo>
                  <a:lnTo>
                    <a:pt x="12882" y="16373"/>
                  </a:lnTo>
                  <a:lnTo>
                    <a:pt x="12888" y="16444"/>
                  </a:lnTo>
                  <a:lnTo>
                    <a:pt x="12893" y="16475"/>
                  </a:lnTo>
                  <a:lnTo>
                    <a:pt x="12893" y="16515"/>
                  </a:lnTo>
                  <a:lnTo>
                    <a:pt x="12899" y="16586"/>
                  </a:lnTo>
                  <a:lnTo>
                    <a:pt x="12899" y="16759"/>
                  </a:lnTo>
                  <a:lnTo>
                    <a:pt x="12893" y="16841"/>
                  </a:lnTo>
                  <a:lnTo>
                    <a:pt x="12888" y="16912"/>
                  </a:lnTo>
                  <a:lnTo>
                    <a:pt x="12877" y="17034"/>
                  </a:lnTo>
                  <a:lnTo>
                    <a:pt x="12866" y="17095"/>
                  </a:lnTo>
                  <a:lnTo>
                    <a:pt x="12855" y="17136"/>
                  </a:lnTo>
                  <a:lnTo>
                    <a:pt x="12839" y="17176"/>
                  </a:lnTo>
                  <a:lnTo>
                    <a:pt x="12828" y="17217"/>
                  </a:lnTo>
                  <a:lnTo>
                    <a:pt x="12795" y="17278"/>
                  </a:lnTo>
                  <a:lnTo>
                    <a:pt x="12773" y="17298"/>
                  </a:lnTo>
                  <a:lnTo>
                    <a:pt x="12757" y="17319"/>
                  </a:lnTo>
                  <a:lnTo>
                    <a:pt x="12713" y="17339"/>
                  </a:lnTo>
                  <a:lnTo>
                    <a:pt x="12691" y="17339"/>
                  </a:lnTo>
                  <a:close/>
                  <a:moveTo>
                    <a:pt x="12691" y="17237"/>
                  </a:moveTo>
                  <a:lnTo>
                    <a:pt x="12718" y="17227"/>
                  </a:lnTo>
                  <a:lnTo>
                    <a:pt x="12746" y="17207"/>
                  </a:lnTo>
                  <a:lnTo>
                    <a:pt x="12757" y="17197"/>
                  </a:lnTo>
                  <a:lnTo>
                    <a:pt x="12768" y="17176"/>
                  </a:lnTo>
                  <a:lnTo>
                    <a:pt x="12789" y="17125"/>
                  </a:lnTo>
                  <a:lnTo>
                    <a:pt x="12800" y="17095"/>
                  </a:lnTo>
                  <a:lnTo>
                    <a:pt x="12806" y="17064"/>
                  </a:lnTo>
                  <a:lnTo>
                    <a:pt x="12817" y="16983"/>
                  </a:lnTo>
                  <a:lnTo>
                    <a:pt x="12822" y="16881"/>
                  </a:lnTo>
                  <a:lnTo>
                    <a:pt x="12828" y="16759"/>
                  </a:lnTo>
                  <a:lnTo>
                    <a:pt x="12828" y="16475"/>
                  </a:lnTo>
                  <a:lnTo>
                    <a:pt x="12817" y="16373"/>
                  </a:lnTo>
                  <a:lnTo>
                    <a:pt x="12806" y="16292"/>
                  </a:lnTo>
                  <a:lnTo>
                    <a:pt x="12800" y="16261"/>
                  </a:lnTo>
                  <a:lnTo>
                    <a:pt x="12789" y="16231"/>
                  </a:lnTo>
                  <a:lnTo>
                    <a:pt x="12784" y="16200"/>
                  </a:lnTo>
                  <a:lnTo>
                    <a:pt x="12762" y="16159"/>
                  </a:lnTo>
                  <a:lnTo>
                    <a:pt x="12746" y="16149"/>
                  </a:lnTo>
                  <a:lnTo>
                    <a:pt x="12735" y="16139"/>
                  </a:lnTo>
                  <a:lnTo>
                    <a:pt x="12718" y="16129"/>
                  </a:lnTo>
                  <a:lnTo>
                    <a:pt x="12658" y="16129"/>
                  </a:lnTo>
                  <a:lnTo>
                    <a:pt x="12631" y="16149"/>
                  </a:lnTo>
                  <a:lnTo>
                    <a:pt x="12620" y="16159"/>
                  </a:lnTo>
                  <a:lnTo>
                    <a:pt x="12609" y="16180"/>
                  </a:lnTo>
                  <a:lnTo>
                    <a:pt x="12587" y="16231"/>
                  </a:lnTo>
                  <a:lnTo>
                    <a:pt x="12571" y="16292"/>
                  </a:lnTo>
                  <a:lnTo>
                    <a:pt x="12560" y="16373"/>
                  </a:lnTo>
                  <a:lnTo>
                    <a:pt x="12549" y="16475"/>
                  </a:lnTo>
                  <a:lnTo>
                    <a:pt x="12549" y="16881"/>
                  </a:lnTo>
                  <a:lnTo>
                    <a:pt x="12560" y="16983"/>
                  </a:lnTo>
                  <a:lnTo>
                    <a:pt x="12571" y="17064"/>
                  </a:lnTo>
                  <a:lnTo>
                    <a:pt x="12576" y="17095"/>
                  </a:lnTo>
                  <a:lnTo>
                    <a:pt x="12587" y="17125"/>
                  </a:lnTo>
                  <a:lnTo>
                    <a:pt x="12609" y="17176"/>
                  </a:lnTo>
                  <a:lnTo>
                    <a:pt x="12620" y="17197"/>
                  </a:lnTo>
                  <a:lnTo>
                    <a:pt x="12631" y="17207"/>
                  </a:lnTo>
                  <a:lnTo>
                    <a:pt x="12647" y="17217"/>
                  </a:lnTo>
                  <a:lnTo>
                    <a:pt x="12658" y="17227"/>
                  </a:lnTo>
                  <a:lnTo>
                    <a:pt x="12675" y="17237"/>
                  </a:lnTo>
                  <a:lnTo>
                    <a:pt x="12691" y="17237"/>
                  </a:lnTo>
                  <a:close/>
                  <a:moveTo>
                    <a:pt x="12237" y="17339"/>
                  </a:moveTo>
                  <a:lnTo>
                    <a:pt x="12199" y="17339"/>
                  </a:lnTo>
                  <a:lnTo>
                    <a:pt x="12172" y="17329"/>
                  </a:lnTo>
                  <a:lnTo>
                    <a:pt x="12139" y="17308"/>
                  </a:lnTo>
                  <a:lnTo>
                    <a:pt x="12117" y="17278"/>
                  </a:lnTo>
                  <a:lnTo>
                    <a:pt x="12090" y="17247"/>
                  </a:lnTo>
                  <a:lnTo>
                    <a:pt x="12052" y="17176"/>
                  </a:lnTo>
                  <a:lnTo>
                    <a:pt x="12035" y="17125"/>
                  </a:lnTo>
                  <a:lnTo>
                    <a:pt x="12024" y="17064"/>
                  </a:lnTo>
                  <a:lnTo>
                    <a:pt x="12008" y="17003"/>
                  </a:lnTo>
                  <a:lnTo>
                    <a:pt x="12002" y="16932"/>
                  </a:lnTo>
                  <a:lnTo>
                    <a:pt x="11991" y="16861"/>
                  </a:lnTo>
                  <a:lnTo>
                    <a:pt x="11981" y="16698"/>
                  </a:lnTo>
                  <a:lnTo>
                    <a:pt x="11981" y="16424"/>
                  </a:lnTo>
                  <a:lnTo>
                    <a:pt x="11986" y="16332"/>
                  </a:lnTo>
                  <a:lnTo>
                    <a:pt x="11986" y="16251"/>
                  </a:lnTo>
                  <a:lnTo>
                    <a:pt x="11997" y="16169"/>
                  </a:lnTo>
                  <a:lnTo>
                    <a:pt x="12002" y="16098"/>
                  </a:lnTo>
                  <a:lnTo>
                    <a:pt x="12013" y="16027"/>
                  </a:lnTo>
                  <a:lnTo>
                    <a:pt x="12024" y="15966"/>
                  </a:lnTo>
                  <a:lnTo>
                    <a:pt x="12057" y="15864"/>
                  </a:lnTo>
                  <a:lnTo>
                    <a:pt x="12073" y="15824"/>
                  </a:lnTo>
                  <a:lnTo>
                    <a:pt x="12095" y="15783"/>
                  </a:lnTo>
                  <a:lnTo>
                    <a:pt x="12117" y="15753"/>
                  </a:lnTo>
                  <a:lnTo>
                    <a:pt x="12172" y="15712"/>
                  </a:lnTo>
                  <a:lnTo>
                    <a:pt x="12199" y="15702"/>
                  </a:lnTo>
                  <a:lnTo>
                    <a:pt x="12281" y="15702"/>
                  </a:lnTo>
                  <a:lnTo>
                    <a:pt x="12325" y="15722"/>
                  </a:lnTo>
                  <a:lnTo>
                    <a:pt x="12358" y="15742"/>
                  </a:lnTo>
                  <a:lnTo>
                    <a:pt x="12396" y="15773"/>
                  </a:lnTo>
                  <a:lnTo>
                    <a:pt x="12385" y="15885"/>
                  </a:lnTo>
                  <a:lnTo>
                    <a:pt x="12309" y="15834"/>
                  </a:lnTo>
                  <a:lnTo>
                    <a:pt x="12276" y="15814"/>
                  </a:lnTo>
                  <a:lnTo>
                    <a:pt x="12194" y="15814"/>
                  </a:lnTo>
                  <a:lnTo>
                    <a:pt x="12161" y="15834"/>
                  </a:lnTo>
                  <a:lnTo>
                    <a:pt x="12150" y="15854"/>
                  </a:lnTo>
                  <a:lnTo>
                    <a:pt x="12134" y="15875"/>
                  </a:lnTo>
                  <a:lnTo>
                    <a:pt x="12117" y="15905"/>
                  </a:lnTo>
                  <a:lnTo>
                    <a:pt x="12106" y="15936"/>
                  </a:lnTo>
                  <a:lnTo>
                    <a:pt x="12084" y="16017"/>
                  </a:lnTo>
                  <a:lnTo>
                    <a:pt x="12079" y="16068"/>
                  </a:lnTo>
                  <a:lnTo>
                    <a:pt x="12068" y="16119"/>
                  </a:lnTo>
                  <a:lnTo>
                    <a:pt x="12057" y="16251"/>
                  </a:lnTo>
                  <a:lnTo>
                    <a:pt x="12057" y="16769"/>
                  </a:lnTo>
                  <a:lnTo>
                    <a:pt x="12068" y="16902"/>
                  </a:lnTo>
                  <a:lnTo>
                    <a:pt x="12084" y="17014"/>
                  </a:lnTo>
                  <a:lnTo>
                    <a:pt x="12095" y="17064"/>
                  </a:lnTo>
                  <a:lnTo>
                    <a:pt x="12101" y="17105"/>
                  </a:lnTo>
                  <a:lnTo>
                    <a:pt x="12145" y="17186"/>
                  </a:lnTo>
                  <a:lnTo>
                    <a:pt x="12161" y="17197"/>
                  </a:lnTo>
                  <a:lnTo>
                    <a:pt x="12177" y="17217"/>
                  </a:lnTo>
                  <a:lnTo>
                    <a:pt x="12194" y="17227"/>
                  </a:lnTo>
                  <a:lnTo>
                    <a:pt x="12281" y="17227"/>
                  </a:lnTo>
                  <a:lnTo>
                    <a:pt x="12298" y="17217"/>
                  </a:lnTo>
                  <a:lnTo>
                    <a:pt x="12319" y="17207"/>
                  </a:lnTo>
                  <a:lnTo>
                    <a:pt x="12352" y="17186"/>
                  </a:lnTo>
                  <a:lnTo>
                    <a:pt x="12385" y="17156"/>
                  </a:lnTo>
                  <a:lnTo>
                    <a:pt x="12407" y="17247"/>
                  </a:lnTo>
                  <a:lnTo>
                    <a:pt x="12369" y="17288"/>
                  </a:lnTo>
                  <a:lnTo>
                    <a:pt x="12330" y="17319"/>
                  </a:lnTo>
                  <a:lnTo>
                    <a:pt x="12287" y="17329"/>
                  </a:lnTo>
                  <a:lnTo>
                    <a:pt x="12259" y="17339"/>
                  </a:lnTo>
                  <a:lnTo>
                    <a:pt x="12237" y="17339"/>
                  </a:lnTo>
                  <a:close/>
                  <a:moveTo>
                    <a:pt x="16550" y="13139"/>
                  </a:moveTo>
                  <a:lnTo>
                    <a:pt x="16594" y="13098"/>
                  </a:lnTo>
                  <a:lnTo>
                    <a:pt x="16626" y="13088"/>
                  </a:lnTo>
                  <a:lnTo>
                    <a:pt x="16686" y="13088"/>
                  </a:lnTo>
                  <a:lnTo>
                    <a:pt x="16714" y="13098"/>
                  </a:lnTo>
                  <a:lnTo>
                    <a:pt x="16725" y="13108"/>
                  </a:lnTo>
                  <a:lnTo>
                    <a:pt x="16741" y="13129"/>
                  </a:lnTo>
                  <a:lnTo>
                    <a:pt x="16752" y="13139"/>
                  </a:lnTo>
                  <a:lnTo>
                    <a:pt x="16763" y="13159"/>
                  </a:lnTo>
                  <a:lnTo>
                    <a:pt x="16768" y="13180"/>
                  </a:lnTo>
                  <a:lnTo>
                    <a:pt x="16779" y="13210"/>
                  </a:lnTo>
                  <a:lnTo>
                    <a:pt x="16796" y="13302"/>
                  </a:lnTo>
                  <a:lnTo>
                    <a:pt x="16801" y="13342"/>
                  </a:lnTo>
                  <a:lnTo>
                    <a:pt x="16801" y="14380"/>
                  </a:lnTo>
                  <a:lnTo>
                    <a:pt x="16736" y="14380"/>
                  </a:lnTo>
                  <a:lnTo>
                    <a:pt x="16736" y="13383"/>
                  </a:lnTo>
                  <a:lnTo>
                    <a:pt x="16730" y="13332"/>
                  </a:lnTo>
                  <a:lnTo>
                    <a:pt x="16730" y="13292"/>
                  </a:lnTo>
                  <a:lnTo>
                    <a:pt x="16719" y="13261"/>
                  </a:lnTo>
                  <a:lnTo>
                    <a:pt x="16714" y="13241"/>
                  </a:lnTo>
                  <a:lnTo>
                    <a:pt x="16708" y="13231"/>
                  </a:lnTo>
                  <a:lnTo>
                    <a:pt x="16697" y="13220"/>
                  </a:lnTo>
                  <a:lnTo>
                    <a:pt x="16681" y="13200"/>
                  </a:lnTo>
                  <a:lnTo>
                    <a:pt x="16665" y="13200"/>
                  </a:lnTo>
                  <a:lnTo>
                    <a:pt x="16643" y="13190"/>
                  </a:lnTo>
                  <a:lnTo>
                    <a:pt x="16621" y="13200"/>
                  </a:lnTo>
                  <a:lnTo>
                    <a:pt x="16604" y="13200"/>
                  </a:lnTo>
                  <a:lnTo>
                    <a:pt x="16583" y="13210"/>
                  </a:lnTo>
                  <a:lnTo>
                    <a:pt x="16566" y="13220"/>
                  </a:lnTo>
                  <a:lnTo>
                    <a:pt x="16539" y="13251"/>
                  </a:lnTo>
                  <a:lnTo>
                    <a:pt x="16506" y="13292"/>
                  </a:lnTo>
                  <a:lnTo>
                    <a:pt x="16506" y="14380"/>
                  </a:lnTo>
                  <a:lnTo>
                    <a:pt x="16435" y="14380"/>
                  </a:lnTo>
                  <a:lnTo>
                    <a:pt x="16435" y="13108"/>
                  </a:lnTo>
                  <a:lnTo>
                    <a:pt x="16468" y="13108"/>
                  </a:lnTo>
                  <a:lnTo>
                    <a:pt x="16501" y="13241"/>
                  </a:lnTo>
                  <a:lnTo>
                    <a:pt x="16550" y="13139"/>
                  </a:lnTo>
                  <a:close/>
                  <a:moveTo>
                    <a:pt x="16227" y="12854"/>
                  </a:moveTo>
                  <a:lnTo>
                    <a:pt x="16211" y="12844"/>
                  </a:lnTo>
                  <a:lnTo>
                    <a:pt x="16195" y="12824"/>
                  </a:lnTo>
                  <a:lnTo>
                    <a:pt x="16184" y="12793"/>
                  </a:lnTo>
                  <a:lnTo>
                    <a:pt x="16178" y="12773"/>
                  </a:lnTo>
                  <a:lnTo>
                    <a:pt x="16178" y="12753"/>
                  </a:lnTo>
                  <a:lnTo>
                    <a:pt x="16184" y="12722"/>
                  </a:lnTo>
                  <a:lnTo>
                    <a:pt x="16195" y="12681"/>
                  </a:lnTo>
                  <a:lnTo>
                    <a:pt x="16211" y="12661"/>
                  </a:lnTo>
                  <a:lnTo>
                    <a:pt x="16249" y="12661"/>
                  </a:lnTo>
                  <a:lnTo>
                    <a:pt x="16266" y="12681"/>
                  </a:lnTo>
                  <a:lnTo>
                    <a:pt x="16277" y="12722"/>
                  </a:lnTo>
                  <a:lnTo>
                    <a:pt x="16282" y="12753"/>
                  </a:lnTo>
                  <a:lnTo>
                    <a:pt x="16277" y="12793"/>
                  </a:lnTo>
                  <a:lnTo>
                    <a:pt x="16266" y="12824"/>
                  </a:lnTo>
                  <a:lnTo>
                    <a:pt x="16249" y="12844"/>
                  </a:lnTo>
                  <a:lnTo>
                    <a:pt x="16227" y="12854"/>
                  </a:lnTo>
                  <a:close/>
                  <a:moveTo>
                    <a:pt x="16195" y="13108"/>
                  </a:moveTo>
                  <a:lnTo>
                    <a:pt x="16266" y="13108"/>
                  </a:lnTo>
                  <a:lnTo>
                    <a:pt x="16266" y="14380"/>
                  </a:lnTo>
                  <a:lnTo>
                    <a:pt x="16195" y="14380"/>
                  </a:lnTo>
                  <a:lnTo>
                    <a:pt x="16195" y="13108"/>
                  </a:lnTo>
                  <a:close/>
                  <a:moveTo>
                    <a:pt x="15643" y="14410"/>
                  </a:moveTo>
                  <a:lnTo>
                    <a:pt x="15593" y="14400"/>
                  </a:lnTo>
                  <a:lnTo>
                    <a:pt x="15571" y="14400"/>
                  </a:lnTo>
                  <a:lnTo>
                    <a:pt x="15550" y="14390"/>
                  </a:lnTo>
                  <a:lnTo>
                    <a:pt x="15517" y="14359"/>
                  </a:lnTo>
                  <a:lnTo>
                    <a:pt x="15489" y="14339"/>
                  </a:lnTo>
                  <a:lnTo>
                    <a:pt x="15500" y="14247"/>
                  </a:lnTo>
                  <a:lnTo>
                    <a:pt x="15582" y="14298"/>
                  </a:lnTo>
                  <a:lnTo>
                    <a:pt x="15599" y="14298"/>
                  </a:lnTo>
                  <a:lnTo>
                    <a:pt x="15643" y="14308"/>
                  </a:lnTo>
                  <a:lnTo>
                    <a:pt x="15686" y="14288"/>
                  </a:lnTo>
                  <a:lnTo>
                    <a:pt x="15703" y="14278"/>
                  </a:lnTo>
                  <a:lnTo>
                    <a:pt x="15719" y="14258"/>
                  </a:lnTo>
                  <a:lnTo>
                    <a:pt x="15730" y="14237"/>
                  </a:lnTo>
                  <a:lnTo>
                    <a:pt x="15735" y="14217"/>
                  </a:lnTo>
                  <a:lnTo>
                    <a:pt x="15741" y="14176"/>
                  </a:lnTo>
                  <a:lnTo>
                    <a:pt x="15752" y="14125"/>
                  </a:lnTo>
                  <a:lnTo>
                    <a:pt x="15752" y="14003"/>
                  </a:lnTo>
                  <a:lnTo>
                    <a:pt x="15746" y="13953"/>
                  </a:lnTo>
                  <a:lnTo>
                    <a:pt x="15741" y="13922"/>
                  </a:lnTo>
                  <a:lnTo>
                    <a:pt x="15730" y="13881"/>
                  </a:lnTo>
                  <a:lnTo>
                    <a:pt x="15714" y="13851"/>
                  </a:lnTo>
                  <a:lnTo>
                    <a:pt x="15593" y="13739"/>
                  </a:lnTo>
                  <a:lnTo>
                    <a:pt x="15566" y="13708"/>
                  </a:lnTo>
                  <a:lnTo>
                    <a:pt x="15544" y="13678"/>
                  </a:lnTo>
                  <a:lnTo>
                    <a:pt x="15539" y="13658"/>
                  </a:lnTo>
                  <a:lnTo>
                    <a:pt x="15528" y="13637"/>
                  </a:lnTo>
                  <a:lnTo>
                    <a:pt x="15511" y="13597"/>
                  </a:lnTo>
                  <a:lnTo>
                    <a:pt x="15500" y="13546"/>
                  </a:lnTo>
                  <a:lnTo>
                    <a:pt x="15495" y="13485"/>
                  </a:lnTo>
                  <a:lnTo>
                    <a:pt x="15489" y="13414"/>
                  </a:lnTo>
                  <a:lnTo>
                    <a:pt x="15495" y="13342"/>
                  </a:lnTo>
                  <a:lnTo>
                    <a:pt x="15500" y="13302"/>
                  </a:lnTo>
                  <a:lnTo>
                    <a:pt x="15517" y="13210"/>
                  </a:lnTo>
                  <a:lnTo>
                    <a:pt x="15561" y="13129"/>
                  </a:lnTo>
                  <a:lnTo>
                    <a:pt x="15588" y="13108"/>
                  </a:lnTo>
                  <a:lnTo>
                    <a:pt x="15604" y="13098"/>
                  </a:lnTo>
                  <a:lnTo>
                    <a:pt x="15621" y="13098"/>
                  </a:lnTo>
                  <a:lnTo>
                    <a:pt x="15659" y="13088"/>
                  </a:lnTo>
                  <a:lnTo>
                    <a:pt x="15697" y="13088"/>
                  </a:lnTo>
                  <a:lnTo>
                    <a:pt x="15735" y="13108"/>
                  </a:lnTo>
                  <a:lnTo>
                    <a:pt x="15768" y="13129"/>
                  </a:lnTo>
                  <a:lnTo>
                    <a:pt x="15796" y="13149"/>
                  </a:lnTo>
                  <a:lnTo>
                    <a:pt x="15785" y="13241"/>
                  </a:lnTo>
                  <a:lnTo>
                    <a:pt x="15757" y="13231"/>
                  </a:lnTo>
                  <a:lnTo>
                    <a:pt x="15730" y="13210"/>
                  </a:lnTo>
                  <a:lnTo>
                    <a:pt x="15697" y="13200"/>
                  </a:lnTo>
                  <a:lnTo>
                    <a:pt x="15637" y="13200"/>
                  </a:lnTo>
                  <a:lnTo>
                    <a:pt x="15615" y="13210"/>
                  </a:lnTo>
                  <a:lnTo>
                    <a:pt x="15599" y="13220"/>
                  </a:lnTo>
                  <a:lnTo>
                    <a:pt x="15582" y="13241"/>
                  </a:lnTo>
                  <a:lnTo>
                    <a:pt x="15577" y="13251"/>
                  </a:lnTo>
                  <a:lnTo>
                    <a:pt x="15571" y="13271"/>
                  </a:lnTo>
                  <a:lnTo>
                    <a:pt x="15566" y="13302"/>
                  </a:lnTo>
                  <a:lnTo>
                    <a:pt x="15561" y="13353"/>
                  </a:lnTo>
                  <a:lnTo>
                    <a:pt x="15561" y="13464"/>
                  </a:lnTo>
                  <a:lnTo>
                    <a:pt x="15566" y="13515"/>
                  </a:lnTo>
                  <a:lnTo>
                    <a:pt x="15566" y="13536"/>
                  </a:lnTo>
                  <a:lnTo>
                    <a:pt x="15571" y="13546"/>
                  </a:lnTo>
                  <a:lnTo>
                    <a:pt x="15582" y="13576"/>
                  </a:lnTo>
                  <a:lnTo>
                    <a:pt x="15599" y="13607"/>
                  </a:lnTo>
                  <a:lnTo>
                    <a:pt x="15615" y="13627"/>
                  </a:lnTo>
                  <a:lnTo>
                    <a:pt x="15670" y="13668"/>
                  </a:lnTo>
                  <a:lnTo>
                    <a:pt x="15708" y="13708"/>
                  </a:lnTo>
                  <a:lnTo>
                    <a:pt x="15735" y="13739"/>
                  </a:lnTo>
                  <a:lnTo>
                    <a:pt x="15763" y="13780"/>
                  </a:lnTo>
                  <a:lnTo>
                    <a:pt x="15785" y="13820"/>
                  </a:lnTo>
                  <a:lnTo>
                    <a:pt x="15801" y="13871"/>
                  </a:lnTo>
                  <a:lnTo>
                    <a:pt x="15812" y="13922"/>
                  </a:lnTo>
                  <a:lnTo>
                    <a:pt x="15817" y="13983"/>
                  </a:lnTo>
                  <a:lnTo>
                    <a:pt x="15817" y="14136"/>
                  </a:lnTo>
                  <a:lnTo>
                    <a:pt x="15806" y="14207"/>
                  </a:lnTo>
                  <a:lnTo>
                    <a:pt x="15796" y="14268"/>
                  </a:lnTo>
                  <a:lnTo>
                    <a:pt x="15774" y="14319"/>
                  </a:lnTo>
                  <a:lnTo>
                    <a:pt x="15763" y="14339"/>
                  </a:lnTo>
                  <a:lnTo>
                    <a:pt x="15746" y="14359"/>
                  </a:lnTo>
                  <a:lnTo>
                    <a:pt x="15719" y="14390"/>
                  </a:lnTo>
                  <a:lnTo>
                    <a:pt x="15681" y="14400"/>
                  </a:lnTo>
                  <a:lnTo>
                    <a:pt x="15664" y="14410"/>
                  </a:lnTo>
                  <a:lnTo>
                    <a:pt x="15643" y="14410"/>
                  </a:lnTo>
                  <a:close/>
                  <a:moveTo>
                    <a:pt x="15074" y="13820"/>
                  </a:moveTo>
                  <a:lnTo>
                    <a:pt x="15074" y="13942"/>
                  </a:lnTo>
                  <a:lnTo>
                    <a:pt x="15080" y="14044"/>
                  </a:lnTo>
                  <a:lnTo>
                    <a:pt x="15090" y="14136"/>
                  </a:lnTo>
                  <a:lnTo>
                    <a:pt x="15101" y="14166"/>
                  </a:lnTo>
                  <a:lnTo>
                    <a:pt x="15107" y="14197"/>
                  </a:lnTo>
                  <a:lnTo>
                    <a:pt x="15140" y="14258"/>
                  </a:lnTo>
                  <a:lnTo>
                    <a:pt x="15156" y="14278"/>
                  </a:lnTo>
                  <a:lnTo>
                    <a:pt x="15183" y="14288"/>
                  </a:lnTo>
                  <a:lnTo>
                    <a:pt x="15205" y="14298"/>
                  </a:lnTo>
                  <a:lnTo>
                    <a:pt x="15222" y="14298"/>
                  </a:lnTo>
                  <a:lnTo>
                    <a:pt x="15260" y="14288"/>
                  </a:lnTo>
                  <a:lnTo>
                    <a:pt x="15276" y="14288"/>
                  </a:lnTo>
                  <a:lnTo>
                    <a:pt x="15293" y="14278"/>
                  </a:lnTo>
                  <a:lnTo>
                    <a:pt x="15326" y="14247"/>
                  </a:lnTo>
                  <a:lnTo>
                    <a:pt x="15364" y="14227"/>
                  </a:lnTo>
                  <a:lnTo>
                    <a:pt x="15380" y="14319"/>
                  </a:lnTo>
                  <a:lnTo>
                    <a:pt x="15347" y="14349"/>
                  </a:lnTo>
                  <a:lnTo>
                    <a:pt x="15309" y="14380"/>
                  </a:lnTo>
                  <a:lnTo>
                    <a:pt x="15265" y="14400"/>
                  </a:lnTo>
                  <a:lnTo>
                    <a:pt x="15194" y="14400"/>
                  </a:lnTo>
                  <a:lnTo>
                    <a:pt x="15167" y="14390"/>
                  </a:lnTo>
                  <a:lnTo>
                    <a:pt x="15123" y="14369"/>
                  </a:lnTo>
                  <a:lnTo>
                    <a:pt x="15101" y="14349"/>
                  </a:lnTo>
                  <a:lnTo>
                    <a:pt x="15069" y="14288"/>
                  </a:lnTo>
                  <a:lnTo>
                    <a:pt x="15058" y="14247"/>
                  </a:lnTo>
                  <a:lnTo>
                    <a:pt x="15041" y="14207"/>
                  </a:lnTo>
                  <a:lnTo>
                    <a:pt x="15030" y="14156"/>
                  </a:lnTo>
                  <a:lnTo>
                    <a:pt x="15025" y="14105"/>
                  </a:lnTo>
                  <a:lnTo>
                    <a:pt x="15014" y="14044"/>
                  </a:lnTo>
                  <a:lnTo>
                    <a:pt x="15009" y="13983"/>
                  </a:lnTo>
                  <a:lnTo>
                    <a:pt x="15003" y="13912"/>
                  </a:lnTo>
                  <a:lnTo>
                    <a:pt x="15003" y="13658"/>
                  </a:lnTo>
                  <a:lnTo>
                    <a:pt x="15009" y="13576"/>
                  </a:lnTo>
                  <a:lnTo>
                    <a:pt x="15019" y="13434"/>
                  </a:lnTo>
                  <a:lnTo>
                    <a:pt x="15025" y="13373"/>
                  </a:lnTo>
                  <a:lnTo>
                    <a:pt x="15047" y="13271"/>
                  </a:lnTo>
                  <a:lnTo>
                    <a:pt x="15058" y="13231"/>
                  </a:lnTo>
                  <a:lnTo>
                    <a:pt x="15107" y="13139"/>
                  </a:lnTo>
                  <a:lnTo>
                    <a:pt x="15123" y="13119"/>
                  </a:lnTo>
                  <a:lnTo>
                    <a:pt x="15189" y="13088"/>
                  </a:lnTo>
                  <a:lnTo>
                    <a:pt x="15233" y="13088"/>
                  </a:lnTo>
                  <a:lnTo>
                    <a:pt x="15276" y="13108"/>
                  </a:lnTo>
                  <a:lnTo>
                    <a:pt x="15293" y="13119"/>
                  </a:lnTo>
                  <a:lnTo>
                    <a:pt x="15309" y="13139"/>
                  </a:lnTo>
                  <a:lnTo>
                    <a:pt x="15342" y="13200"/>
                  </a:lnTo>
                  <a:lnTo>
                    <a:pt x="15353" y="13231"/>
                  </a:lnTo>
                  <a:lnTo>
                    <a:pt x="15375" y="13312"/>
                  </a:lnTo>
                  <a:lnTo>
                    <a:pt x="15386" y="13403"/>
                  </a:lnTo>
                  <a:lnTo>
                    <a:pt x="15391" y="13454"/>
                  </a:lnTo>
                  <a:lnTo>
                    <a:pt x="15397" y="13515"/>
                  </a:lnTo>
                  <a:lnTo>
                    <a:pt x="15397" y="13780"/>
                  </a:lnTo>
                  <a:lnTo>
                    <a:pt x="15074" y="13780"/>
                  </a:lnTo>
                  <a:lnTo>
                    <a:pt x="15074" y="13820"/>
                  </a:lnTo>
                  <a:close/>
                  <a:moveTo>
                    <a:pt x="15331" y="13678"/>
                  </a:moveTo>
                  <a:lnTo>
                    <a:pt x="15331" y="13597"/>
                  </a:lnTo>
                  <a:lnTo>
                    <a:pt x="15326" y="13495"/>
                  </a:lnTo>
                  <a:lnTo>
                    <a:pt x="15320" y="13414"/>
                  </a:lnTo>
                  <a:lnTo>
                    <a:pt x="15315" y="13342"/>
                  </a:lnTo>
                  <a:lnTo>
                    <a:pt x="15298" y="13281"/>
                  </a:lnTo>
                  <a:lnTo>
                    <a:pt x="15282" y="13241"/>
                  </a:lnTo>
                  <a:lnTo>
                    <a:pt x="15265" y="13220"/>
                  </a:lnTo>
                  <a:lnTo>
                    <a:pt x="15249" y="13210"/>
                  </a:lnTo>
                  <a:lnTo>
                    <a:pt x="15238" y="13200"/>
                  </a:lnTo>
                  <a:lnTo>
                    <a:pt x="15211" y="13190"/>
                  </a:lnTo>
                  <a:lnTo>
                    <a:pt x="15178" y="13200"/>
                  </a:lnTo>
                  <a:lnTo>
                    <a:pt x="15167" y="13200"/>
                  </a:lnTo>
                  <a:lnTo>
                    <a:pt x="15151" y="13210"/>
                  </a:lnTo>
                  <a:lnTo>
                    <a:pt x="15140" y="13220"/>
                  </a:lnTo>
                  <a:lnTo>
                    <a:pt x="15107" y="13281"/>
                  </a:lnTo>
                  <a:lnTo>
                    <a:pt x="15096" y="13342"/>
                  </a:lnTo>
                  <a:lnTo>
                    <a:pt x="15080" y="13424"/>
                  </a:lnTo>
                  <a:lnTo>
                    <a:pt x="15074" y="13525"/>
                  </a:lnTo>
                  <a:lnTo>
                    <a:pt x="15074" y="13678"/>
                  </a:lnTo>
                  <a:lnTo>
                    <a:pt x="15331" y="13678"/>
                  </a:lnTo>
                  <a:close/>
                  <a:moveTo>
                    <a:pt x="14779" y="14400"/>
                  </a:moveTo>
                  <a:lnTo>
                    <a:pt x="14757" y="14400"/>
                  </a:lnTo>
                  <a:lnTo>
                    <a:pt x="14691" y="14369"/>
                  </a:lnTo>
                  <a:lnTo>
                    <a:pt x="14675" y="14349"/>
                  </a:lnTo>
                  <a:lnTo>
                    <a:pt x="14642" y="14288"/>
                  </a:lnTo>
                  <a:lnTo>
                    <a:pt x="14626" y="14247"/>
                  </a:lnTo>
                  <a:lnTo>
                    <a:pt x="14604" y="14166"/>
                  </a:lnTo>
                  <a:lnTo>
                    <a:pt x="14599" y="14105"/>
                  </a:lnTo>
                  <a:lnTo>
                    <a:pt x="14588" y="14044"/>
                  </a:lnTo>
                  <a:lnTo>
                    <a:pt x="14582" y="13983"/>
                  </a:lnTo>
                  <a:lnTo>
                    <a:pt x="14577" y="13912"/>
                  </a:lnTo>
                  <a:lnTo>
                    <a:pt x="14577" y="13576"/>
                  </a:lnTo>
                  <a:lnTo>
                    <a:pt x="14588" y="13434"/>
                  </a:lnTo>
                  <a:lnTo>
                    <a:pt x="14593" y="13383"/>
                  </a:lnTo>
                  <a:lnTo>
                    <a:pt x="14604" y="13322"/>
                  </a:lnTo>
                  <a:lnTo>
                    <a:pt x="14615" y="13281"/>
                  </a:lnTo>
                  <a:lnTo>
                    <a:pt x="14626" y="13231"/>
                  </a:lnTo>
                  <a:lnTo>
                    <a:pt x="14642" y="13200"/>
                  </a:lnTo>
                  <a:lnTo>
                    <a:pt x="14653" y="13169"/>
                  </a:lnTo>
                  <a:lnTo>
                    <a:pt x="14675" y="13139"/>
                  </a:lnTo>
                  <a:lnTo>
                    <a:pt x="14691" y="13119"/>
                  </a:lnTo>
                  <a:lnTo>
                    <a:pt x="14735" y="13098"/>
                  </a:lnTo>
                  <a:lnTo>
                    <a:pt x="14784" y="13088"/>
                  </a:lnTo>
                  <a:lnTo>
                    <a:pt x="14823" y="13088"/>
                  </a:lnTo>
                  <a:lnTo>
                    <a:pt x="14905" y="13139"/>
                  </a:lnTo>
                  <a:lnTo>
                    <a:pt x="14916" y="13149"/>
                  </a:lnTo>
                  <a:lnTo>
                    <a:pt x="14905" y="13251"/>
                  </a:lnTo>
                  <a:lnTo>
                    <a:pt x="14845" y="13210"/>
                  </a:lnTo>
                  <a:lnTo>
                    <a:pt x="14817" y="13200"/>
                  </a:lnTo>
                  <a:lnTo>
                    <a:pt x="14784" y="13190"/>
                  </a:lnTo>
                  <a:lnTo>
                    <a:pt x="14752" y="13200"/>
                  </a:lnTo>
                  <a:lnTo>
                    <a:pt x="14724" y="13210"/>
                  </a:lnTo>
                  <a:lnTo>
                    <a:pt x="14697" y="13241"/>
                  </a:lnTo>
                  <a:lnTo>
                    <a:pt x="14681" y="13292"/>
                  </a:lnTo>
                  <a:lnTo>
                    <a:pt x="14664" y="13353"/>
                  </a:lnTo>
                  <a:lnTo>
                    <a:pt x="14653" y="13434"/>
                  </a:lnTo>
                  <a:lnTo>
                    <a:pt x="14648" y="13525"/>
                  </a:lnTo>
                  <a:lnTo>
                    <a:pt x="14642" y="13658"/>
                  </a:lnTo>
                  <a:lnTo>
                    <a:pt x="14642" y="13810"/>
                  </a:lnTo>
                  <a:lnTo>
                    <a:pt x="14648" y="13942"/>
                  </a:lnTo>
                  <a:lnTo>
                    <a:pt x="14653" y="14044"/>
                  </a:lnTo>
                  <a:lnTo>
                    <a:pt x="14664" y="14136"/>
                  </a:lnTo>
                  <a:lnTo>
                    <a:pt x="14675" y="14166"/>
                  </a:lnTo>
                  <a:lnTo>
                    <a:pt x="14681" y="14197"/>
                  </a:lnTo>
                  <a:lnTo>
                    <a:pt x="14691" y="14227"/>
                  </a:lnTo>
                  <a:lnTo>
                    <a:pt x="14702" y="14247"/>
                  </a:lnTo>
                  <a:lnTo>
                    <a:pt x="14713" y="14258"/>
                  </a:lnTo>
                  <a:lnTo>
                    <a:pt x="14724" y="14278"/>
                  </a:lnTo>
                  <a:lnTo>
                    <a:pt x="14741" y="14288"/>
                  </a:lnTo>
                  <a:lnTo>
                    <a:pt x="14752" y="14288"/>
                  </a:lnTo>
                  <a:lnTo>
                    <a:pt x="14784" y="14298"/>
                  </a:lnTo>
                  <a:lnTo>
                    <a:pt x="14817" y="14288"/>
                  </a:lnTo>
                  <a:lnTo>
                    <a:pt x="14845" y="14278"/>
                  </a:lnTo>
                  <a:lnTo>
                    <a:pt x="14905" y="14217"/>
                  </a:lnTo>
                  <a:lnTo>
                    <a:pt x="14921" y="14319"/>
                  </a:lnTo>
                  <a:lnTo>
                    <a:pt x="14894" y="14349"/>
                  </a:lnTo>
                  <a:lnTo>
                    <a:pt x="14861" y="14380"/>
                  </a:lnTo>
                  <a:lnTo>
                    <a:pt x="14845" y="14390"/>
                  </a:lnTo>
                  <a:lnTo>
                    <a:pt x="14823" y="14400"/>
                  </a:lnTo>
                  <a:lnTo>
                    <a:pt x="14779" y="14400"/>
                  </a:lnTo>
                  <a:close/>
                  <a:moveTo>
                    <a:pt x="14189" y="13139"/>
                  </a:moveTo>
                  <a:lnTo>
                    <a:pt x="14232" y="13098"/>
                  </a:lnTo>
                  <a:lnTo>
                    <a:pt x="14260" y="13088"/>
                  </a:lnTo>
                  <a:lnTo>
                    <a:pt x="14325" y="13088"/>
                  </a:lnTo>
                  <a:lnTo>
                    <a:pt x="14353" y="13098"/>
                  </a:lnTo>
                  <a:lnTo>
                    <a:pt x="14364" y="13108"/>
                  </a:lnTo>
                  <a:lnTo>
                    <a:pt x="14374" y="13129"/>
                  </a:lnTo>
                  <a:lnTo>
                    <a:pt x="14385" y="13139"/>
                  </a:lnTo>
                  <a:lnTo>
                    <a:pt x="14407" y="13180"/>
                  </a:lnTo>
                  <a:lnTo>
                    <a:pt x="14418" y="13210"/>
                  </a:lnTo>
                  <a:lnTo>
                    <a:pt x="14435" y="13302"/>
                  </a:lnTo>
                  <a:lnTo>
                    <a:pt x="14440" y="13342"/>
                  </a:lnTo>
                  <a:lnTo>
                    <a:pt x="14440" y="14380"/>
                  </a:lnTo>
                  <a:lnTo>
                    <a:pt x="14369" y="14380"/>
                  </a:lnTo>
                  <a:lnTo>
                    <a:pt x="14369" y="13332"/>
                  </a:lnTo>
                  <a:lnTo>
                    <a:pt x="14364" y="13292"/>
                  </a:lnTo>
                  <a:lnTo>
                    <a:pt x="14358" y="13261"/>
                  </a:lnTo>
                  <a:lnTo>
                    <a:pt x="14353" y="13241"/>
                  </a:lnTo>
                  <a:lnTo>
                    <a:pt x="14347" y="13231"/>
                  </a:lnTo>
                  <a:lnTo>
                    <a:pt x="14331" y="13220"/>
                  </a:lnTo>
                  <a:lnTo>
                    <a:pt x="14320" y="13200"/>
                  </a:lnTo>
                  <a:lnTo>
                    <a:pt x="14298" y="13200"/>
                  </a:lnTo>
                  <a:lnTo>
                    <a:pt x="14282" y="13190"/>
                  </a:lnTo>
                  <a:lnTo>
                    <a:pt x="14260" y="13200"/>
                  </a:lnTo>
                  <a:lnTo>
                    <a:pt x="14238" y="13200"/>
                  </a:lnTo>
                  <a:lnTo>
                    <a:pt x="14205" y="13220"/>
                  </a:lnTo>
                  <a:lnTo>
                    <a:pt x="14178" y="13251"/>
                  </a:lnTo>
                  <a:lnTo>
                    <a:pt x="14145" y="13292"/>
                  </a:lnTo>
                  <a:lnTo>
                    <a:pt x="14145" y="14380"/>
                  </a:lnTo>
                  <a:lnTo>
                    <a:pt x="14074" y="14380"/>
                  </a:lnTo>
                  <a:lnTo>
                    <a:pt x="14074" y="13108"/>
                  </a:lnTo>
                  <a:lnTo>
                    <a:pt x="14107" y="13108"/>
                  </a:lnTo>
                  <a:lnTo>
                    <a:pt x="14139" y="13241"/>
                  </a:lnTo>
                  <a:lnTo>
                    <a:pt x="14189" y="13139"/>
                  </a:lnTo>
                  <a:close/>
                  <a:moveTo>
                    <a:pt x="13833" y="13444"/>
                  </a:moveTo>
                  <a:lnTo>
                    <a:pt x="13828" y="13393"/>
                  </a:lnTo>
                  <a:lnTo>
                    <a:pt x="13828" y="13342"/>
                  </a:lnTo>
                  <a:lnTo>
                    <a:pt x="13822" y="13302"/>
                  </a:lnTo>
                  <a:lnTo>
                    <a:pt x="13812" y="13261"/>
                  </a:lnTo>
                  <a:lnTo>
                    <a:pt x="13801" y="13241"/>
                  </a:lnTo>
                  <a:lnTo>
                    <a:pt x="13757" y="13200"/>
                  </a:lnTo>
                  <a:lnTo>
                    <a:pt x="13691" y="13200"/>
                  </a:lnTo>
                  <a:lnTo>
                    <a:pt x="13615" y="13241"/>
                  </a:lnTo>
                  <a:lnTo>
                    <a:pt x="13582" y="13261"/>
                  </a:lnTo>
                  <a:lnTo>
                    <a:pt x="13566" y="13159"/>
                  </a:lnTo>
                  <a:lnTo>
                    <a:pt x="13604" y="13129"/>
                  </a:lnTo>
                  <a:lnTo>
                    <a:pt x="13642" y="13108"/>
                  </a:lnTo>
                  <a:lnTo>
                    <a:pt x="13686" y="13088"/>
                  </a:lnTo>
                  <a:lnTo>
                    <a:pt x="13773" y="13088"/>
                  </a:lnTo>
                  <a:lnTo>
                    <a:pt x="13822" y="13119"/>
                  </a:lnTo>
                  <a:lnTo>
                    <a:pt x="13833" y="13139"/>
                  </a:lnTo>
                  <a:lnTo>
                    <a:pt x="13850" y="13159"/>
                  </a:lnTo>
                  <a:lnTo>
                    <a:pt x="13861" y="13180"/>
                  </a:lnTo>
                  <a:lnTo>
                    <a:pt x="13866" y="13210"/>
                  </a:lnTo>
                  <a:lnTo>
                    <a:pt x="13877" y="13241"/>
                  </a:lnTo>
                  <a:lnTo>
                    <a:pt x="13883" y="13271"/>
                  </a:lnTo>
                  <a:lnTo>
                    <a:pt x="13888" y="13312"/>
                  </a:lnTo>
                  <a:lnTo>
                    <a:pt x="13894" y="13403"/>
                  </a:lnTo>
                  <a:lnTo>
                    <a:pt x="13899" y="13515"/>
                  </a:lnTo>
                  <a:lnTo>
                    <a:pt x="13899" y="14258"/>
                  </a:lnTo>
                  <a:lnTo>
                    <a:pt x="13910" y="14278"/>
                  </a:lnTo>
                  <a:lnTo>
                    <a:pt x="13921" y="14288"/>
                  </a:lnTo>
                  <a:lnTo>
                    <a:pt x="13937" y="14298"/>
                  </a:lnTo>
                  <a:lnTo>
                    <a:pt x="13954" y="14298"/>
                  </a:lnTo>
                  <a:lnTo>
                    <a:pt x="13959" y="14369"/>
                  </a:lnTo>
                  <a:lnTo>
                    <a:pt x="13937" y="14390"/>
                  </a:lnTo>
                  <a:lnTo>
                    <a:pt x="13910" y="14400"/>
                  </a:lnTo>
                  <a:lnTo>
                    <a:pt x="13888" y="14400"/>
                  </a:lnTo>
                  <a:lnTo>
                    <a:pt x="13872" y="14380"/>
                  </a:lnTo>
                  <a:lnTo>
                    <a:pt x="13833" y="14268"/>
                  </a:lnTo>
                  <a:lnTo>
                    <a:pt x="13790" y="14369"/>
                  </a:lnTo>
                  <a:lnTo>
                    <a:pt x="13773" y="14390"/>
                  </a:lnTo>
                  <a:lnTo>
                    <a:pt x="13757" y="14400"/>
                  </a:lnTo>
                  <a:lnTo>
                    <a:pt x="13675" y="14400"/>
                  </a:lnTo>
                  <a:lnTo>
                    <a:pt x="13642" y="14390"/>
                  </a:lnTo>
                  <a:lnTo>
                    <a:pt x="13631" y="14369"/>
                  </a:lnTo>
                  <a:lnTo>
                    <a:pt x="13615" y="14359"/>
                  </a:lnTo>
                  <a:lnTo>
                    <a:pt x="13587" y="14329"/>
                  </a:lnTo>
                  <a:lnTo>
                    <a:pt x="13577" y="14298"/>
                  </a:lnTo>
                  <a:lnTo>
                    <a:pt x="13571" y="14278"/>
                  </a:lnTo>
                  <a:lnTo>
                    <a:pt x="13555" y="14207"/>
                  </a:lnTo>
                  <a:lnTo>
                    <a:pt x="13549" y="14176"/>
                  </a:lnTo>
                  <a:lnTo>
                    <a:pt x="13544" y="14136"/>
                  </a:lnTo>
                  <a:lnTo>
                    <a:pt x="13538" y="14085"/>
                  </a:lnTo>
                  <a:lnTo>
                    <a:pt x="13538" y="14034"/>
                  </a:lnTo>
                  <a:lnTo>
                    <a:pt x="13544" y="13942"/>
                  </a:lnTo>
                  <a:lnTo>
                    <a:pt x="13544" y="13902"/>
                  </a:lnTo>
                  <a:lnTo>
                    <a:pt x="13549" y="13871"/>
                  </a:lnTo>
                  <a:lnTo>
                    <a:pt x="13566" y="13800"/>
                  </a:lnTo>
                  <a:lnTo>
                    <a:pt x="13577" y="13780"/>
                  </a:lnTo>
                  <a:lnTo>
                    <a:pt x="13587" y="13749"/>
                  </a:lnTo>
                  <a:lnTo>
                    <a:pt x="13604" y="13729"/>
                  </a:lnTo>
                  <a:lnTo>
                    <a:pt x="13615" y="13708"/>
                  </a:lnTo>
                  <a:lnTo>
                    <a:pt x="13648" y="13688"/>
                  </a:lnTo>
                  <a:lnTo>
                    <a:pt x="13686" y="13658"/>
                  </a:lnTo>
                  <a:lnTo>
                    <a:pt x="13735" y="13647"/>
                  </a:lnTo>
                  <a:lnTo>
                    <a:pt x="13833" y="13637"/>
                  </a:lnTo>
                  <a:lnTo>
                    <a:pt x="13833" y="13444"/>
                  </a:lnTo>
                  <a:close/>
                  <a:moveTo>
                    <a:pt x="13833" y="13729"/>
                  </a:moveTo>
                  <a:lnTo>
                    <a:pt x="13740" y="13739"/>
                  </a:lnTo>
                  <a:lnTo>
                    <a:pt x="13708" y="13749"/>
                  </a:lnTo>
                  <a:lnTo>
                    <a:pt x="13691" y="13759"/>
                  </a:lnTo>
                  <a:lnTo>
                    <a:pt x="13680" y="13759"/>
                  </a:lnTo>
                  <a:lnTo>
                    <a:pt x="13659" y="13780"/>
                  </a:lnTo>
                  <a:lnTo>
                    <a:pt x="13626" y="13841"/>
                  </a:lnTo>
                  <a:lnTo>
                    <a:pt x="13615" y="13892"/>
                  </a:lnTo>
                  <a:lnTo>
                    <a:pt x="13609" y="13942"/>
                  </a:lnTo>
                  <a:lnTo>
                    <a:pt x="13609" y="14146"/>
                  </a:lnTo>
                  <a:lnTo>
                    <a:pt x="13615" y="14186"/>
                  </a:lnTo>
                  <a:lnTo>
                    <a:pt x="13626" y="14227"/>
                  </a:lnTo>
                  <a:lnTo>
                    <a:pt x="13648" y="14268"/>
                  </a:lnTo>
                  <a:lnTo>
                    <a:pt x="13669" y="14288"/>
                  </a:lnTo>
                  <a:lnTo>
                    <a:pt x="13691" y="14298"/>
                  </a:lnTo>
                  <a:lnTo>
                    <a:pt x="13735" y="14298"/>
                  </a:lnTo>
                  <a:lnTo>
                    <a:pt x="13757" y="14288"/>
                  </a:lnTo>
                  <a:lnTo>
                    <a:pt x="13773" y="14278"/>
                  </a:lnTo>
                  <a:lnTo>
                    <a:pt x="13784" y="14268"/>
                  </a:lnTo>
                  <a:lnTo>
                    <a:pt x="13812" y="14227"/>
                  </a:lnTo>
                  <a:lnTo>
                    <a:pt x="13833" y="14186"/>
                  </a:lnTo>
                  <a:lnTo>
                    <a:pt x="13833" y="13729"/>
                  </a:lnTo>
                  <a:close/>
                  <a:moveTo>
                    <a:pt x="13057" y="13108"/>
                  </a:moveTo>
                  <a:lnTo>
                    <a:pt x="13123" y="13108"/>
                  </a:lnTo>
                  <a:lnTo>
                    <a:pt x="13238" y="14014"/>
                  </a:lnTo>
                  <a:lnTo>
                    <a:pt x="13265" y="14339"/>
                  </a:lnTo>
                  <a:lnTo>
                    <a:pt x="13287" y="14014"/>
                  </a:lnTo>
                  <a:lnTo>
                    <a:pt x="13402" y="13108"/>
                  </a:lnTo>
                  <a:lnTo>
                    <a:pt x="13473" y="13108"/>
                  </a:lnTo>
                  <a:lnTo>
                    <a:pt x="13298" y="14380"/>
                  </a:lnTo>
                  <a:lnTo>
                    <a:pt x="13227" y="14380"/>
                  </a:lnTo>
                  <a:lnTo>
                    <a:pt x="13057" y="13108"/>
                  </a:lnTo>
                  <a:close/>
                  <a:moveTo>
                    <a:pt x="12877" y="12651"/>
                  </a:moveTo>
                  <a:lnTo>
                    <a:pt x="12943" y="12651"/>
                  </a:lnTo>
                  <a:lnTo>
                    <a:pt x="12943" y="14380"/>
                  </a:lnTo>
                  <a:lnTo>
                    <a:pt x="12910" y="14380"/>
                  </a:lnTo>
                  <a:lnTo>
                    <a:pt x="12882" y="14247"/>
                  </a:lnTo>
                  <a:lnTo>
                    <a:pt x="12822" y="14369"/>
                  </a:lnTo>
                  <a:lnTo>
                    <a:pt x="12789" y="14390"/>
                  </a:lnTo>
                  <a:lnTo>
                    <a:pt x="12768" y="14400"/>
                  </a:lnTo>
                  <a:lnTo>
                    <a:pt x="12718" y="14400"/>
                  </a:lnTo>
                  <a:lnTo>
                    <a:pt x="12697" y="14390"/>
                  </a:lnTo>
                  <a:lnTo>
                    <a:pt x="12680" y="14380"/>
                  </a:lnTo>
                  <a:lnTo>
                    <a:pt x="12658" y="14369"/>
                  </a:lnTo>
                  <a:lnTo>
                    <a:pt x="12615" y="14288"/>
                  </a:lnTo>
                  <a:lnTo>
                    <a:pt x="12593" y="14207"/>
                  </a:lnTo>
                  <a:lnTo>
                    <a:pt x="12582" y="14156"/>
                  </a:lnTo>
                  <a:lnTo>
                    <a:pt x="12565" y="14044"/>
                  </a:lnTo>
                  <a:lnTo>
                    <a:pt x="12554" y="13902"/>
                  </a:lnTo>
                  <a:lnTo>
                    <a:pt x="12554" y="13647"/>
                  </a:lnTo>
                  <a:lnTo>
                    <a:pt x="12560" y="13566"/>
                  </a:lnTo>
                  <a:lnTo>
                    <a:pt x="12560" y="13495"/>
                  </a:lnTo>
                  <a:lnTo>
                    <a:pt x="12565" y="13434"/>
                  </a:lnTo>
                  <a:lnTo>
                    <a:pt x="12576" y="13373"/>
                  </a:lnTo>
                  <a:lnTo>
                    <a:pt x="12582" y="13322"/>
                  </a:lnTo>
                  <a:lnTo>
                    <a:pt x="12593" y="13271"/>
                  </a:lnTo>
                  <a:lnTo>
                    <a:pt x="12604" y="13231"/>
                  </a:lnTo>
                  <a:lnTo>
                    <a:pt x="12620" y="13190"/>
                  </a:lnTo>
                  <a:lnTo>
                    <a:pt x="12647" y="13139"/>
                  </a:lnTo>
                  <a:lnTo>
                    <a:pt x="12664" y="13119"/>
                  </a:lnTo>
                  <a:lnTo>
                    <a:pt x="12686" y="13108"/>
                  </a:lnTo>
                  <a:lnTo>
                    <a:pt x="12702" y="13098"/>
                  </a:lnTo>
                  <a:lnTo>
                    <a:pt x="12740" y="13088"/>
                  </a:lnTo>
                  <a:lnTo>
                    <a:pt x="12762" y="13088"/>
                  </a:lnTo>
                  <a:lnTo>
                    <a:pt x="12806" y="13108"/>
                  </a:lnTo>
                  <a:lnTo>
                    <a:pt x="12822" y="13119"/>
                  </a:lnTo>
                  <a:lnTo>
                    <a:pt x="12850" y="13159"/>
                  </a:lnTo>
                  <a:lnTo>
                    <a:pt x="12866" y="13180"/>
                  </a:lnTo>
                  <a:lnTo>
                    <a:pt x="12877" y="13200"/>
                  </a:lnTo>
                  <a:lnTo>
                    <a:pt x="12877" y="12651"/>
                  </a:lnTo>
                  <a:close/>
                  <a:moveTo>
                    <a:pt x="12877" y="13292"/>
                  </a:moveTo>
                  <a:lnTo>
                    <a:pt x="12855" y="13261"/>
                  </a:lnTo>
                  <a:lnTo>
                    <a:pt x="12828" y="13231"/>
                  </a:lnTo>
                  <a:lnTo>
                    <a:pt x="12811" y="13210"/>
                  </a:lnTo>
                  <a:lnTo>
                    <a:pt x="12789" y="13200"/>
                  </a:lnTo>
                  <a:lnTo>
                    <a:pt x="12773" y="13200"/>
                  </a:lnTo>
                  <a:lnTo>
                    <a:pt x="12751" y="13190"/>
                  </a:lnTo>
                  <a:lnTo>
                    <a:pt x="12724" y="13200"/>
                  </a:lnTo>
                  <a:lnTo>
                    <a:pt x="12707" y="13200"/>
                  </a:lnTo>
                  <a:lnTo>
                    <a:pt x="12686" y="13220"/>
                  </a:lnTo>
                  <a:lnTo>
                    <a:pt x="12675" y="13241"/>
                  </a:lnTo>
                  <a:lnTo>
                    <a:pt x="12658" y="13281"/>
                  </a:lnTo>
                  <a:lnTo>
                    <a:pt x="12642" y="13342"/>
                  </a:lnTo>
                  <a:lnTo>
                    <a:pt x="12631" y="13424"/>
                  </a:lnTo>
                  <a:lnTo>
                    <a:pt x="12626" y="13525"/>
                  </a:lnTo>
                  <a:lnTo>
                    <a:pt x="12626" y="13942"/>
                  </a:lnTo>
                  <a:lnTo>
                    <a:pt x="12631" y="14044"/>
                  </a:lnTo>
                  <a:lnTo>
                    <a:pt x="12642" y="14136"/>
                  </a:lnTo>
                  <a:lnTo>
                    <a:pt x="12658" y="14197"/>
                  </a:lnTo>
                  <a:lnTo>
                    <a:pt x="12675" y="14247"/>
                  </a:lnTo>
                  <a:lnTo>
                    <a:pt x="12697" y="14288"/>
                  </a:lnTo>
                  <a:lnTo>
                    <a:pt x="12713" y="14298"/>
                  </a:lnTo>
                  <a:lnTo>
                    <a:pt x="12724" y="14298"/>
                  </a:lnTo>
                  <a:lnTo>
                    <a:pt x="12740" y="14308"/>
                  </a:lnTo>
                  <a:lnTo>
                    <a:pt x="12773" y="14308"/>
                  </a:lnTo>
                  <a:lnTo>
                    <a:pt x="12789" y="14298"/>
                  </a:lnTo>
                  <a:lnTo>
                    <a:pt x="12800" y="14288"/>
                  </a:lnTo>
                  <a:lnTo>
                    <a:pt x="12817" y="14278"/>
                  </a:lnTo>
                  <a:lnTo>
                    <a:pt x="12844" y="14237"/>
                  </a:lnTo>
                  <a:lnTo>
                    <a:pt x="12877" y="14197"/>
                  </a:lnTo>
                  <a:lnTo>
                    <a:pt x="12877" y="13292"/>
                  </a:lnTo>
                  <a:close/>
                  <a:moveTo>
                    <a:pt x="12030" y="14380"/>
                  </a:moveTo>
                  <a:lnTo>
                    <a:pt x="11959" y="14380"/>
                  </a:lnTo>
                  <a:lnTo>
                    <a:pt x="12177" y="12783"/>
                  </a:lnTo>
                  <a:lnTo>
                    <a:pt x="12259" y="12783"/>
                  </a:lnTo>
                  <a:lnTo>
                    <a:pt x="12467" y="14380"/>
                  </a:lnTo>
                  <a:lnTo>
                    <a:pt x="12396" y="14380"/>
                  </a:lnTo>
                  <a:lnTo>
                    <a:pt x="12347" y="14014"/>
                  </a:lnTo>
                  <a:lnTo>
                    <a:pt x="12079" y="14014"/>
                  </a:lnTo>
                  <a:lnTo>
                    <a:pt x="12030" y="14380"/>
                  </a:lnTo>
                  <a:close/>
                  <a:moveTo>
                    <a:pt x="12243" y="13220"/>
                  </a:moveTo>
                  <a:lnTo>
                    <a:pt x="12216" y="12834"/>
                  </a:lnTo>
                  <a:lnTo>
                    <a:pt x="12183" y="13220"/>
                  </a:lnTo>
                  <a:lnTo>
                    <a:pt x="12090" y="13912"/>
                  </a:lnTo>
                  <a:lnTo>
                    <a:pt x="12336" y="13912"/>
                  </a:lnTo>
                  <a:lnTo>
                    <a:pt x="12243" y="13220"/>
                  </a:lnTo>
                  <a:close/>
                  <a:moveTo>
                    <a:pt x="19457" y="6122"/>
                  </a:moveTo>
                  <a:lnTo>
                    <a:pt x="18763" y="6122"/>
                  </a:lnTo>
                  <a:lnTo>
                    <a:pt x="18763" y="11390"/>
                  </a:lnTo>
                  <a:lnTo>
                    <a:pt x="18758" y="11420"/>
                  </a:lnTo>
                  <a:lnTo>
                    <a:pt x="18752" y="11441"/>
                  </a:lnTo>
                  <a:lnTo>
                    <a:pt x="18741" y="11492"/>
                  </a:lnTo>
                  <a:lnTo>
                    <a:pt x="18698" y="11573"/>
                  </a:lnTo>
                  <a:lnTo>
                    <a:pt x="18676" y="11593"/>
                  </a:lnTo>
                  <a:lnTo>
                    <a:pt x="18649" y="11614"/>
                  </a:lnTo>
                  <a:lnTo>
                    <a:pt x="18168" y="11614"/>
                  </a:lnTo>
                  <a:lnTo>
                    <a:pt x="18157" y="11603"/>
                  </a:lnTo>
                  <a:lnTo>
                    <a:pt x="18140" y="11593"/>
                  </a:lnTo>
                  <a:lnTo>
                    <a:pt x="18118" y="11573"/>
                  </a:lnTo>
                  <a:lnTo>
                    <a:pt x="18075" y="11492"/>
                  </a:lnTo>
                  <a:lnTo>
                    <a:pt x="18053" y="11390"/>
                  </a:lnTo>
                  <a:lnTo>
                    <a:pt x="18047" y="11339"/>
                  </a:lnTo>
                  <a:lnTo>
                    <a:pt x="18047" y="6122"/>
                  </a:lnTo>
                  <a:lnTo>
                    <a:pt x="17353" y="6122"/>
                  </a:lnTo>
                  <a:lnTo>
                    <a:pt x="17326" y="6112"/>
                  </a:lnTo>
                  <a:lnTo>
                    <a:pt x="17310" y="6102"/>
                  </a:lnTo>
                  <a:lnTo>
                    <a:pt x="17299" y="6092"/>
                  </a:lnTo>
                  <a:lnTo>
                    <a:pt x="17271" y="6071"/>
                  </a:lnTo>
                  <a:lnTo>
                    <a:pt x="17249" y="6041"/>
                  </a:lnTo>
                  <a:lnTo>
                    <a:pt x="17233" y="5990"/>
                  </a:lnTo>
                  <a:lnTo>
                    <a:pt x="17217" y="5949"/>
                  </a:lnTo>
                  <a:lnTo>
                    <a:pt x="17211" y="5898"/>
                  </a:lnTo>
                  <a:lnTo>
                    <a:pt x="17206" y="5837"/>
                  </a:lnTo>
                  <a:lnTo>
                    <a:pt x="17206" y="5186"/>
                  </a:lnTo>
                  <a:lnTo>
                    <a:pt x="17211" y="5136"/>
                  </a:lnTo>
                  <a:lnTo>
                    <a:pt x="17211" y="5105"/>
                  </a:lnTo>
                  <a:lnTo>
                    <a:pt x="17217" y="5085"/>
                  </a:lnTo>
                  <a:lnTo>
                    <a:pt x="17233" y="5034"/>
                  </a:lnTo>
                  <a:lnTo>
                    <a:pt x="17249" y="4993"/>
                  </a:lnTo>
                  <a:lnTo>
                    <a:pt x="17271" y="4963"/>
                  </a:lnTo>
                  <a:lnTo>
                    <a:pt x="17299" y="4932"/>
                  </a:lnTo>
                  <a:lnTo>
                    <a:pt x="17353" y="4912"/>
                  </a:lnTo>
                  <a:lnTo>
                    <a:pt x="19457" y="4912"/>
                  </a:lnTo>
                  <a:lnTo>
                    <a:pt x="19485" y="4922"/>
                  </a:lnTo>
                  <a:lnTo>
                    <a:pt x="19501" y="4922"/>
                  </a:lnTo>
                  <a:lnTo>
                    <a:pt x="19512" y="4932"/>
                  </a:lnTo>
                  <a:lnTo>
                    <a:pt x="19539" y="4963"/>
                  </a:lnTo>
                  <a:lnTo>
                    <a:pt x="19561" y="4993"/>
                  </a:lnTo>
                  <a:lnTo>
                    <a:pt x="19578" y="5034"/>
                  </a:lnTo>
                  <a:lnTo>
                    <a:pt x="19594" y="5085"/>
                  </a:lnTo>
                  <a:lnTo>
                    <a:pt x="19605" y="5186"/>
                  </a:lnTo>
                  <a:lnTo>
                    <a:pt x="19605" y="5837"/>
                  </a:lnTo>
                  <a:lnTo>
                    <a:pt x="19600" y="5898"/>
                  </a:lnTo>
                  <a:lnTo>
                    <a:pt x="19600" y="5919"/>
                  </a:lnTo>
                  <a:lnTo>
                    <a:pt x="19594" y="5949"/>
                  </a:lnTo>
                  <a:lnTo>
                    <a:pt x="19578" y="5990"/>
                  </a:lnTo>
                  <a:lnTo>
                    <a:pt x="19561" y="6041"/>
                  </a:lnTo>
                  <a:lnTo>
                    <a:pt x="19539" y="6071"/>
                  </a:lnTo>
                  <a:lnTo>
                    <a:pt x="19485" y="6112"/>
                  </a:lnTo>
                  <a:lnTo>
                    <a:pt x="19457" y="6122"/>
                  </a:lnTo>
                  <a:close/>
                  <a:moveTo>
                    <a:pt x="17064" y="11380"/>
                  </a:moveTo>
                  <a:lnTo>
                    <a:pt x="16971" y="11461"/>
                  </a:lnTo>
                  <a:lnTo>
                    <a:pt x="16883" y="11522"/>
                  </a:lnTo>
                  <a:lnTo>
                    <a:pt x="16790" y="11573"/>
                  </a:lnTo>
                  <a:lnTo>
                    <a:pt x="16741" y="11593"/>
                  </a:lnTo>
                  <a:lnTo>
                    <a:pt x="16697" y="11614"/>
                  </a:lnTo>
                  <a:lnTo>
                    <a:pt x="16512" y="11675"/>
                  </a:lnTo>
                  <a:lnTo>
                    <a:pt x="16413" y="11685"/>
                  </a:lnTo>
                  <a:lnTo>
                    <a:pt x="16238" y="11685"/>
                  </a:lnTo>
                  <a:lnTo>
                    <a:pt x="16156" y="11675"/>
                  </a:lnTo>
                  <a:lnTo>
                    <a:pt x="16003" y="11634"/>
                  </a:lnTo>
                  <a:lnTo>
                    <a:pt x="15927" y="11603"/>
                  </a:lnTo>
                  <a:lnTo>
                    <a:pt x="15856" y="11563"/>
                  </a:lnTo>
                  <a:lnTo>
                    <a:pt x="15785" y="11512"/>
                  </a:lnTo>
                  <a:lnTo>
                    <a:pt x="15653" y="11410"/>
                  </a:lnTo>
                  <a:lnTo>
                    <a:pt x="15588" y="11339"/>
                  </a:lnTo>
                  <a:lnTo>
                    <a:pt x="15468" y="11197"/>
                  </a:lnTo>
                  <a:lnTo>
                    <a:pt x="15358" y="11014"/>
                  </a:lnTo>
                  <a:lnTo>
                    <a:pt x="15309" y="10922"/>
                  </a:lnTo>
                  <a:lnTo>
                    <a:pt x="15260" y="10800"/>
                  </a:lnTo>
                  <a:lnTo>
                    <a:pt x="15172" y="10576"/>
                  </a:lnTo>
                  <a:lnTo>
                    <a:pt x="15134" y="10454"/>
                  </a:lnTo>
                  <a:lnTo>
                    <a:pt x="15096" y="10322"/>
                  </a:lnTo>
                  <a:lnTo>
                    <a:pt x="15058" y="10180"/>
                  </a:lnTo>
                  <a:lnTo>
                    <a:pt x="15030" y="10037"/>
                  </a:lnTo>
                  <a:lnTo>
                    <a:pt x="14998" y="9885"/>
                  </a:lnTo>
                  <a:lnTo>
                    <a:pt x="14970" y="9732"/>
                  </a:lnTo>
                  <a:lnTo>
                    <a:pt x="14948" y="9569"/>
                  </a:lnTo>
                  <a:lnTo>
                    <a:pt x="14927" y="9397"/>
                  </a:lnTo>
                  <a:lnTo>
                    <a:pt x="14910" y="9224"/>
                  </a:lnTo>
                  <a:lnTo>
                    <a:pt x="14899" y="9041"/>
                  </a:lnTo>
                  <a:lnTo>
                    <a:pt x="14877" y="8654"/>
                  </a:lnTo>
                  <a:lnTo>
                    <a:pt x="14872" y="8461"/>
                  </a:lnTo>
                  <a:lnTo>
                    <a:pt x="14872" y="8064"/>
                  </a:lnTo>
                  <a:lnTo>
                    <a:pt x="14877" y="7881"/>
                  </a:lnTo>
                  <a:lnTo>
                    <a:pt x="14888" y="7698"/>
                  </a:lnTo>
                  <a:lnTo>
                    <a:pt x="14899" y="7525"/>
                  </a:lnTo>
                  <a:lnTo>
                    <a:pt x="14910" y="7363"/>
                  </a:lnTo>
                  <a:lnTo>
                    <a:pt x="14927" y="7190"/>
                  </a:lnTo>
                  <a:lnTo>
                    <a:pt x="14948" y="7027"/>
                  </a:lnTo>
                  <a:lnTo>
                    <a:pt x="14970" y="6875"/>
                  </a:lnTo>
                  <a:lnTo>
                    <a:pt x="15025" y="6569"/>
                  </a:lnTo>
                  <a:lnTo>
                    <a:pt x="15058" y="6427"/>
                  </a:lnTo>
                  <a:lnTo>
                    <a:pt x="15090" y="6295"/>
                  </a:lnTo>
                  <a:lnTo>
                    <a:pt x="15129" y="6163"/>
                  </a:lnTo>
                  <a:lnTo>
                    <a:pt x="15172" y="6031"/>
                  </a:lnTo>
                  <a:lnTo>
                    <a:pt x="15211" y="5908"/>
                  </a:lnTo>
                  <a:lnTo>
                    <a:pt x="15309" y="5685"/>
                  </a:lnTo>
                  <a:lnTo>
                    <a:pt x="15358" y="5583"/>
                  </a:lnTo>
                  <a:lnTo>
                    <a:pt x="15413" y="5481"/>
                  </a:lnTo>
                  <a:lnTo>
                    <a:pt x="15468" y="5390"/>
                  </a:lnTo>
                  <a:lnTo>
                    <a:pt x="15495" y="5349"/>
                  </a:lnTo>
                  <a:lnTo>
                    <a:pt x="15528" y="5308"/>
                  </a:lnTo>
                  <a:lnTo>
                    <a:pt x="15588" y="5227"/>
                  </a:lnTo>
                  <a:lnTo>
                    <a:pt x="15653" y="5156"/>
                  </a:lnTo>
                  <a:lnTo>
                    <a:pt x="15785" y="5034"/>
                  </a:lnTo>
                  <a:lnTo>
                    <a:pt x="15856" y="4983"/>
                  </a:lnTo>
                  <a:lnTo>
                    <a:pt x="15932" y="4942"/>
                  </a:lnTo>
                  <a:lnTo>
                    <a:pt x="16003" y="4912"/>
                  </a:lnTo>
                  <a:lnTo>
                    <a:pt x="16085" y="4881"/>
                  </a:lnTo>
                  <a:lnTo>
                    <a:pt x="16162" y="4861"/>
                  </a:lnTo>
                  <a:lnTo>
                    <a:pt x="16244" y="4851"/>
                  </a:lnTo>
                  <a:lnTo>
                    <a:pt x="16331" y="4841"/>
                  </a:lnTo>
                  <a:lnTo>
                    <a:pt x="16495" y="4861"/>
                  </a:lnTo>
                  <a:lnTo>
                    <a:pt x="16583" y="4871"/>
                  </a:lnTo>
                  <a:lnTo>
                    <a:pt x="16757" y="4932"/>
                  </a:lnTo>
                  <a:lnTo>
                    <a:pt x="16801" y="4953"/>
                  </a:lnTo>
                  <a:lnTo>
                    <a:pt x="16932" y="5044"/>
                  </a:lnTo>
                  <a:lnTo>
                    <a:pt x="17014" y="5125"/>
                  </a:lnTo>
                  <a:lnTo>
                    <a:pt x="17042" y="5156"/>
                  </a:lnTo>
                  <a:lnTo>
                    <a:pt x="17064" y="5186"/>
                  </a:lnTo>
                  <a:lnTo>
                    <a:pt x="17080" y="5227"/>
                  </a:lnTo>
                  <a:lnTo>
                    <a:pt x="17091" y="5278"/>
                  </a:lnTo>
                  <a:lnTo>
                    <a:pt x="17096" y="5329"/>
                  </a:lnTo>
                  <a:lnTo>
                    <a:pt x="17102" y="5369"/>
                  </a:lnTo>
                  <a:lnTo>
                    <a:pt x="17096" y="5420"/>
                  </a:lnTo>
                  <a:lnTo>
                    <a:pt x="17085" y="5481"/>
                  </a:lnTo>
                  <a:lnTo>
                    <a:pt x="16943" y="6000"/>
                  </a:lnTo>
                  <a:lnTo>
                    <a:pt x="16932" y="6041"/>
                  </a:lnTo>
                  <a:lnTo>
                    <a:pt x="16900" y="6102"/>
                  </a:lnTo>
                  <a:lnTo>
                    <a:pt x="16878" y="6122"/>
                  </a:lnTo>
                  <a:lnTo>
                    <a:pt x="16856" y="6132"/>
                  </a:lnTo>
                  <a:lnTo>
                    <a:pt x="16829" y="6132"/>
                  </a:lnTo>
                  <a:lnTo>
                    <a:pt x="16774" y="6112"/>
                  </a:lnTo>
                  <a:lnTo>
                    <a:pt x="16736" y="6081"/>
                  </a:lnTo>
                  <a:lnTo>
                    <a:pt x="16692" y="6051"/>
                  </a:lnTo>
                  <a:lnTo>
                    <a:pt x="16643" y="6020"/>
                  </a:lnTo>
                  <a:lnTo>
                    <a:pt x="16599" y="6000"/>
                  </a:lnTo>
                  <a:lnTo>
                    <a:pt x="16501" y="5969"/>
                  </a:lnTo>
                  <a:lnTo>
                    <a:pt x="16451" y="5959"/>
                  </a:lnTo>
                  <a:lnTo>
                    <a:pt x="16353" y="5959"/>
                  </a:lnTo>
                  <a:lnTo>
                    <a:pt x="16315" y="5969"/>
                  </a:lnTo>
                  <a:lnTo>
                    <a:pt x="16227" y="5990"/>
                  </a:lnTo>
                  <a:lnTo>
                    <a:pt x="16113" y="6051"/>
                  </a:lnTo>
                  <a:lnTo>
                    <a:pt x="16074" y="6081"/>
                  </a:lnTo>
                  <a:lnTo>
                    <a:pt x="16041" y="6112"/>
                  </a:lnTo>
                  <a:lnTo>
                    <a:pt x="16009" y="6153"/>
                  </a:lnTo>
                  <a:lnTo>
                    <a:pt x="15943" y="6244"/>
                  </a:lnTo>
                  <a:lnTo>
                    <a:pt x="15910" y="6295"/>
                  </a:lnTo>
                  <a:lnTo>
                    <a:pt x="15883" y="6346"/>
                  </a:lnTo>
                  <a:lnTo>
                    <a:pt x="15856" y="6407"/>
                  </a:lnTo>
                  <a:lnTo>
                    <a:pt x="15801" y="6549"/>
                  </a:lnTo>
                  <a:lnTo>
                    <a:pt x="15779" y="6620"/>
                  </a:lnTo>
                  <a:lnTo>
                    <a:pt x="15757" y="6702"/>
                  </a:lnTo>
                  <a:lnTo>
                    <a:pt x="15714" y="6885"/>
                  </a:lnTo>
                  <a:lnTo>
                    <a:pt x="15697" y="6976"/>
                  </a:lnTo>
                  <a:lnTo>
                    <a:pt x="15664" y="7190"/>
                  </a:lnTo>
                  <a:lnTo>
                    <a:pt x="15653" y="7302"/>
                  </a:lnTo>
                  <a:lnTo>
                    <a:pt x="15632" y="7546"/>
                  </a:lnTo>
                  <a:lnTo>
                    <a:pt x="15626" y="7678"/>
                  </a:lnTo>
                  <a:lnTo>
                    <a:pt x="15615" y="7810"/>
                  </a:lnTo>
                  <a:lnTo>
                    <a:pt x="15615" y="7953"/>
                  </a:lnTo>
                  <a:lnTo>
                    <a:pt x="15610" y="8105"/>
                  </a:lnTo>
                  <a:lnTo>
                    <a:pt x="15610" y="8410"/>
                  </a:lnTo>
                  <a:lnTo>
                    <a:pt x="15615" y="8553"/>
                  </a:lnTo>
                  <a:lnTo>
                    <a:pt x="15615" y="8695"/>
                  </a:lnTo>
                  <a:lnTo>
                    <a:pt x="15621" y="8827"/>
                  </a:lnTo>
                  <a:lnTo>
                    <a:pt x="15632" y="8959"/>
                  </a:lnTo>
                  <a:lnTo>
                    <a:pt x="15643" y="9081"/>
                  </a:lnTo>
                  <a:lnTo>
                    <a:pt x="15664" y="9305"/>
                  </a:lnTo>
                  <a:lnTo>
                    <a:pt x="15692" y="9508"/>
                  </a:lnTo>
                  <a:lnTo>
                    <a:pt x="15708" y="9600"/>
                  </a:lnTo>
                  <a:lnTo>
                    <a:pt x="15730" y="9692"/>
                  </a:lnTo>
                  <a:lnTo>
                    <a:pt x="15774" y="9854"/>
                  </a:lnTo>
                  <a:lnTo>
                    <a:pt x="15823" y="9997"/>
                  </a:lnTo>
                  <a:lnTo>
                    <a:pt x="15845" y="10068"/>
                  </a:lnTo>
                  <a:lnTo>
                    <a:pt x="15905" y="10180"/>
                  </a:lnTo>
                  <a:lnTo>
                    <a:pt x="15938" y="10231"/>
                  </a:lnTo>
                  <a:lnTo>
                    <a:pt x="15965" y="10281"/>
                  </a:lnTo>
                  <a:lnTo>
                    <a:pt x="16003" y="10322"/>
                  </a:lnTo>
                  <a:lnTo>
                    <a:pt x="16036" y="10353"/>
                  </a:lnTo>
                  <a:lnTo>
                    <a:pt x="16074" y="10393"/>
                  </a:lnTo>
                  <a:lnTo>
                    <a:pt x="16113" y="10414"/>
                  </a:lnTo>
                  <a:lnTo>
                    <a:pt x="16151" y="10444"/>
                  </a:lnTo>
                  <a:lnTo>
                    <a:pt x="16189" y="10464"/>
                  </a:lnTo>
                  <a:lnTo>
                    <a:pt x="16233" y="10485"/>
                  </a:lnTo>
                  <a:lnTo>
                    <a:pt x="16320" y="10505"/>
                  </a:lnTo>
                  <a:lnTo>
                    <a:pt x="16408" y="10515"/>
                  </a:lnTo>
                  <a:lnTo>
                    <a:pt x="16451" y="10505"/>
                  </a:lnTo>
                  <a:lnTo>
                    <a:pt x="16501" y="10495"/>
                  </a:lnTo>
                  <a:lnTo>
                    <a:pt x="16604" y="10454"/>
                  </a:lnTo>
                  <a:lnTo>
                    <a:pt x="16654" y="10434"/>
                  </a:lnTo>
                  <a:lnTo>
                    <a:pt x="16703" y="10403"/>
                  </a:lnTo>
                  <a:lnTo>
                    <a:pt x="16757" y="10373"/>
                  </a:lnTo>
                  <a:lnTo>
                    <a:pt x="16801" y="10332"/>
                  </a:lnTo>
                  <a:lnTo>
                    <a:pt x="16829" y="10322"/>
                  </a:lnTo>
                  <a:lnTo>
                    <a:pt x="16850" y="10312"/>
                  </a:lnTo>
                  <a:lnTo>
                    <a:pt x="16878" y="10312"/>
                  </a:lnTo>
                  <a:lnTo>
                    <a:pt x="16921" y="10332"/>
                  </a:lnTo>
                  <a:lnTo>
                    <a:pt x="16943" y="10363"/>
                  </a:lnTo>
                  <a:lnTo>
                    <a:pt x="16954" y="10373"/>
                  </a:lnTo>
                  <a:lnTo>
                    <a:pt x="16971" y="10434"/>
                  </a:lnTo>
                  <a:lnTo>
                    <a:pt x="17113" y="11044"/>
                  </a:lnTo>
                  <a:lnTo>
                    <a:pt x="17118" y="11105"/>
                  </a:lnTo>
                  <a:lnTo>
                    <a:pt x="17124" y="11156"/>
                  </a:lnTo>
                  <a:lnTo>
                    <a:pt x="17124" y="11207"/>
                  </a:lnTo>
                  <a:lnTo>
                    <a:pt x="17118" y="11247"/>
                  </a:lnTo>
                  <a:lnTo>
                    <a:pt x="17107" y="11298"/>
                  </a:lnTo>
                  <a:lnTo>
                    <a:pt x="17096" y="11329"/>
                  </a:lnTo>
                  <a:lnTo>
                    <a:pt x="17080" y="11359"/>
                  </a:lnTo>
                  <a:lnTo>
                    <a:pt x="17064" y="11380"/>
                  </a:lnTo>
                  <a:close/>
                  <a:moveTo>
                    <a:pt x="14713" y="11614"/>
                  </a:moveTo>
                  <a:lnTo>
                    <a:pt x="14200" y="11614"/>
                  </a:lnTo>
                  <a:lnTo>
                    <a:pt x="14172" y="11603"/>
                  </a:lnTo>
                  <a:lnTo>
                    <a:pt x="14139" y="11583"/>
                  </a:lnTo>
                  <a:lnTo>
                    <a:pt x="14096" y="11522"/>
                  </a:lnTo>
                  <a:lnTo>
                    <a:pt x="14074" y="11471"/>
                  </a:lnTo>
                  <a:lnTo>
                    <a:pt x="14057" y="11431"/>
                  </a:lnTo>
                  <a:lnTo>
                    <a:pt x="14047" y="11369"/>
                  </a:lnTo>
                  <a:lnTo>
                    <a:pt x="13877" y="10129"/>
                  </a:lnTo>
                  <a:lnTo>
                    <a:pt x="12844" y="10129"/>
                  </a:lnTo>
                  <a:lnTo>
                    <a:pt x="12686" y="11369"/>
                  </a:lnTo>
                  <a:lnTo>
                    <a:pt x="12680" y="11400"/>
                  </a:lnTo>
                  <a:lnTo>
                    <a:pt x="12675" y="11420"/>
                  </a:lnTo>
                  <a:lnTo>
                    <a:pt x="12658" y="11471"/>
                  </a:lnTo>
                  <a:lnTo>
                    <a:pt x="12642" y="11512"/>
                  </a:lnTo>
                  <a:lnTo>
                    <a:pt x="12620" y="11553"/>
                  </a:lnTo>
                  <a:lnTo>
                    <a:pt x="12593" y="11573"/>
                  </a:lnTo>
                  <a:lnTo>
                    <a:pt x="12565" y="11603"/>
                  </a:lnTo>
                  <a:lnTo>
                    <a:pt x="12533" y="11614"/>
                  </a:lnTo>
                  <a:lnTo>
                    <a:pt x="12024" y="11614"/>
                  </a:lnTo>
                  <a:lnTo>
                    <a:pt x="11991" y="11583"/>
                  </a:lnTo>
                  <a:lnTo>
                    <a:pt x="11970" y="11553"/>
                  </a:lnTo>
                  <a:lnTo>
                    <a:pt x="11948" y="11512"/>
                  </a:lnTo>
                  <a:lnTo>
                    <a:pt x="11942" y="11481"/>
                  </a:lnTo>
                  <a:lnTo>
                    <a:pt x="11937" y="11461"/>
                  </a:lnTo>
                  <a:lnTo>
                    <a:pt x="11931" y="11431"/>
                  </a:lnTo>
                  <a:lnTo>
                    <a:pt x="11931" y="11308"/>
                  </a:lnTo>
                  <a:lnTo>
                    <a:pt x="11937" y="11268"/>
                  </a:lnTo>
                  <a:lnTo>
                    <a:pt x="12861" y="5156"/>
                  </a:lnTo>
                  <a:lnTo>
                    <a:pt x="12871" y="5105"/>
                  </a:lnTo>
                  <a:lnTo>
                    <a:pt x="12877" y="5085"/>
                  </a:lnTo>
                  <a:lnTo>
                    <a:pt x="12888" y="5064"/>
                  </a:lnTo>
                  <a:lnTo>
                    <a:pt x="12910" y="5014"/>
                  </a:lnTo>
                  <a:lnTo>
                    <a:pt x="12932" y="4983"/>
                  </a:lnTo>
                  <a:lnTo>
                    <a:pt x="12959" y="4953"/>
                  </a:lnTo>
                  <a:lnTo>
                    <a:pt x="12986" y="4932"/>
                  </a:lnTo>
                  <a:lnTo>
                    <a:pt x="13019" y="4922"/>
                  </a:lnTo>
                  <a:lnTo>
                    <a:pt x="13046" y="4912"/>
                  </a:lnTo>
                  <a:lnTo>
                    <a:pt x="13659" y="4912"/>
                  </a:lnTo>
                  <a:lnTo>
                    <a:pt x="13713" y="4932"/>
                  </a:lnTo>
                  <a:lnTo>
                    <a:pt x="13746" y="4953"/>
                  </a:lnTo>
                  <a:lnTo>
                    <a:pt x="13768" y="4983"/>
                  </a:lnTo>
                  <a:lnTo>
                    <a:pt x="13795" y="5014"/>
                  </a:lnTo>
                  <a:lnTo>
                    <a:pt x="13812" y="5064"/>
                  </a:lnTo>
                  <a:lnTo>
                    <a:pt x="13822" y="5085"/>
                  </a:lnTo>
                  <a:lnTo>
                    <a:pt x="13828" y="5105"/>
                  </a:lnTo>
                  <a:lnTo>
                    <a:pt x="13844" y="5156"/>
                  </a:lnTo>
                  <a:lnTo>
                    <a:pt x="14834" y="11268"/>
                  </a:lnTo>
                  <a:lnTo>
                    <a:pt x="14839" y="11339"/>
                  </a:lnTo>
                  <a:lnTo>
                    <a:pt x="14839" y="11400"/>
                  </a:lnTo>
                  <a:lnTo>
                    <a:pt x="14834" y="11461"/>
                  </a:lnTo>
                  <a:lnTo>
                    <a:pt x="14828" y="11481"/>
                  </a:lnTo>
                  <a:lnTo>
                    <a:pt x="14823" y="11512"/>
                  </a:lnTo>
                  <a:lnTo>
                    <a:pt x="14817" y="11532"/>
                  </a:lnTo>
                  <a:lnTo>
                    <a:pt x="14795" y="11573"/>
                  </a:lnTo>
                  <a:lnTo>
                    <a:pt x="14779" y="11583"/>
                  </a:lnTo>
                  <a:lnTo>
                    <a:pt x="14768" y="11603"/>
                  </a:lnTo>
                  <a:lnTo>
                    <a:pt x="14752" y="11614"/>
                  </a:lnTo>
                  <a:lnTo>
                    <a:pt x="14713" y="11614"/>
                  </a:lnTo>
                  <a:close/>
                  <a:moveTo>
                    <a:pt x="13429" y="6631"/>
                  </a:moveTo>
                  <a:lnTo>
                    <a:pt x="13413" y="6508"/>
                  </a:lnTo>
                  <a:lnTo>
                    <a:pt x="13402" y="6376"/>
                  </a:lnTo>
                  <a:lnTo>
                    <a:pt x="13380" y="6102"/>
                  </a:lnTo>
                  <a:lnTo>
                    <a:pt x="13363" y="5817"/>
                  </a:lnTo>
                  <a:lnTo>
                    <a:pt x="13347" y="5583"/>
                  </a:lnTo>
                  <a:lnTo>
                    <a:pt x="13336" y="5827"/>
                  </a:lnTo>
                  <a:lnTo>
                    <a:pt x="13320" y="6102"/>
                  </a:lnTo>
                  <a:lnTo>
                    <a:pt x="13298" y="6376"/>
                  </a:lnTo>
                  <a:lnTo>
                    <a:pt x="13270" y="6631"/>
                  </a:lnTo>
                  <a:lnTo>
                    <a:pt x="12992" y="8939"/>
                  </a:lnTo>
                  <a:lnTo>
                    <a:pt x="13719" y="8939"/>
                  </a:lnTo>
                  <a:lnTo>
                    <a:pt x="13429" y="6631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10" name="Freeform 82"/>
            <p:cNvSpPr/>
            <p:nvPr/>
          </p:nvSpPr>
          <p:spPr>
            <a:xfrm>
              <a:off x="462845" y="0"/>
              <a:ext cx="474134" cy="803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7" y="0"/>
                  </a:moveTo>
                  <a:lnTo>
                    <a:pt x="10571" y="271"/>
                  </a:lnTo>
                  <a:lnTo>
                    <a:pt x="10985" y="556"/>
                  </a:lnTo>
                  <a:lnTo>
                    <a:pt x="11421" y="866"/>
                  </a:lnTo>
                  <a:lnTo>
                    <a:pt x="11857" y="1201"/>
                  </a:lnTo>
                  <a:lnTo>
                    <a:pt x="12293" y="1550"/>
                  </a:lnTo>
                  <a:lnTo>
                    <a:pt x="12729" y="1912"/>
                  </a:lnTo>
                  <a:lnTo>
                    <a:pt x="13187" y="2287"/>
                  </a:lnTo>
                  <a:lnTo>
                    <a:pt x="13623" y="2687"/>
                  </a:lnTo>
                  <a:lnTo>
                    <a:pt x="14538" y="3514"/>
                  </a:lnTo>
                  <a:lnTo>
                    <a:pt x="14974" y="3953"/>
                  </a:lnTo>
                  <a:lnTo>
                    <a:pt x="15432" y="4392"/>
                  </a:lnTo>
                  <a:lnTo>
                    <a:pt x="16304" y="5322"/>
                  </a:lnTo>
                  <a:lnTo>
                    <a:pt x="16718" y="5788"/>
                  </a:lnTo>
                  <a:lnTo>
                    <a:pt x="17546" y="6769"/>
                  </a:lnTo>
                  <a:lnTo>
                    <a:pt x="17938" y="7260"/>
                  </a:lnTo>
                  <a:lnTo>
                    <a:pt x="18331" y="7764"/>
                  </a:lnTo>
                  <a:lnTo>
                    <a:pt x="18701" y="8268"/>
                  </a:lnTo>
                  <a:lnTo>
                    <a:pt x="19050" y="8772"/>
                  </a:lnTo>
                  <a:lnTo>
                    <a:pt x="19377" y="9276"/>
                  </a:lnTo>
                  <a:lnTo>
                    <a:pt x="19704" y="9792"/>
                  </a:lnTo>
                  <a:lnTo>
                    <a:pt x="20009" y="10296"/>
                  </a:lnTo>
                  <a:lnTo>
                    <a:pt x="20270" y="10813"/>
                  </a:lnTo>
                  <a:lnTo>
                    <a:pt x="20532" y="11317"/>
                  </a:lnTo>
                  <a:lnTo>
                    <a:pt x="20750" y="11833"/>
                  </a:lnTo>
                  <a:lnTo>
                    <a:pt x="20968" y="12337"/>
                  </a:lnTo>
                  <a:lnTo>
                    <a:pt x="21142" y="12828"/>
                  </a:lnTo>
                  <a:lnTo>
                    <a:pt x="21295" y="13332"/>
                  </a:lnTo>
                  <a:lnTo>
                    <a:pt x="21426" y="13836"/>
                  </a:lnTo>
                  <a:lnTo>
                    <a:pt x="21513" y="14314"/>
                  </a:lnTo>
                  <a:lnTo>
                    <a:pt x="21556" y="14792"/>
                  </a:lnTo>
                  <a:lnTo>
                    <a:pt x="21600" y="15257"/>
                  </a:lnTo>
                  <a:lnTo>
                    <a:pt x="21578" y="15722"/>
                  </a:lnTo>
                  <a:lnTo>
                    <a:pt x="21535" y="16161"/>
                  </a:lnTo>
                  <a:lnTo>
                    <a:pt x="21447" y="16600"/>
                  </a:lnTo>
                  <a:lnTo>
                    <a:pt x="21338" y="17027"/>
                  </a:lnTo>
                  <a:lnTo>
                    <a:pt x="21164" y="17440"/>
                  </a:lnTo>
                  <a:lnTo>
                    <a:pt x="20968" y="17841"/>
                  </a:lnTo>
                  <a:lnTo>
                    <a:pt x="20706" y="18215"/>
                  </a:lnTo>
                  <a:lnTo>
                    <a:pt x="20423" y="18590"/>
                  </a:lnTo>
                  <a:lnTo>
                    <a:pt x="20074" y="18939"/>
                  </a:lnTo>
                  <a:lnTo>
                    <a:pt x="19704" y="19275"/>
                  </a:lnTo>
                  <a:lnTo>
                    <a:pt x="19268" y="19585"/>
                  </a:lnTo>
                  <a:lnTo>
                    <a:pt x="18788" y="19882"/>
                  </a:lnTo>
                  <a:lnTo>
                    <a:pt x="18243" y="20153"/>
                  </a:lnTo>
                  <a:lnTo>
                    <a:pt x="17655" y="20411"/>
                  </a:lnTo>
                  <a:lnTo>
                    <a:pt x="17023" y="20644"/>
                  </a:lnTo>
                  <a:lnTo>
                    <a:pt x="16325" y="20851"/>
                  </a:lnTo>
                  <a:lnTo>
                    <a:pt x="15584" y="21044"/>
                  </a:lnTo>
                  <a:lnTo>
                    <a:pt x="14756" y="21200"/>
                  </a:lnTo>
                  <a:lnTo>
                    <a:pt x="13884" y="21342"/>
                  </a:lnTo>
                  <a:lnTo>
                    <a:pt x="12969" y="21445"/>
                  </a:lnTo>
                  <a:lnTo>
                    <a:pt x="11966" y="21522"/>
                  </a:lnTo>
                  <a:lnTo>
                    <a:pt x="10920" y="21587"/>
                  </a:lnTo>
                  <a:lnTo>
                    <a:pt x="9786" y="21600"/>
                  </a:lnTo>
                  <a:lnTo>
                    <a:pt x="8609" y="21600"/>
                  </a:lnTo>
                  <a:lnTo>
                    <a:pt x="7345" y="21561"/>
                  </a:lnTo>
                  <a:lnTo>
                    <a:pt x="6016" y="21497"/>
                  </a:lnTo>
                  <a:lnTo>
                    <a:pt x="4621" y="21393"/>
                  </a:lnTo>
                  <a:lnTo>
                    <a:pt x="3160" y="21264"/>
                  </a:lnTo>
                  <a:lnTo>
                    <a:pt x="1635" y="21096"/>
                  </a:lnTo>
                  <a:lnTo>
                    <a:pt x="0" y="20889"/>
                  </a:lnTo>
                  <a:lnTo>
                    <a:pt x="1395" y="20825"/>
                  </a:lnTo>
                  <a:lnTo>
                    <a:pt x="2725" y="20760"/>
                  </a:lnTo>
                  <a:lnTo>
                    <a:pt x="3967" y="20657"/>
                  </a:lnTo>
                  <a:lnTo>
                    <a:pt x="5166" y="20541"/>
                  </a:lnTo>
                  <a:lnTo>
                    <a:pt x="6277" y="20399"/>
                  </a:lnTo>
                  <a:lnTo>
                    <a:pt x="7324" y="20244"/>
                  </a:lnTo>
                  <a:lnTo>
                    <a:pt x="8326" y="20076"/>
                  </a:lnTo>
                  <a:lnTo>
                    <a:pt x="9263" y="19882"/>
                  </a:lnTo>
                  <a:lnTo>
                    <a:pt x="10135" y="19662"/>
                  </a:lnTo>
                  <a:lnTo>
                    <a:pt x="10963" y="19443"/>
                  </a:lnTo>
                  <a:lnTo>
                    <a:pt x="11705" y="19197"/>
                  </a:lnTo>
                  <a:lnTo>
                    <a:pt x="12424" y="18939"/>
                  </a:lnTo>
                  <a:lnTo>
                    <a:pt x="13078" y="18667"/>
                  </a:lnTo>
                  <a:lnTo>
                    <a:pt x="13666" y="18370"/>
                  </a:lnTo>
                  <a:lnTo>
                    <a:pt x="14233" y="18073"/>
                  </a:lnTo>
                  <a:lnTo>
                    <a:pt x="14734" y="17763"/>
                  </a:lnTo>
                  <a:lnTo>
                    <a:pt x="15192" y="17427"/>
                  </a:lnTo>
                  <a:lnTo>
                    <a:pt x="15584" y="17091"/>
                  </a:lnTo>
                  <a:lnTo>
                    <a:pt x="15955" y="16743"/>
                  </a:lnTo>
                  <a:lnTo>
                    <a:pt x="16282" y="16381"/>
                  </a:lnTo>
                  <a:lnTo>
                    <a:pt x="16565" y="16019"/>
                  </a:lnTo>
                  <a:lnTo>
                    <a:pt x="16805" y="15632"/>
                  </a:lnTo>
                  <a:lnTo>
                    <a:pt x="17001" y="15244"/>
                  </a:lnTo>
                  <a:lnTo>
                    <a:pt x="17175" y="14856"/>
                  </a:lnTo>
                  <a:lnTo>
                    <a:pt x="17284" y="14456"/>
                  </a:lnTo>
                  <a:lnTo>
                    <a:pt x="17393" y="14043"/>
                  </a:lnTo>
                  <a:lnTo>
                    <a:pt x="17459" y="13616"/>
                  </a:lnTo>
                  <a:lnTo>
                    <a:pt x="17481" y="13203"/>
                  </a:lnTo>
                  <a:lnTo>
                    <a:pt x="17481" y="12777"/>
                  </a:lnTo>
                  <a:lnTo>
                    <a:pt x="17459" y="12350"/>
                  </a:lnTo>
                  <a:lnTo>
                    <a:pt x="17393" y="11911"/>
                  </a:lnTo>
                  <a:lnTo>
                    <a:pt x="17328" y="11485"/>
                  </a:lnTo>
                  <a:lnTo>
                    <a:pt x="17219" y="11045"/>
                  </a:lnTo>
                  <a:lnTo>
                    <a:pt x="16957" y="10167"/>
                  </a:lnTo>
                  <a:lnTo>
                    <a:pt x="16783" y="9728"/>
                  </a:lnTo>
                  <a:lnTo>
                    <a:pt x="16587" y="9289"/>
                  </a:lnTo>
                  <a:lnTo>
                    <a:pt x="16391" y="8862"/>
                  </a:lnTo>
                  <a:lnTo>
                    <a:pt x="16173" y="8423"/>
                  </a:lnTo>
                  <a:lnTo>
                    <a:pt x="15955" y="7997"/>
                  </a:lnTo>
                  <a:lnTo>
                    <a:pt x="15715" y="7557"/>
                  </a:lnTo>
                  <a:lnTo>
                    <a:pt x="15453" y="7131"/>
                  </a:lnTo>
                  <a:lnTo>
                    <a:pt x="15192" y="6718"/>
                  </a:lnTo>
                  <a:lnTo>
                    <a:pt x="14930" y="6291"/>
                  </a:lnTo>
                  <a:lnTo>
                    <a:pt x="14647" y="5891"/>
                  </a:lnTo>
                  <a:lnTo>
                    <a:pt x="14364" y="5478"/>
                  </a:lnTo>
                  <a:lnTo>
                    <a:pt x="13797" y="4689"/>
                  </a:lnTo>
                  <a:lnTo>
                    <a:pt x="13230" y="3940"/>
                  </a:lnTo>
                  <a:lnTo>
                    <a:pt x="12664" y="3217"/>
                  </a:lnTo>
                  <a:lnTo>
                    <a:pt x="11617" y="1925"/>
                  </a:lnTo>
                  <a:lnTo>
                    <a:pt x="10767" y="827"/>
                  </a:lnTo>
                  <a:lnTo>
                    <a:pt x="10419" y="375"/>
                  </a:lnTo>
                  <a:lnTo>
                    <a:pt x="10288" y="181"/>
                  </a:lnTo>
                  <a:lnTo>
                    <a:pt x="10157" y="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11" name="Freeform 83"/>
            <p:cNvSpPr/>
            <p:nvPr/>
          </p:nvSpPr>
          <p:spPr>
            <a:xfrm>
              <a:off x="449298" y="72248"/>
              <a:ext cx="325121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11" y="0"/>
                  </a:moveTo>
                  <a:lnTo>
                    <a:pt x="12279" y="563"/>
                  </a:lnTo>
                  <a:lnTo>
                    <a:pt x="13011" y="1210"/>
                  </a:lnTo>
                  <a:lnTo>
                    <a:pt x="13774" y="1909"/>
                  </a:lnTo>
                  <a:lnTo>
                    <a:pt x="14570" y="2660"/>
                  </a:lnTo>
                  <a:lnTo>
                    <a:pt x="15365" y="3461"/>
                  </a:lnTo>
                  <a:lnTo>
                    <a:pt x="16160" y="4313"/>
                  </a:lnTo>
                  <a:lnTo>
                    <a:pt x="16924" y="5183"/>
                  </a:lnTo>
                  <a:lnTo>
                    <a:pt x="17687" y="6103"/>
                  </a:lnTo>
                  <a:lnTo>
                    <a:pt x="18419" y="7041"/>
                  </a:lnTo>
                  <a:lnTo>
                    <a:pt x="18737" y="7518"/>
                  </a:lnTo>
                  <a:lnTo>
                    <a:pt x="19087" y="7996"/>
                  </a:lnTo>
                  <a:lnTo>
                    <a:pt x="19691" y="8950"/>
                  </a:lnTo>
                  <a:lnTo>
                    <a:pt x="19978" y="9445"/>
                  </a:lnTo>
                  <a:lnTo>
                    <a:pt x="20264" y="9922"/>
                  </a:lnTo>
                  <a:lnTo>
                    <a:pt x="20487" y="10416"/>
                  </a:lnTo>
                  <a:lnTo>
                    <a:pt x="20741" y="10894"/>
                  </a:lnTo>
                  <a:lnTo>
                    <a:pt x="20932" y="11388"/>
                  </a:lnTo>
                  <a:lnTo>
                    <a:pt x="21123" y="11866"/>
                  </a:lnTo>
                  <a:lnTo>
                    <a:pt x="21282" y="12343"/>
                  </a:lnTo>
                  <a:lnTo>
                    <a:pt x="21409" y="12820"/>
                  </a:lnTo>
                  <a:lnTo>
                    <a:pt x="21505" y="13281"/>
                  </a:lnTo>
                  <a:lnTo>
                    <a:pt x="21568" y="13758"/>
                  </a:lnTo>
                  <a:lnTo>
                    <a:pt x="21600" y="14218"/>
                  </a:lnTo>
                  <a:lnTo>
                    <a:pt x="21600" y="15105"/>
                  </a:lnTo>
                  <a:lnTo>
                    <a:pt x="21536" y="15565"/>
                  </a:lnTo>
                  <a:lnTo>
                    <a:pt x="21441" y="15991"/>
                  </a:lnTo>
                  <a:lnTo>
                    <a:pt x="21123" y="16809"/>
                  </a:lnTo>
                  <a:lnTo>
                    <a:pt x="20900" y="17202"/>
                  </a:lnTo>
                  <a:lnTo>
                    <a:pt x="20646" y="17594"/>
                  </a:lnTo>
                  <a:lnTo>
                    <a:pt x="20359" y="17969"/>
                  </a:lnTo>
                  <a:lnTo>
                    <a:pt x="20009" y="18327"/>
                  </a:lnTo>
                  <a:lnTo>
                    <a:pt x="19628" y="18668"/>
                  </a:lnTo>
                  <a:lnTo>
                    <a:pt x="19182" y="18992"/>
                  </a:lnTo>
                  <a:lnTo>
                    <a:pt x="18705" y="19299"/>
                  </a:lnTo>
                  <a:lnTo>
                    <a:pt x="18164" y="19605"/>
                  </a:lnTo>
                  <a:lnTo>
                    <a:pt x="17560" y="19878"/>
                  </a:lnTo>
                  <a:lnTo>
                    <a:pt x="16924" y="20134"/>
                  </a:lnTo>
                  <a:lnTo>
                    <a:pt x="16224" y="20373"/>
                  </a:lnTo>
                  <a:lnTo>
                    <a:pt x="15492" y="20594"/>
                  </a:lnTo>
                  <a:lnTo>
                    <a:pt x="14665" y="20799"/>
                  </a:lnTo>
                  <a:lnTo>
                    <a:pt x="13806" y="20986"/>
                  </a:lnTo>
                  <a:lnTo>
                    <a:pt x="12884" y="21140"/>
                  </a:lnTo>
                  <a:lnTo>
                    <a:pt x="11897" y="21276"/>
                  </a:lnTo>
                  <a:lnTo>
                    <a:pt x="10848" y="21395"/>
                  </a:lnTo>
                  <a:lnTo>
                    <a:pt x="9734" y="21481"/>
                  </a:lnTo>
                  <a:lnTo>
                    <a:pt x="8525" y="21549"/>
                  </a:lnTo>
                  <a:lnTo>
                    <a:pt x="7285" y="21583"/>
                  </a:lnTo>
                  <a:lnTo>
                    <a:pt x="5981" y="21600"/>
                  </a:lnTo>
                  <a:lnTo>
                    <a:pt x="4581" y="21583"/>
                  </a:lnTo>
                  <a:lnTo>
                    <a:pt x="3118" y="21532"/>
                  </a:lnTo>
                  <a:lnTo>
                    <a:pt x="1591" y="21464"/>
                  </a:lnTo>
                  <a:lnTo>
                    <a:pt x="0" y="21361"/>
                  </a:lnTo>
                  <a:lnTo>
                    <a:pt x="1368" y="21225"/>
                  </a:lnTo>
                  <a:lnTo>
                    <a:pt x="2640" y="21072"/>
                  </a:lnTo>
                  <a:lnTo>
                    <a:pt x="3881" y="20918"/>
                  </a:lnTo>
                  <a:lnTo>
                    <a:pt x="5058" y="20731"/>
                  </a:lnTo>
                  <a:lnTo>
                    <a:pt x="6140" y="20526"/>
                  </a:lnTo>
                  <a:lnTo>
                    <a:pt x="7189" y="20321"/>
                  </a:lnTo>
                  <a:lnTo>
                    <a:pt x="8176" y="20083"/>
                  </a:lnTo>
                  <a:lnTo>
                    <a:pt x="9098" y="19844"/>
                  </a:lnTo>
                  <a:lnTo>
                    <a:pt x="9957" y="19588"/>
                  </a:lnTo>
                  <a:lnTo>
                    <a:pt x="10752" y="19316"/>
                  </a:lnTo>
                  <a:lnTo>
                    <a:pt x="11516" y="19026"/>
                  </a:lnTo>
                  <a:lnTo>
                    <a:pt x="12216" y="18736"/>
                  </a:lnTo>
                  <a:lnTo>
                    <a:pt x="12852" y="18429"/>
                  </a:lnTo>
                  <a:lnTo>
                    <a:pt x="13456" y="18105"/>
                  </a:lnTo>
                  <a:lnTo>
                    <a:pt x="14029" y="17781"/>
                  </a:lnTo>
                  <a:lnTo>
                    <a:pt x="14983" y="17099"/>
                  </a:lnTo>
                  <a:lnTo>
                    <a:pt x="15397" y="16741"/>
                  </a:lnTo>
                  <a:lnTo>
                    <a:pt x="15747" y="16383"/>
                  </a:lnTo>
                  <a:lnTo>
                    <a:pt x="16097" y="16008"/>
                  </a:lnTo>
                  <a:lnTo>
                    <a:pt x="16383" y="15616"/>
                  </a:lnTo>
                  <a:lnTo>
                    <a:pt x="16637" y="15224"/>
                  </a:lnTo>
                  <a:lnTo>
                    <a:pt x="16828" y="14832"/>
                  </a:lnTo>
                  <a:lnTo>
                    <a:pt x="17019" y="14423"/>
                  </a:lnTo>
                  <a:lnTo>
                    <a:pt x="17178" y="14031"/>
                  </a:lnTo>
                  <a:lnTo>
                    <a:pt x="17369" y="13212"/>
                  </a:lnTo>
                  <a:lnTo>
                    <a:pt x="17401" y="12786"/>
                  </a:lnTo>
                  <a:lnTo>
                    <a:pt x="17433" y="12377"/>
                  </a:lnTo>
                  <a:lnTo>
                    <a:pt x="17433" y="11951"/>
                  </a:lnTo>
                  <a:lnTo>
                    <a:pt x="17401" y="11525"/>
                  </a:lnTo>
                  <a:lnTo>
                    <a:pt x="17274" y="10672"/>
                  </a:lnTo>
                  <a:lnTo>
                    <a:pt x="17146" y="10246"/>
                  </a:lnTo>
                  <a:lnTo>
                    <a:pt x="17051" y="9820"/>
                  </a:lnTo>
                  <a:lnTo>
                    <a:pt x="16924" y="9411"/>
                  </a:lnTo>
                  <a:lnTo>
                    <a:pt x="16765" y="8984"/>
                  </a:lnTo>
                  <a:lnTo>
                    <a:pt x="16574" y="8558"/>
                  </a:lnTo>
                  <a:lnTo>
                    <a:pt x="16224" y="7723"/>
                  </a:lnTo>
                  <a:lnTo>
                    <a:pt x="15556" y="6495"/>
                  </a:lnTo>
                  <a:lnTo>
                    <a:pt x="15333" y="6103"/>
                  </a:lnTo>
                  <a:lnTo>
                    <a:pt x="14856" y="5319"/>
                  </a:lnTo>
                  <a:lnTo>
                    <a:pt x="14379" y="4569"/>
                  </a:lnTo>
                  <a:lnTo>
                    <a:pt x="13902" y="3836"/>
                  </a:lnTo>
                  <a:lnTo>
                    <a:pt x="13456" y="3154"/>
                  </a:lnTo>
                  <a:lnTo>
                    <a:pt x="12597" y="1892"/>
                  </a:lnTo>
                  <a:lnTo>
                    <a:pt x="12247" y="1347"/>
                  </a:lnTo>
                  <a:lnTo>
                    <a:pt x="11961" y="835"/>
                  </a:lnTo>
                  <a:lnTo>
                    <a:pt x="11738" y="392"/>
                  </a:lnTo>
                  <a:lnTo>
                    <a:pt x="11675" y="188"/>
                  </a:lnTo>
                  <a:lnTo>
                    <a:pt x="11611" y="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12" name="Freeform 84"/>
            <p:cNvSpPr/>
            <p:nvPr/>
          </p:nvSpPr>
          <p:spPr>
            <a:xfrm>
              <a:off x="433493" y="171591"/>
              <a:ext cx="223522" cy="428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47" y="0"/>
                  </a:moveTo>
                  <a:lnTo>
                    <a:pt x="14936" y="532"/>
                  </a:lnTo>
                  <a:lnTo>
                    <a:pt x="15580" y="1136"/>
                  </a:lnTo>
                  <a:lnTo>
                    <a:pt x="16269" y="1812"/>
                  </a:lnTo>
                  <a:lnTo>
                    <a:pt x="16591" y="2150"/>
                  </a:lnTo>
                  <a:lnTo>
                    <a:pt x="16912" y="2513"/>
                  </a:lnTo>
                  <a:lnTo>
                    <a:pt x="17602" y="3286"/>
                  </a:lnTo>
                  <a:lnTo>
                    <a:pt x="18199" y="4059"/>
                  </a:lnTo>
                  <a:lnTo>
                    <a:pt x="18843" y="4905"/>
                  </a:lnTo>
                  <a:lnTo>
                    <a:pt x="19118" y="5315"/>
                  </a:lnTo>
                  <a:lnTo>
                    <a:pt x="19670" y="6185"/>
                  </a:lnTo>
                  <a:lnTo>
                    <a:pt x="19900" y="6644"/>
                  </a:lnTo>
                  <a:lnTo>
                    <a:pt x="20405" y="7538"/>
                  </a:lnTo>
                  <a:lnTo>
                    <a:pt x="20589" y="7997"/>
                  </a:lnTo>
                  <a:lnTo>
                    <a:pt x="20773" y="8432"/>
                  </a:lnTo>
                  <a:lnTo>
                    <a:pt x="21140" y="9350"/>
                  </a:lnTo>
                  <a:lnTo>
                    <a:pt x="21278" y="9834"/>
                  </a:lnTo>
                  <a:lnTo>
                    <a:pt x="21554" y="11211"/>
                  </a:lnTo>
                  <a:lnTo>
                    <a:pt x="21600" y="11670"/>
                  </a:lnTo>
                  <a:lnTo>
                    <a:pt x="21600" y="13023"/>
                  </a:lnTo>
                  <a:lnTo>
                    <a:pt x="21324" y="14328"/>
                  </a:lnTo>
                  <a:lnTo>
                    <a:pt x="21186" y="14762"/>
                  </a:lnTo>
                  <a:lnTo>
                    <a:pt x="21003" y="15173"/>
                  </a:lnTo>
                  <a:lnTo>
                    <a:pt x="20543" y="15995"/>
                  </a:lnTo>
                  <a:lnTo>
                    <a:pt x="19900" y="16768"/>
                  </a:lnTo>
                  <a:lnTo>
                    <a:pt x="19578" y="17179"/>
                  </a:lnTo>
                  <a:lnTo>
                    <a:pt x="19164" y="17541"/>
                  </a:lnTo>
                  <a:lnTo>
                    <a:pt x="18705" y="17903"/>
                  </a:lnTo>
                  <a:lnTo>
                    <a:pt x="18245" y="18242"/>
                  </a:lnTo>
                  <a:lnTo>
                    <a:pt x="17740" y="18556"/>
                  </a:lnTo>
                  <a:lnTo>
                    <a:pt x="17142" y="18894"/>
                  </a:lnTo>
                  <a:lnTo>
                    <a:pt x="16545" y="19184"/>
                  </a:lnTo>
                  <a:lnTo>
                    <a:pt x="15901" y="19474"/>
                  </a:lnTo>
                  <a:lnTo>
                    <a:pt x="15212" y="19740"/>
                  </a:lnTo>
                  <a:lnTo>
                    <a:pt x="14477" y="20005"/>
                  </a:lnTo>
                  <a:lnTo>
                    <a:pt x="13649" y="20247"/>
                  </a:lnTo>
                  <a:lnTo>
                    <a:pt x="12822" y="20464"/>
                  </a:lnTo>
                  <a:lnTo>
                    <a:pt x="11949" y="20658"/>
                  </a:lnTo>
                  <a:lnTo>
                    <a:pt x="10984" y="20851"/>
                  </a:lnTo>
                  <a:lnTo>
                    <a:pt x="9973" y="21020"/>
                  </a:lnTo>
                  <a:lnTo>
                    <a:pt x="8962" y="21165"/>
                  </a:lnTo>
                  <a:lnTo>
                    <a:pt x="7859" y="21286"/>
                  </a:lnTo>
                  <a:lnTo>
                    <a:pt x="6664" y="21407"/>
                  </a:lnTo>
                  <a:lnTo>
                    <a:pt x="5469" y="21479"/>
                  </a:lnTo>
                  <a:lnTo>
                    <a:pt x="4182" y="21552"/>
                  </a:lnTo>
                  <a:lnTo>
                    <a:pt x="2849" y="21600"/>
                  </a:lnTo>
                  <a:lnTo>
                    <a:pt x="0" y="21600"/>
                  </a:lnTo>
                  <a:lnTo>
                    <a:pt x="1379" y="21334"/>
                  </a:lnTo>
                  <a:lnTo>
                    <a:pt x="2711" y="21068"/>
                  </a:lnTo>
                  <a:lnTo>
                    <a:pt x="3952" y="20779"/>
                  </a:lnTo>
                  <a:lnTo>
                    <a:pt x="5147" y="20513"/>
                  </a:lnTo>
                  <a:lnTo>
                    <a:pt x="6296" y="20199"/>
                  </a:lnTo>
                  <a:lnTo>
                    <a:pt x="7353" y="19909"/>
                  </a:lnTo>
                  <a:lnTo>
                    <a:pt x="8364" y="19595"/>
                  </a:lnTo>
                  <a:lnTo>
                    <a:pt x="9329" y="19281"/>
                  </a:lnTo>
                  <a:lnTo>
                    <a:pt x="10249" y="18942"/>
                  </a:lnTo>
                  <a:lnTo>
                    <a:pt x="11076" y="18628"/>
                  </a:lnTo>
                  <a:lnTo>
                    <a:pt x="12638" y="17952"/>
                  </a:lnTo>
                  <a:lnTo>
                    <a:pt x="13328" y="17589"/>
                  </a:lnTo>
                  <a:lnTo>
                    <a:pt x="13971" y="17227"/>
                  </a:lnTo>
                  <a:lnTo>
                    <a:pt x="14569" y="16864"/>
                  </a:lnTo>
                  <a:lnTo>
                    <a:pt x="15120" y="16502"/>
                  </a:lnTo>
                  <a:lnTo>
                    <a:pt x="15626" y="16115"/>
                  </a:lnTo>
                  <a:lnTo>
                    <a:pt x="16085" y="15753"/>
                  </a:lnTo>
                  <a:lnTo>
                    <a:pt x="16499" y="15366"/>
                  </a:lnTo>
                  <a:lnTo>
                    <a:pt x="16912" y="15004"/>
                  </a:lnTo>
                  <a:lnTo>
                    <a:pt x="17556" y="14231"/>
                  </a:lnTo>
                  <a:lnTo>
                    <a:pt x="17831" y="13844"/>
                  </a:lnTo>
                  <a:lnTo>
                    <a:pt x="18061" y="13458"/>
                  </a:lnTo>
                  <a:lnTo>
                    <a:pt x="18429" y="12685"/>
                  </a:lnTo>
                  <a:lnTo>
                    <a:pt x="18567" y="12274"/>
                  </a:lnTo>
                  <a:lnTo>
                    <a:pt x="18751" y="11501"/>
                  </a:lnTo>
                  <a:lnTo>
                    <a:pt x="18797" y="11114"/>
                  </a:lnTo>
                  <a:lnTo>
                    <a:pt x="18843" y="10317"/>
                  </a:lnTo>
                  <a:lnTo>
                    <a:pt x="18843" y="9930"/>
                  </a:lnTo>
                  <a:lnTo>
                    <a:pt x="18797" y="9544"/>
                  </a:lnTo>
                  <a:lnTo>
                    <a:pt x="18659" y="8746"/>
                  </a:lnTo>
                  <a:lnTo>
                    <a:pt x="18567" y="8360"/>
                  </a:lnTo>
                  <a:lnTo>
                    <a:pt x="18429" y="7997"/>
                  </a:lnTo>
                  <a:lnTo>
                    <a:pt x="18199" y="7224"/>
                  </a:lnTo>
                  <a:lnTo>
                    <a:pt x="17877" y="6499"/>
                  </a:lnTo>
                  <a:lnTo>
                    <a:pt x="17142" y="5050"/>
                  </a:lnTo>
                  <a:lnTo>
                    <a:pt x="16729" y="4373"/>
                  </a:lnTo>
                  <a:lnTo>
                    <a:pt x="16315" y="3721"/>
                  </a:lnTo>
                  <a:lnTo>
                    <a:pt x="15947" y="3068"/>
                  </a:lnTo>
                  <a:lnTo>
                    <a:pt x="15212" y="1909"/>
                  </a:lnTo>
                  <a:lnTo>
                    <a:pt x="14890" y="1377"/>
                  </a:lnTo>
                  <a:lnTo>
                    <a:pt x="14614" y="870"/>
                  </a:lnTo>
                  <a:lnTo>
                    <a:pt x="14385" y="411"/>
                  </a:lnTo>
                  <a:lnTo>
                    <a:pt x="14247" y="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13" name="Freeform 85"/>
            <p:cNvSpPr/>
            <p:nvPr/>
          </p:nvSpPr>
          <p:spPr>
            <a:xfrm>
              <a:off x="0" y="216746"/>
              <a:ext cx="474134" cy="803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21" y="21600"/>
                  </a:moveTo>
                  <a:lnTo>
                    <a:pt x="11029" y="21329"/>
                  </a:lnTo>
                  <a:lnTo>
                    <a:pt x="10593" y="21045"/>
                  </a:lnTo>
                  <a:lnTo>
                    <a:pt x="10179" y="20722"/>
                  </a:lnTo>
                  <a:lnTo>
                    <a:pt x="9743" y="20399"/>
                  </a:lnTo>
                  <a:lnTo>
                    <a:pt x="9307" y="20051"/>
                  </a:lnTo>
                  <a:lnTo>
                    <a:pt x="8871" y="19689"/>
                  </a:lnTo>
                  <a:lnTo>
                    <a:pt x="7956" y="18915"/>
                  </a:lnTo>
                  <a:lnTo>
                    <a:pt x="7520" y="18501"/>
                  </a:lnTo>
                  <a:lnTo>
                    <a:pt x="7062" y="18075"/>
                  </a:lnTo>
                  <a:lnTo>
                    <a:pt x="6626" y="17649"/>
                  </a:lnTo>
                  <a:lnTo>
                    <a:pt x="6168" y="17197"/>
                  </a:lnTo>
                  <a:lnTo>
                    <a:pt x="5732" y="16745"/>
                  </a:lnTo>
                  <a:lnTo>
                    <a:pt x="5296" y="16281"/>
                  </a:lnTo>
                  <a:lnTo>
                    <a:pt x="4861" y="15803"/>
                  </a:lnTo>
                  <a:lnTo>
                    <a:pt x="4446" y="15325"/>
                  </a:lnTo>
                  <a:lnTo>
                    <a:pt x="4054" y="14835"/>
                  </a:lnTo>
                  <a:lnTo>
                    <a:pt x="3640" y="14344"/>
                  </a:lnTo>
                  <a:lnTo>
                    <a:pt x="2899" y="13337"/>
                  </a:lnTo>
                  <a:lnTo>
                    <a:pt x="2550" y="12833"/>
                  </a:lnTo>
                  <a:lnTo>
                    <a:pt x="2201" y="12317"/>
                  </a:lnTo>
                  <a:lnTo>
                    <a:pt x="1896" y="11814"/>
                  </a:lnTo>
                  <a:lnTo>
                    <a:pt x="1591" y="11297"/>
                  </a:lnTo>
                  <a:lnTo>
                    <a:pt x="1308" y="10794"/>
                  </a:lnTo>
                  <a:lnTo>
                    <a:pt x="1068" y="10277"/>
                  </a:lnTo>
                  <a:lnTo>
                    <a:pt x="828" y="9774"/>
                  </a:lnTo>
                  <a:lnTo>
                    <a:pt x="632" y="9270"/>
                  </a:lnTo>
                  <a:lnTo>
                    <a:pt x="458" y="8767"/>
                  </a:lnTo>
                  <a:lnTo>
                    <a:pt x="305" y="8276"/>
                  </a:lnTo>
                  <a:lnTo>
                    <a:pt x="174" y="7772"/>
                  </a:lnTo>
                  <a:lnTo>
                    <a:pt x="87" y="7295"/>
                  </a:lnTo>
                  <a:lnTo>
                    <a:pt x="22" y="6817"/>
                  </a:lnTo>
                  <a:lnTo>
                    <a:pt x="0" y="6352"/>
                  </a:lnTo>
                  <a:lnTo>
                    <a:pt x="22" y="5887"/>
                  </a:lnTo>
                  <a:lnTo>
                    <a:pt x="65" y="5436"/>
                  </a:lnTo>
                  <a:lnTo>
                    <a:pt x="153" y="5009"/>
                  </a:lnTo>
                  <a:lnTo>
                    <a:pt x="262" y="4583"/>
                  </a:lnTo>
                  <a:lnTo>
                    <a:pt x="436" y="4170"/>
                  </a:lnTo>
                  <a:lnTo>
                    <a:pt x="632" y="3770"/>
                  </a:lnTo>
                  <a:lnTo>
                    <a:pt x="872" y="3383"/>
                  </a:lnTo>
                  <a:lnTo>
                    <a:pt x="1177" y="3021"/>
                  </a:lnTo>
                  <a:lnTo>
                    <a:pt x="1504" y="2673"/>
                  </a:lnTo>
                  <a:lnTo>
                    <a:pt x="1896" y="2337"/>
                  </a:lnTo>
                  <a:lnTo>
                    <a:pt x="2332" y="2027"/>
                  </a:lnTo>
                  <a:lnTo>
                    <a:pt x="2812" y="1730"/>
                  </a:lnTo>
                  <a:lnTo>
                    <a:pt x="3335" y="1446"/>
                  </a:lnTo>
                  <a:lnTo>
                    <a:pt x="3923" y="1201"/>
                  </a:lnTo>
                  <a:lnTo>
                    <a:pt x="4577" y="968"/>
                  </a:lnTo>
                  <a:lnTo>
                    <a:pt x="5275" y="762"/>
                  </a:lnTo>
                  <a:lnTo>
                    <a:pt x="6016" y="568"/>
                  </a:lnTo>
                  <a:lnTo>
                    <a:pt x="6822" y="413"/>
                  </a:lnTo>
                  <a:lnTo>
                    <a:pt x="7694" y="271"/>
                  </a:lnTo>
                  <a:lnTo>
                    <a:pt x="8631" y="168"/>
                  </a:lnTo>
                  <a:lnTo>
                    <a:pt x="9634" y="77"/>
                  </a:lnTo>
                  <a:lnTo>
                    <a:pt x="10680" y="26"/>
                  </a:lnTo>
                  <a:lnTo>
                    <a:pt x="11792" y="0"/>
                  </a:lnTo>
                  <a:lnTo>
                    <a:pt x="12991" y="13"/>
                  </a:lnTo>
                  <a:lnTo>
                    <a:pt x="14255" y="52"/>
                  </a:lnTo>
                  <a:lnTo>
                    <a:pt x="15584" y="116"/>
                  </a:lnTo>
                  <a:lnTo>
                    <a:pt x="16979" y="219"/>
                  </a:lnTo>
                  <a:lnTo>
                    <a:pt x="18461" y="349"/>
                  </a:lnTo>
                  <a:lnTo>
                    <a:pt x="19987" y="516"/>
                  </a:lnTo>
                  <a:lnTo>
                    <a:pt x="21600" y="723"/>
                  </a:lnTo>
                  <a:lnTo>
                    <a:pt x="20227" y="775"/>
                  </a:lnTo>
                  <a:lnTo>
                    <a:pt x="18897" y="852"/>
                  </a:lnTo>
                  <a:lnTo>
                    <a:pt x="17655" y="955"/>
                  </a:lnTo>
                  <a:lnTo>
                    <a:pt x="16456" y="1072"/>
                  </a:lnTo>
                  <a:lnTo>
                    <a:pt x="15345" y="1201"/>
                  </a:lnTo>
                  <a:lnTo>
                    <a:pt x="14255" y="1369"/>
                  </a:lnTo>
                  <a:lnTo>
                    <a:pt x="13274" y="1536"/>
                  </a:lnTo>
                  <a:lnTo>
                    <a:pt x="12337" y="1730"/>
                  </a:lnTo>
                  <a:lnTo>
                    <a:pt x="11465" y="1937"/>
                  </a:lnTo>
                  <a:lnTo>
                    <a:pt x="10637" y="2169"/>
                  </a:lnTo>
                  <a:lnTo>
                    <a:pt x="9874" y="2414"/>
                  </a:lnTo>
                  <a:lnTo>
                    <a:pt x="9176" y="2673"/>
                  </a:lnTo>
                  <a:lnTo>
                    <a:pt x="8522" y="2944"/>
                  </a:lnTo>
                  <a:lnTo>
                    <a:pt x="7912" y="3228"/>
                  </a:lnTo>
                  <a:lnTo>
                    <a:pt x="7367" y="3538"/>
                  </a:lnTo>
                  <a:lnTo>
                    <a:pt x="6866" y="3847"/>
                  </a:lnTo>
                  <a:lnTo>
                    <a:pt x="6408" y="4170"/>
                  </a:lnTo>
                  <a:lnTo>
                    <a:pt x="5994" y="4519"/>
                  </a:lnTo>
                  <a:lnTo>
                    <a:pt x="5645" y="4867"/>
                  </a:lnTo>
                  <a:lnTo>
                    <a:pt x="5318" y="5216"/>
                  </a:lnTo>
                  <a:lnTo>
                    <a:pt x="5035" y="5590"/>
                  </a:lnTo>
                  <a:lnTo>
                    <a:pt x="4795" y="5965"/>
                  </a:lnTo>
                  <a:lnTo>
                    <a:pt x="4599" y="6352"/>
                  </a:lnTo>
                  <a:lnTo>
                    <a:pt x="4425" y="6752"/>
                  </a:lnTo>
                  <a:lnTo>
                    <a:pt x="4294" y="7153"/>
                  </a:lnTo>
                  <a:lnTo>
                    <a:pt x="4207" y="7566"/>
                  </a:lnTo>
                  <a:lnTo>
                    <a:pt x="4141" y="7992"/>
                  </a:lnTo>
                  <a:lnTo>
                    <a:pt x="4119" y="8405"/>
                  </a:lnTo>
                  <a:lnTo>
                    <a:pt x="4119" y="8831"/>
                  </a:lnTo>
                  <a:lnTo>
                    <a:pt x="4141" y="9257"/>
                  </a:lnTo>
                  <a:lnTo>
                    <a:pt x="4185" y="9683"/>
                  </a:lnTo>
                  <a:lnTo>
                    <a:pt x="4272" y="10122"/>
                  </a:lnTo>
                  <a:lnTo>
                    <a:pt x="4490" y="11000"/>
                  </a:lnTo>
                  <a:lnTo>
                    <a:pt x="4643" y="11426"/>
                  </a:lnTo>
                  <a:lnTo>
                    <a:pt x="4991" y="12304"/>
                  </a:lnTo>
                  <a:lnTo>
                    <a:pt x="5187" y="12743"/>
                  </a:lnTo>
                  <a:lnTo>
                    <a:pt x="5405" y="13182"/>
                  </a:lnTo>
                  <a:lnTo>
                    <a:pt x="5885" y="14034"/>
                  </a:lnTo>
                  <a:lnTo>
                    <a:pt x="6408" y="14886"/>
                  </a:lnTo>
                  <a:lnTo>
                    <a:pt x="6670" y="15299"/>
                  </a:lnTo>
                  <a:lnTo>
                    <a:pt x="6953" y="15713"/>
                  </a:lnTo>
                  <a:lnTo>
                    <a:pt x="7215" y="16113"/>
                  </a:lnTo>
                  <a:lnTo>
                    <a:pt x="7803" y="16900"/>
                  </a:lnTo>
                  <a:lnTo>
                    <a:pt x="8370" y="17662"/>
                  </a:lnTo>
                  <a:lnTo>
                    <a:pt x="8915" y="18372"/>
                  </a:lnTo>
                  <a:lnTo>
                    <a:pt x="9961" y="19676"/>
                  </a:lnTo>
                  <a:lnTo>
                    <a:pt x="10833" y="20761"/>
                  </a:lnTo>
                  <a:lnTo>
                    <a:pt x="11181" y="21213"/>
                  </a:lnTo>
                  <a:lnTo>
                    <a:pt x="11312" y="21419"/>
                  </a:lnTo>
                  <a:lnTo>
                    <a:pt x="11421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14" name="Freeform 86"/>
            <p:cNvSpPr/>
            <p:nvPr/>
          </p:nvSpPr>
          <p:spPr>
            <a:xfrm>
              <a:off x="162560" y="338666"/>
              <a:ext cx="325121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91" y="21600"/>
                  </a:moveTo>
                  <a:lnTo>
                    <a:pt x="9293" y="21020"/>
                  </a:lnTo>
                  <a:lnTo>
                    <a:pt x="8564" y="20390"/>
                  </a:lnTo>
                  <a:lnTo>
                    <a:pt x="7834" y="19691"/>
                  </a:lnTo>
                  <a:lnTo>
                    <a:pt x="7041" y="18940"/>
                  </a:lnTo>
                  <a:lnTo>
                    <a:pt x="6248" y="18122"/>
                  </a:lnTo>
                  <a:lnTo>
                    <a:pt x="5456" y="17287"/>
                  </a:lnTo>
                  <a:lnTo>
                    <a:pt x="4314" y="15957"/>
                  </a:lnTo>
                  <a:lnTo>
                    <a:pt x="3933" y="15497"/>
                  </a:lnTo>
                  <a:lnTo>
                    <a:pt x="3204" y="14559"/>
                  </a:lnTo>
                  <a:lnTo>
                    <a:pt x="2855" y="14082"/>
                  </a:lnTo>
                  <a:lnTo>
                    <a:pt x="2537" y="13604"/>
                  </a:lnTo>
                  <a:lnTo>
                    <a:pt x="1903" y="12633"/>
                  </a:lnTo>
                  <a:lnTo>
                    <a:pt x="1618" y="12155"/>
                  </a:lnTo>
                  <a:lnTo>
                    <a:pt x="1364" y="11661"/>
                  </a:lnTo>
                  <a:lnTo>
                    <a:pt x="1110" y="11184"/>
                  </a:lnTo>
                  <a:lnTo>
                    <a:pt x="888" y="10706"/>
                  </a:lnTo>
                  <a:lnTo>
                    <a:pt x="698" y="10212"/>
                  </a:lnTo>
                  <a:lnTo>
                    <a:pt x="507" y="9734"/>
                  </a:lnTo>
                  <a:lnTo>
                    <a:pt x="349" y="9257"/>
                  </a:lnTo>
                  <a:lnTo>
                    <a:pt x="222" y="8780"/>
                  </a:lnTo>
                  <a:lnTo>
                    <a:pt x="127" y="8302"/>
                  </a:lnTo>
                  <a:lnTo>
                    <a:pt x="0" y="7382"/>
                  </a:lnTo>
                  <a:lnTo>
                    <a:pt x="0" y="6939"/>
                  </a:lnTo>
                  <a:lnTo>
                    <a:pt x="32" y="6495"/>
                  </a:lnTo>
                  <a:lnTo>
                    <a:pt x="95" y="6035"/>
                  </a:lnTo>
                  <a:lnTo>
                    <a:pt x="190" y="5609"/>
                  </a:lnTo>
                  <a:lnTo>
                    <a:pt x="317" y="5183"/>
                  </a:lnTo>
                  <a:lnTo>
                    <a:pt x="507" y="4791"/>
                  </a:lnTo>
                  <a:lnTo>
                    <a:pt x="698" y="4381"/>
                  </a:lnTo>
                  <a:lnTo>
                    <a:pt x="952" y="4006"/>
                  </a:lnTo>
                  <a:lnTo>
                    <a:pt x="1269" y="3631"/>
                  </a:lnTo>
                  <a:lnTo>
                    <a:pt x="1618" y="3273"/>
                  </a:lnTo>
                  <a:lnTo>
                    <a:pt x="1998" y="2932"/>
                  </a:lnTo>
                  <a:lnTo>
                    <a:pt x="2442" y="2608"/>
                  </a:lnTo>
                  <a:lnTo>
                    <a:pt x="2918" y="2284"/>
                  </a:lnTo>
                  <a:lnTo>
                    <a:pt x="3457" y="1995"/>
                  </a:lnTo>
                  <a:lnTo>
                    <a:pt x="4028" y="1722"/>
                  </a:lnTo>
                  <a:lnTo>
                    <a:pt x="4694" y="1449"/>
                  </a:lnTo>
                  <a:lnTo>
                    <a:pt x="5360" y="1210"/>
                  </a:lnTo>
                  <a:lnTo>
                    <a:pt x="6122" y="989"/>
                  </a:lnTo>
                  <a:lnTo>
                    <a:pt x="6946" y="784"/>
                  </a:lnTo>
                  <a:lnTo>
                    <a:pt x="7803" y="614"/>
                  </a:lnTo>
                  <a:lnTo>
                    <a:pt x="8722" y="460"/>
                  </a:lnTo>
                  <a:lnTo>
                    <a:pt x="9706" y="324"/>
                  </a:lnTo>
                  <a:lnTo>
                    <a:pt x="10784" y="205"/>
                  </a:lnTo>
                  <a:lnTo>
                    <a:pt x="11894" y="119"/>
                  </a:lnTo>
                  <a:lnTo>
                    <a:pt x="13068" y="51"/>
                  </a:lnTo>
                  <a:lnTo>
                    <a:pt x="14337" y="17"/>
                  </a:lnTo>
                  <a:lnTo>
                    <a:pt x="15637" y="0"/>
                  </a:lnTo>
                  <a:lnTo>
                    <a:pt x="17033" y="17"/>
                  </a:lnTo>
                  <a:lnTo>
                    <a:pt x="18460" y="51"/>
                  </a:lnTo>
                  <a:lnTo>
                    <a:pt x="19982" y="136"/>
                  </a:lnTo>
                  <a:lnTo>
                    <a:pt x="21600" y="239"/>
                  </a:lnTo>
                  <a:lnTo>
                    <a:pt x="20236" y="358"/>
                  </a:lnTo>
                  <a:lnTo>
                    <a:pt x="18936" y="511"/>
                  </a:lnTo>
                  <a:lnTo>
                    <a:pt x="17730" y="682"/>
                  </a:lnTo>
                  <a:lnTo>
                    <a:pt x="16557" y="869"/>
                  </a:lnTo>
                  <a:lnTo>
                    <a:pt x="15447" y="1074"/>
                  </a:lnTo>
                  <a:lnTo>
                    <a:pt x="14432" y="1279"/>
                  </a:lnTo>
                  <a:lnTo>
                    <a:pt x="13448" y="1517"/>
                  </a:lnTo>
                  <a:lnTo>
                    <a:pt x="12529" y="1756"/>
                  </a:lnTo>
                  <a:lnTo>
                    <a:pt x="11672" y="2012"/>
                  </a:lnTo>
                  <a:lnTo>
                    <a:pt x="10848" y="2284"/>
                  </a:lnTo>
                  <a:lnTo>
                    <a:pt x="10086" y="2557"/>
                  </a:lnTo>
                  <a:lnTo>
                    <a:pt x="9389" y="2864"/>
                  </a:lnTo>
                  <a:lnTo>
                    <a:pt x="8722" y="3171"/>
                  </a:lnTo>
                  <a:lnTo>
                    <a:pt x="8120" y="3478"/>
                  </a:lnTo>
                  <a:lnTo>
                    <a:pt x="7581" y="3819"/>
                  </a:lnTo>
                  <a:lnTo>
                    <a:pt x="7073" y="4143"/>
                  </a:lnTo>
                  <a:lnTo>
                    <a:pt x="6629" y="4501"/>
                  </a:lnTo>
                  <a:lnTo>
                    <a:pt x="6217" y="4859"/>
                  </a:lnTo>
                  <a:lnTo>
                    <a:pt x="5836" y="5217"/>
                  </a:lnTo>
                  <a:lnTo>
                    <a:pt x="5519" y="5592"/>
                  </a:lnTo>
                  <a:lnTo>
                    <a:pt x="5233" y="5967"/>
                  </a:lnTo>
                  <a:lnTo>
                    <a:pt x="4980" y="6376"/>
                  </a:lnTo>
                  <a:lnTo>
                    <a:pt x="4758" y="6768"/>
                  </a:lnTo>
                  <a:lnTo>
                    <a:pt x="4599" y="7160"/>
                  </a:lnTo>
                  <a:lnTo>
                    <a:pt x="4441" y="7569"/>
                  </a:lnTo>
                  <a:lnTo>
                    <a:pt x="4250" y="8388"/>
                  </a:lnTo>
                  <a:lnTo>
                    <a:pt x="4219" y="8797"/>
                  </a:lnTo>
                  <a:lnTo>
                    <a:pt x="4187" y="9223"/>
                  </a:lnTo>
                  <a:lnTo>
                    <a:pt x="4187" y="9649"/>
                  </a:lnTo>
                  <a:lnTo>
                    <a:pt x="4219" y="10075"/>
                  </a:lnTo>
                  <a:lnTo>
                    <a:pt x="4282" y="10485"/>
                  </a:lnTo>
                  <a:lnTo>
                    <a:pt x="4345" y="10911"/>
                  </a:lnTo>
                  <a:lnTo>
                    <a:pt x="4441" y="11337"/>
                  </a:lnTo>
                  <a:lnTo>
                    <a:pt x="4694" y="12189"/>
                  </a:lnTo>
                  <a:lnTo>
                    <a:pt x="5011" y="13042"/>
                  </a:lnTo>
                  <a:lnTo>
                    <a:pt x="5392" y="13877"/>
                  </a:lnTo>
                  <a:lnTo>
                    <a:pt x="5614" y="14286"/>
                  </a:lnTo>
                  <a:lnTo>
                    <a:pt x="5804" y="14696"/>
                  </a:lnTo>
                  <a:lnTo>
                    <a:pt x="6026" y="15105"/>
                  </a:lnTo>
                  <a:lnTo>
                    <a:pt x="6248" y="15497"/>
                  </a:lnTo>
                  <a:lnTo>
                    <a:pt x="6724" y="16281"/>
                  </a:lnTo>
                  <a:lnTo>
                    <a:pt x="7200" y="17031"/>
                  </a:lnTo>
                  <a:lnTo>
                    <a:pt x="7707" y="17747"/>
                  </a:lnTo>
                  <a:lnTo>
                    <a:pt x="8152" y="18446"/>
                  </a:lnTo>
                  <a:lnTo>
                    <a:pt x="9008" y="19691"/>
                  </a:lnTo>
                  <a:lnTo>
                    <a:pt x="9357" y="20253"/>
                  </a:lnTo>
                  <a:lnTo>
                    <a:pt x="9642" y="20765"/>
                  </a:lnTo>
                  <a:lnTo>
                    <a:pt x="9864" y="21208"/>
                  </a:lnTo>
                  <a:lnTo>
                    <a:pt x="9928" y="21412"/>
                  </a:lnTo>
                  <a:lnTo>
                    <a:pt x="9991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15" name="Freeform 87"/>
            <p:cNvSpPr/>
            <p:nvPr/>
          </p:nvSpPr>
          <p:spPr>
            <a:xfrm>
              <a:off x="277707" y="419946"/>
              <a:ext cx="225779" cy="428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3" y="21600"/>
                  </a:moveTo>
                  <a:lnTo>
                    <a:pt x="6741" y="21044"/>
                  </a:lnTo>
                  <a:lnTo>
                    <a:pt x="6099" y="20440"/>
                  </a:lnTo>
                  <a:lnTo>
                    <a:pt x="5411" y="19788"/>
                  </a:lnTo>
                  <a:lnTo>
                    <a:pt x="5090" y="19426"/>
                  </a:lnTo>
                  <a:lnTo>
                    <a:pt x="4724" y="19063"/>
                  </a:lnTo>
                  <a:lnTo>
                    <a:pt x="4082" y="18314"/>
                  </a:lnTo>
                  <a:lnTo>
                    <a:pt x="3394" y="17517"/>
                  </a:lnTo>
                  <a:lnTo>
                    <a:pt x="2797" y="16695"/>
                  </a:lnTo>
                  <a:lnTo>
                    <a:pt x="2522" y="16260"/>
                  </a:lnTo>
                  <a:lnTo>
                    <a:pt x="2247" y="15850"/>
                  </a:lnTo>
                  <a:lnTo>
                    <a:pt x="1972" y="15391"/>
                  </a:lnTo>
                  <a:lnTo>
                    <a:pt x="1697" y="14956"/>
                  </a:lnTo>
                  <a:lnTo>
                    <a:pt x="1238" y="14062"/>
                  </a:lnTo>
                  <a:lnTo>
                    <a:pt x="1055" y="13603"/>
                  </a:lnTo>
                  <a:lnTo>
                    <a:pt x="825" y="13144"/>
                  </a:lnTo>
                  <a:lnTo>
                    <a:pt x="642" y="12685"/>
                  </a:lnTo>
                  <a:lnTo>
                    <a:pt x="229" y="11307"/>
                  </a:lnTo>
                  <a:lnTo>
                    <a:pt x="92" y="10389"/>
                  </a:lnTo>
                  <a:lnTo>
                    <a:pt x="0" y="9471"/>
                  </a:lnTo>
                  <a:lnTo>
                    <a:pt x="0" y="9036"/>
                  </a:lnTo>
                  <a:lnTo>
                    <a:pt x="46" y="8577"/>
                  </a:lnTo>
                  <a:lnTo>
                    <a:pt x="92" y="8142"/>
                  </a:lnTo>
                  <a:lnTo>
                    <a:pt x="183" y="7683"/>
                  </a:lnTo>
                  <a:lnTo>
                    <a:pt x="321" y="7272"/>
                  </a:lnTo>
                  <a:lnTo>
                    <a:pt x="459" y="6838"/>
                  </a:lnTo>
                  <a:lnTo>
                    <a:pt x="642" y="6403"/>
                  </a:lnTo>
                  <a:lnTo>
                    <a:pt x="871" y="5992"/>
                  </a:lnTo>
                  <a:lnTo>
                    <a:pt x="1101" y="5605"/>
                  </a:lnTo>
                  <a:lnTo>
                    <a:pt x="1376" y="5195"/>
                  </a:lnTo>
                  <a:lnTo>
                    <a:pt x="1697" y="4808"/>
                  </a:lnTo>
                  <a:lnTo>
                    <a:pt x="2064" y="4421"/>
                  </a:lnTo>
                  <a:lnTo>
                    <a:pt x="2889" y="3697"/>
                  </a:lnTo>
                  <a:lnTo>
                    <a:pt x="3394" y="3358"/>
                  </a:lnTo>
                  <a:lnTo>
                    <a:pt x="3944" y="3020"/>
                  </a:lnTo>
                  <a:lnTo>
                    <a:pt x="4494" y="2706"/>
                  </a:lnTo>
                  <a:lnTo>
                    <a:pt x="5778" y="2126"/>
                  </a:lnTo>
                  <a:lnTo>
                    <a:pt x="6466" y="1860"/>
                  </a:lnTo>
                  <a:lnTo>
                    <a:pt x="7200" y="1595"/>
                  </a:lnTo>
                  <a:lnTo>
                    <a:pt x="7980" y="1353"/>
                  </a:lnTo>
                  <a:lnTo>
                    <a:pt x="9722" y="918"/>
                  </a:lnTo>
                  <a:lnTo>
                    <a:pt x="11648" y="580"/>
                  </a:lnTo>
                  <a:lnTo>
                    <a:pt x="12703" y="435"/>
                  </a:lnTo>
                  <a:lnTo>
                    <a:pt x="13804" y="290"/>
                  </a:lnTo>
                  <a:lnTo>
                    <a:pt x="14950" y="193"/>
                  </a:lnTo>
                  <a:lnTo>
                    <a:pt x="16189" y="97"/>
                  </a:lnTo>
                  <a:lnTo>
                    <a:pt x="17473" y="48"/>
                  </a:lnTo>
                  <a:lnTo>
                    <a:pt x="18803" y="0"/>
                  </a:lnTo>
                  <a:lnTo>
                    <a:pt x="21600" y="0"/>
                  </a:lnTo>
                  <a:lnTo>
                    <a:pt x="20224" y="266"/>
                  </a:lnTo>
                  <a:lnTo>
                    <a:pt x="17656" y="797"/>
                  </a:lnTo>
                  <a:lnTo>
                    <a:pt x="15363" y="1377"/>
                  </a:lnTo>
                  <a:lnTo>
                    <a:pt x="14308" y="1691"/>
                  </a:lnTo>
                  <a:lnTo>
                    <a:pt x="13299" y="2005"/>
                  </a:lnTo>
                  <a:lnTo>
                    <a:pt x="12336" y="2319"/>
                  </a:lnTo>
                  <a:lnTo>
                    <a:pt x="11419" y="2634"/>
                  </a:lnTo>
                  <a:lnTo>
                    <a:pt x="9768" y="3310"/>
                  </a:lnTo>
                  <a:lnTo>
                    <a:pt x="9034" y="3648"/>
                  </a:lnTo>
                  <a:lnTo>
                    <a:pt x="7704" y="4349"/>
                  </a:lnTo>
                  <a:lnTo>
                    <a:pt x="7108" y="4736"/>
                  </a:lnTo>
                  <a:lnTo>
                    <a:pt x="6558" y="5098"/>
                  </a:lnTo>
                  <a:lnTo>
                    <a:pt x="6054" y="5460"/>
                  </a:lnTo>
                  <a:lnTo>
                    <a:pt x="5595" y="5847"/>
                  </a:lnTo>
                  <a:lnTo>
                    <a:pt x="5136" y="6209"/>
                  </a:lnTo>
                  <a:lnTo>
                    <a:pt x="4769" y="6596"/>
                  </a:lnTo>
                  <a:lnTo>
                    <a:pt x="4127" y="7369"/>
                  </a:lnTo>
                  <a:lnTo>
                    <a:pt x="3852" y="7756"/>
                  </a:lnTo>
                  <a:lnTo>
                    <a:pt x="3623" y="8142"/>
                  </a:lnTo>
                  <a:lnTo>
                    <a:pt x="3348" y="8529"/>
                  </a:lnTo>
                  <a:lnTo>
                    <a:pt x="3073" y="9302"/>
                  </a:lnTo>
                  <a:lnTo>
                    <a:pt x="2935" y="9713"/>
                  </a:lnTo>
                  <a:lnTo>
                    <a:pt x="2843" y="10099"/>
                  </a:lnTo>
                  <a:lnTo>
                    <a:pt x="2797" y="10486"/>
                  </a:lnTo>
                  <a:lnTo>
                    <a:pt x="2797" y="11670"/>
                  </a:lnTo>
                  <a:lnTo>
                    <a:pt x="2843" y="12056"/>
                  </a:lnTo>
                  <a:lnTo>
                    <a:pt x="2981" y="12830"/>
                  </a:lnTo>
                  <a:lnTo>
                    <a:pt x="3164" y="13603"/>
                  </a:lnTo>
                  <a:lnTo>
                    <a:pt x="3439" y="14352"/>
                  </a:lnTo>
                  <a:lnTo>
                    <a:pt x="3806" y="15101"/>
                  </a:lnTo>
                  <a:lnTo>
                    <a:pt x="4173" y="15826"/>
                  </a:lnTo>
                  <a:lnTo>
                    <a:pt x="4540" y="16526"/>
                  </a:lnTo>
                  <a:lnTo>
                    <a:pt x="4953" y="17227"/>
                  </a:lnTo>
                  <a:lnTo>
                    <a:pt x="5320" y="17879"/>
                  </a:lnTo>
                  <a:lnTo>
                    <a:pt x="5732" y="18507"/>
                  </a:lnTo>
                  <a:lnTo>
                    <a:pt x="6466" y="19691"/>
                  </a:lnTo>
                  <a:lnTo>
                    <a:pt x="6787" y="20223"/>
                  </a:lnTo>
                  <a:lnTo>
                    <a:pt x="7062" y="20730"/>
                  </a:lnTo>
                  <a:lnTo>
                    <a:pt x="7246" y="21189"/>
                  </a:lnTo>
                  <a:lnTo>
                    <a:pt x="7383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16" name="Freeform 88"/>
            <p:cNvSpPr/>
            <p:nvPr/>
          </p:nvSpPr>
          <p:spPr>
            <a:xfrm>
              <a:off x="1871698" y="742809"/>
              <a:ext cx="22579" cy="76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960" y="21600"/>
                  </a:moveTo>
                  <a:lnTo>
                    <a:pt x="9504" y="21327"/>
                  </a:lnTo>
                  <a:lnTo>
                    <a:pt x="8208" y="21190"/>
                  </a:lnTo>
                  <a:lnTo>
                    <a:pt x="6480" y="20370"/>
                  </a:lnTo>
                  <a:lnTo>
                    <a:pt x="6048" y="19823"/>
                  </a:lnTo>
                  <a:lnTo>
                    <a:pt x="5184" y="18456"/>
                  </a:lnTo>
                  <a:lnTo>
                    <a:pt x="5184" y="5605"/>
                  </a:lnTo>
                  <a:lnTo>
                    <a:pt x="0" y="5605"/>
                  </a:lnTo>
                  <a:lnTo>
                    <a:pt x="0" y="4238"/>
                  </a:lnTo>
                  <a:lnTo>
                    <a:pt x="5616" y="4238"/>
                  </a:lnTo>
                  <a:lnTo>
                    <a:pt x="7776" y="0"/>
                  </a:lnTo>
                  <a:lnTo>
                    <a:pt x="10800" y="0"/>
                  </a:lnTo>
                  <a:lnTo>
                    <a:pt x="10800" y="4238"/>
                  </a:lnTo>
                  <a:lnTo>
                    <a:pt x="20304" y="4238"/>
                  </a:lnTo>
                  <a:lnTo>
                    <a:pt x="20304" y="5605"/>
                  </a:lnTo>
                  <a:lnTo>
                    <a:pt x="10800" y="5605"/>
                  </a:lnTo>
                  <a:lnTo>
                    <a:pt x="10800" y="19413"/>
                  </a:lnTo>
                  <a:lnTo>
                    <a:pt x="11664" y="19823"/>
                  </a:lnTo>
                  <a:lnTo>
                    <a:pt x="12528" y="20096"/>
                  </a:lnTo>
                  <a:lnTo>
                    <a:pt x="21168" y="20096"/>
                  </a:lnTo>
                  <a:lnTo>
                    <a:pt x="21600" y="20916"/>
                  </a:lnTo>
                  <a:lnTo>
                    <a:pt x="19440" y="21190"/>
                  </a:lnTo>
                  <a:lnTo>
                    <a:pt x="17712" y="21327"/>
                  </a:lnTo>
                  <a:lnTo>
                    <a:pt x="15552" y="21463"/>
                  </a:lnTo>
                  <a:lnTo>
                    <a:pt x="12960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17" name="Freeform 89"/>
            <p:cNvSpPr/>
            <p:nvPr/>
          </p:nvSpPr>
          <p:spPr>
            <a:xfrm>
              <a:off x="1828800" y="756356"/>
              <a:ext cx="31610" cy="60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70" y="850"/>
                  </a:moveTo>
                  <a:lnTo>
                    <a:pt x="8060" y="510"/>
                  </a:lnTo>
                  <a:lnTo>
                    <a:pt x="9349" y="340"/>
                  </a:lnTo>
                  <a:lnTo>
                    <a:pt x="10961" y="170"/>
                  </a:lnTo>
                  <a:lnTo>
                    <a:pt x="12896" y="0"/>
                  </a:lnTo>
                  <a:lnTo>
                    <a:pt x="14830" y="170"/>
                  </a:lnTo>
                  <a:lnTo>
                    <a:pt x="16442" y="340"/>
                  </a:lnTo>
                  <a:lnTo>
                    <a:pt x="17731" y="680"/>
                  </a:lnTo>
                  <a:lnTo>
                    <a:pt x="19666" y="1701"/>
                  </a:lnTo>
                  <a:lnTo>
                    <a:pt x="20955" y="3061"/>
                  </a:lnTo>
                  <a:lnTo>
                    <a:pt x="21278" y="3742"/>
                  </a:lnTo>
                  <a:lnTo>
                    <a:pt x="21278" y="4422"/>
                  </a:lnTo>
                  <a:lnTo>
                    <a:pt x="21600" y="5953"/>
                  </a:lnTo>
                  <a:lnTo>
                    <a:pt x="21600" y="21600"/>
                  </a:lnTo>
                  <a:lnTo>
                    <a:pt x="17409" y="21600"/>
                  </a:lnTo>
                  <a:lnTo>
                    <a:pt x="17409" y="4082"/>
                  </a:lnTo>
                  <a:lnTo>
                    <a:pt x="17087" y="3402"/>
                  </a:lnTo>
                  <a:lnTo>
                    <a:pt x="16764" y="2891"/>
                  </a:lnTo>
                  <a:lnTo>
                    <a:pt x="16119" y="2551"/>
                  </a:lnTo>
                  <a:lnTo>
                    <a:pt x="15152" y="2211"/>
                  </a:lnTo>
                  <a:lnTo>
                    <a:pt x="13218" y="1871"/>
                  </a:lnTo>
                  <a:lnTo>
                    <a:pt x="10961" y="1871"/>
                  </a:lnTo>
                  <a:lnTo>
                    <a:pt x="9672" y="2041"/>
                  </a:lnTo>
                  <a:lnTo>
                    <a:pt x="8704" y="2041"/>
                  </a:lnTo>
                  <a:lnTo>
                    <a:pt x="7737" y="2381"/>
                  </a:lnTo>
                  <a:lnTo>
                    <a:pt x="5803" y="2891"/>
                  </a:lnTo>
                  <a:lnTo>
                    <a:pt x="4191" y="3572"/>
                  </a:lnTo>
                  <a:lnTo>
                    <a:pt x="4191" y="21600"/>
                  </a:lnTo>
                  <a:lnTo>
                    <a:pt x="0" y="21600"/>
                  </a:lnTo>
                  <a:lnTo>
                    <a:pt x="0" y="510"/>
                  </a:lnTo>
                  <a:lnTo>
                    <a:pt x="1934" y="510"/>
                  </a:lnTo>
                  <a:lnTo>
                    <a:pt x="3869" y="2721"/>
                  </a:lnTo>
                  <a:lnTo>
                    <a:pt x="6770" y="85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18" name="Freeform 92"/>
            <p:cNvSpPr/>
            <p:nvPr/>
          </p:nvSpPr>
          <p:spPr>
            <a:xfrm>
              <a:off x="1715911" y="756356"/>
              <a:ext cx="56446" cy="60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92" y="850"/>
                  </a:moveTo>
                  <a:lnTo>
                    <a:pt x="13846" y="510"/>
                  </a:lnTo>
                  <a:lnTo>
                    <a:pt x="15692" y="170"/>
                  </a:lnTo>
                  <a:lnTo>
                    <a:pt x="16800" y="0"/>
                  </a:lnTo>
                  <a:lnTo>
                    <a:pt x="18646" y="340"/>
                  </a:lnTo>
                  <a:lnTo>
                    <a:pt x="19385" y="680"/>
                  </a:lnTo>
                  <a:lnTo>
                    <a:pt x="20492" y="1701"/>
                  </a:lnTo>
                  <a:lnTo>
                    <a:pt x="21231" y="3061"/>
                  </a:lnTo>
                  <a:lnTo>
                    <a:pt x="21415" y="3742"/>
                  </a:lnTo>
                  <a:lnTo>
                    <a:pt x="21415" y="4422"/>
                  </a:lnTo>
                  <a:lnTo>
                    <a:pt x="21600" y="5953"/>
                  </a:lnTo>
                  <a:lnTo>
                    <a:pt x="21600" y="21600"/>
                  </a:lnTo>
                  <a:lnTo>
                    <a:pt x="19200" y="21600"/>
                  </a:lnTo>
                  <a:lnTo>
                    <a:pt x="19200" y="4082"/>
                  </a:lnTo>
                  <a:lnTo>
                    <a:pt x="19015" y="3402"/>
                  </a:lnTo>
                  <a:lnTo>
                    <a:pt x="18831" y="2891"/>
                  </a:lnTo>
                  <a:lnTo>
                    <a:pt x="18092" y="2211"/>
                  </a:lnTo>
                  <a:lnTo>
                    <a:pt x="16985" y="1871"/>
                  </a:lnTo>
                  <a:lnTo>
                    <a:pt x="15692" y="1871"/>
                  </a:lnTo>
                  <a:lnTo>
                    <a:pt x="14954" y="2041"/>
                  </a:lnTo>
                  <a:lnTo>
                    <a:pt x="14400" y="2041"/>
                  </a:lnTo>
                  <a:lnTo>
                    <a:pt x="13846" y="2381"/>
                  </a:lnTo>
                  <a:lnTo>
                    <a:pt x="12000" y="3402"/>
                  </a:lnTo>
                  <a:lnTo>
                    <a:pt x="12000" y="21600"/>
                  </a:lnTo>
                  <a:lnTo>
                    <a:pt x="9600" y="21600"/>
                  </a:lnTo>
                  <a:lnTo>
                    <a:pt x="9600" y="4082"/>
                  </a:lnTo>
                  <a:lnTo>
                    <a:pt x="9415" y="3402"/>
                  </a:lnTo>
                  <a:lnTo>
                    <a:pt x="9231" y="3231"/>
                  </a:lnTo>
                  <a:lnTo>
                    <a:pt x="9231" y="2891"/>
                  </a:lnTo>
                  <a:lnTo>
                    <a:pt x="8862" y="2551"/>
                  </a:lnTo>
                  <a:lnTo>
                    <a:pt x="8308" y="2211"/>
                  </a:lnTo>
                  <a:lnTo>
                    <a:pt x="7938" y="2041"/>
                  </a:lnTo>
                  <a:lnTo>
                    <a:pt x="7385" y="1871"/>
                  </a:lnTo>
                  <a:lnTo>
                    <a:pt x="5354" y="1871"/>
                  </a:lnTo>
                  <a:lnTo>
                    <a:pt x="4246" y="2211"/>
                  </a:lnTo>
                  <a:lnTo>
                    <a:pt x="3323" y="2721"/>
                  </a:lnTo>
                  <a:lnTo>
                    <a:pt x="2400" y="3402"/>
                  </a:lnTo>
                  <a:lnTo>
                    <a:pt x="2400" y="21600"/>
                  </a:lnTo>
                  <a:lnTo>
                    <a:pt x="0" y="21600"/>
                  </a:lnTo>
                  <a:lnTo>
                    <a:pt x="0" y="510"/>
                  </a:lnTo>
                  <a:lnTo>
                    <a:pt x="1108" y="510"/>
                  </a:lnTo>
                  <a:lnTo>
                    <a:pt x="2215" y="2551"/>
                  </a:lnTo>
                  <a:lnTo>
                    <a:pt x="3692" y="850"/>
                  </a:lnTo>
                  <a:lnTo>
                    <a:pt x="5169" y="340"/>
                  </a:lnTo>
                  <a:lnTo>
                    <a:pt x="6092" y="170"/>
                  </a:lnTo>
                  <a:lnTo>
                    <a:pt x="7200" y="0"/>
                  </a:lnTo>
                  <a:lnTo>
                    <a:pt x="8123" y="170"/>
                  </a:lnTo>
                  <a:lnTo>
                    <a:pt x="8862" y="170"/>
                  </a:lnTo>
                  <a:lnTo>
                    <a:pt x="10338" y="850"/>
                  </a:lnTo>
                  <a:lnTo>
                    <a:pt x="11631" y="2721"/>
                  </a:lnTo>
                  <a:lnTo>
                    <a:pt x="13292" y="85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19" name="Freeform 93"/>
            <p:cNvSpPr/>
            <p:nvPr/>
          </p:nvSpPr>
          <p:spPr>
            <a:xfrm>
              <a:off x="1682045" y="742809"/>
              <a:ext cx="22579" cy="76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392" y="21600"/>
                  </a:moveTo>
                  <a:lnTo>
                    <a:pt x="11232" y="21463"/>
                  </a:lnTo>
                  <a:lnTo>
                    <a:pt x="8640" y="21190"/>
                  </a:lnTo>
                  <a:lnTo>
                    <a:pt x="7344" y="20780"/>
                  </a:lnTo>
                  <a:lnTo>
                    <a:pt x="6480" y="20370"/>
                  </a:lnTo>
                  <a:lnTo>
                    <a:pt x="6048" y="19823"/>
                  </a:lnTo>
                  <a:lnTo>
                    <a:pt x="5616" y="19139"/>
                  </a:lnTo>
                  <a:lnTo>
                    <a:pt x="5616" y="5605"/>
                  </a:lnTo>
                  <a:lnTo>
                    <a:pt x="0" y="5605"/>
                  </a:lnTo>
                  <a:lnTo>
                    <a:pt x="0" y="4238"/>
                  </a:lnTo>
                  <a:lnTo>
                    <a:pt x="5616" y="4238"/>
                  </a:lnTo>
                  <a:lnTo>
                    <a:pt x="8208" y="0"/>
                  </a:lnTo>
                  <a:lnTo>
                    <a:pt x="10800" y="0"/>
                  </a:lnTo>
                  <a:lnTo>
                    <a:pt x="10800" y="4238"/>
                  </a:lnTo>
                  <a:lnTo>
                    <a:pt x="20736" y="4238"/>
                  </a:lnTo>
                  <a:lnTo>
                    <a:pt x="20736" y="5605"/>
                  </a:lnTo>
                  <a:lnTo>
                    <a:pt x="10800" y="5605"/>
                  </a:lnTo>
                  <a:lnTo>
                    <a:pt x="10800" y="19413"/>
                  </a:lnTo>
                  <a:lnTo>
                    <a:pt x="11664" y="19823"/>
                  </a:lnTo>
                  <a:lnTo>
                    <a:pt x="12528" y="20096"/>
                  </a:lnTo>
                  <a:lnTo>
                    <a:pt x="21168" y="20096"/>
                  </a:lnTo>
                  <a:lnTo>
                    <a:pt x="21600" y="20916"/>
                  </a:lnTo>
                  <a:lnTo>
                    <a:pt x="19872" y="21190"/>
                  </a:lnTo>
                  <a:lnTo>
                    <a:pt x="13392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20" name="Freeform 98"/>
            <p:cNvSpPr/>
            <p:nvPr/>
          </p:nvSpPr>
          <p:spPr>
            <a:xfrm>
              <a:off x="1566897" y="756356"/>
              <a:ext cx="24838" cy="60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8" y="686"/>
                  </a:moveTo>
                  <a:lnTo>
                    <a:pt x="11012" y="343"/>
                  </a:lnTo>
                  <a:lnTo>
                    <a:pt x="13129" y="171"/>
                  </a:lnTo>
                  <a:lnTo>
                    <a:pt x="14400" y="0"/>
                  </a:lnTo>
                  <a:lnTo>
                    <a:pt x="19482" y="0"/>
                  </a:lnTo>
                  <a:lnTo>
                    <a:pt x="20753" y="171"/>
                  </a:lnTo>
                  <a:lnTo>
                    <a:pt x="21600" y="343"/>
                  </a:lnTo>
                  <a:lnTo>
                    <a:pt x="20753" y="2229"/>
                  </a:lnTo>
                  <a:lnTo>
                    <a:pt x="18212" y="2057"/>
                  </a:lnTo>
                  <a:lnTo>
                    <a:pt x="12706" y="2057"/>
                  </a:lnTo>
                  <a:lnTo>
                    <a:pt x="11012" y="2229"/>
                  </a:lnTo>
                  <a:lnTo>
                    <a:pt x="7624" y="2914"/>
                  </a:lnTo>
                  <a:lnTo>
                    <a:pt x="5506" y="3600"/>
                  </a:lnTo>
                  <a:lnTo>
                    <a:pt x="5506" y="21600"/>
                  </a:lnTo>
                  <a:lnTo>
                    <a:pt x="0" y="21600"/>
                  </a:lnTo>
                  <a:lnTo>
                    <a:pt x="0" y="343"/>
                  </a:lnTo>
                  <a:lnTo>
                    <a:pt x="2541" y="343"/>
                  </a:lnTo>
                  <a:lnTo>
                    <a:pt x="5082" y="2743"/>
                  </a:lnTo>
                  <a:lnTo>
                    <a:pt x="9318" y="686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21" name="Freeform 99"/>
            <p:cNvSpPr/>
            <p:nvPr/>
          </p:nvSpPr>
          <p:spPr>
            <a:xfrm>
              <a:off x="1524000" y="742809"/>
              <a:ext cx="38383" cy="74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23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3"/>
                  </a:lnTo>
                  <a:lnTo>
                    <a:pt x="12577" y="1523"/>
                  </a:lnTo>
                  <a:lnTo>
                    <a:pt x="12577" y="21600"/>
                  </a:lnTo>
                  <a:lnTo>
                    <a:pt x="9023" y="21600"/>
                  </a:lnTo>
                  <a:lnTo>
                    <a:pt x="9023" y="1523"/>
                  </a:lnTo>
                  <a:lnTo>
                    <a:pt x="0" y="1523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22" name="Freeform 100"/>
            <p:cNvSpPr/>
            <p:nvPr/>
          </p:nvSpPr>
          <p:spPr>
            <a:xfrm>
              <a:off x="1463040" y="756356"/>
              <a:ext cx="31610" cy="60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70" y="850"/>
                  </a:moveTo>
                  <a:lnTo>
                    <a:pt x="7737" y="510"/>
                  </a:lnTo>
                  <a:lnTo>
                    <a:pt x="10961" y="170"/>
                  </a:lnTo>
                  <a:lnTo>
                    <a:pt x="12896" y="0"/>
                  </a:lnTo>
                  <a:lnTo>
                    <a:pt x="16119" y="340"/>
                  </a:lnTo>
                  <a:lnTo>
                    <a:pt x="17087" y="510"/>
                  </a:lnTo>
                  <a:lnTo>
                    <a:pt x="17731" y="680"/>
                  </a:lnTo>
                  <a:lnTo>
                    <a:pt x="19666" y="1701"/>
                  </a:lnTo>
                  <a:lnTo>
                    <a:pt x="20955" y="3061"/>
                  </a:lnTo>
                  <a:lnTo>
                    <a:pt x="21278" y="3742"/>
                  </a:lnTo>
                  <a:lnTo>
                    <a:pt x="21278" y="4422"/>
                  </a:lnTo>
                  <a:lnTo>
                    <a:pt x="21600" y="5953"/>
                  </a:lnTo>
                  <a:lnTo>
                    <a:pt x="21600" y="21600"/>
                  </a:lnTo>
                  <a:lnTo>
                    <a:pt x="17409" y="21600"/>
                  </a:lnTo>
                  <a:lnTo>
                    <a:pt x="17409" y="4082"/>
                  </a:lnTo>
                  <a:lnTo>
                    <a:pt x="17087" y="3402"/>
                  </a:lnTo>
                  <a:lnTo>
                    <a:pt x="16764" y="2891"/>
                  </a:lnTo>
                  <a:lnTo>
                    <a:pt x="16119" y="2551"/>
                  </a:lnTo>
                  <a:lnTo>
                    <a:pt x="15152" y="2211"/>
                  </a:lnTo>
                  <a:lnTo>
                    <a:pt x="13218" y="1871"/>
                  </a:lnTo>
                  <a:lnTo>
                    <a:pt x="10961" y="1871"/>
                  </a:lnTo>
                  <a:lnTo>
                    <a:pt x="9672" y="2041"/>
                  </a:lnTo>
                  <a:lnTo>
                    <a:pt x="8704" y="2041"/>
                  </a:lnTo>
                  <a:lnTo>
                    <a:pt x="7737" y="2381"/>
                  </a:lnTo>
                  <a:lnTo>
                    <a:pt x="5803" y="2891"/>
                  </a:lnTo>
                  <a:lnTo>
                    <a:pt x="3869" y="3572"/>
                  </a:lnTo>
                  <a:lnTo>
                    <a:pt x="3869" y="21600"/>
                  </a:lnTo>
                  <a:lnTo>
                    <a:pt x="0" y="21600"/>
                  </a:lnTo>
                  <a:lnTo>
                    <a:pt x="0" y="510"/>
                  </a:lnTo>
                  <a:lnTo>
                    <a:pt x="1934" y="510"/>
                  </a:lnTo>
                  <a:lnTo>
                    <a:pt x="3869" y="2721"/>
                  </a:lnTo>
                  <a:lnTo>
                    <a:pt x="6770" y="85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23" name="Freeform 103"/>
            <p:cNvSpPr/>
            <p:nvPr/>
          </p:nvSpPr>
          <p:spPr>
            <a:xfrm>
              <a:off x="1388533" y="731519"/>
              <a:ext cx="18064" cy="18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lnTo>
                    <a:pt x="6000" y="21600"/>
                  </a:lnTo>
                  <a:lnTo>
                    <a:pt x="2400" y="19326"/>
                  </a:lnTo>
                  <a:lnTo>
                    <a:pt x="0" y="15916"/>
                  </a:lnTo>
                  <a:lnTo>
                    <a:pt x="0" y="6821"/>
                  </a:lnTo>
                  <a:lnTo>
                    <a:pt x="2400" y="3411"/>
                  </a:lnTo>
                  <a:lnTo>
                    <a:pt x="6000" y="1137"/>
                  </a:lnTo>
                  <a:lnTo>
                    <a:pt x="10800" y="0"/>
                  </a:lnTo>
                  <a:lnTo>
                    <a:pt x="14400" y="1137"/>
                  </a:lnTo>
                  <a:lnTo>
                    <a:pt x="18000" y="3411"/>
                  </a:lnTo>
                  <a:lnTo>
                    <a:pt x="20400" y="6821"/>
                  </a:lnTo>
                  <a:lnTo>
                    <a:pt x="21600" y="11368"/>
                  </a:lnTo>
                  <a:lnTo>
                    <a:pt x="20400" y="15916"/>
                  </a:lnTo>
                  <a:lnTo>
                    <a:pt x="18000" y="19326"/>
                  </a:lnTo>
                  <a:lnTo>
                    <a:pt x="14400" y="216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24" name="Rectangle 104"/>
            <p:cNvSpPr/>
            <p:nvPr/>
          </p:nvSpPr>
          <p:spPr>
            <a:xfrm>
              <a:off x="1388533" y="758613"/>
              <a:ext cx="18063" cy="58702"/>
            </a:xfrm>
            <a:prstGeom prst="rect">
              <a:avLst/>
            </a:pr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25" name="Freeform 105"/>
            <p:cNvSpPr/>
            <p:nvPr/>
          </p:nvSpPr>
          <p:spPr>
            <a:xfrm>
              <a:off x="1361440" y="742809"/>
              <a:ext cx="24836" cy="76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24" y="21600"/>
                  </a:moveTo>
                  <a:lnTo>
                    <a:pt x="9698" y="21327"/>
                  </a:lnTo>
                  <a:lnTo>
                    <a:pt x="8376" y="21190"/>
                  </a:lnTo>
                  <a:lnTo>
                    <a:pt x="6612" y="20370"/>
                  </a:lnTo>
                  <a:lnTo>
                    <a:pt x="5731" y="19823"/>
                  </a:lnTo>
                  <a:lnTo>
                    <a:pt x="5731" y="19139"/>
                  </a:lnTo>
                  <a:lnTo>
                    <a:pt x="5290" y="18456"/>
                  </a:lnTo>
                  <a:lnTo>
                    <a:pt x="5290" y="5605"/>
                  </a:lnTo>
                  <a:lnTo>
                    <a:pt x="0" y="5605"/>
                  </a:lnTo>
                  <a:lnTo>
                    <a:pt x="0" y="4238"/>
                  </a:lnTo>
                  <a:lnTo>
                    <a:pt x="5731" y="4238"/>
                  </a:lnTo>
                  <a:lnTo>
                    <a:pt x="7935" y="0"/>
                  </a:lnTo>
                  <a:lnTo>
                    <a:pt x="11020" y="0"/>
                  </a:lnTo>
                  <a:lnTo>
                    <a:pt x="11020" y="4238"/>
                  </a:lnTo>
                  <a:lnTo>
                    <a:pt x="20718" y="4238"/>
                  </a:lnTo>
                  <a:lnTo>
                    <a:pt x="20718" y="5605"/>
                  </a:lnTo>
                  <a:lnTo>
                    <a:pt x="11020" y="5605"/>
                  </a:lnTo>
                  <a:lnTo>
                    <a:pt x="11020" y="19413"/>
                  </a:lnTo>
                  <a:lnTo>
                    <a:pt x="11461" y="19823"/>
                  </a:lnTo>
                  <a:lnTo>
                    <a:pt x="11902" y="19959"/>
                  </a:lnTo>
                  <a:lnTo>
                    <a:pt x="12784" y="20096"/>
                  </a:lnTo>
                  <a:lnTo>
                    <a:pt x="21600" y="20096"/>
                  </a:lnTo>
                  <a:lnTo>
                    <a:pt x="21600" y="20916"/>
                  </a:lnTo>
                  <a:lnTo>
                    <a:pt x="19837" y="21190"/>
                  </a:lnTo>
                  <a:lnTo>
                    <a:pt x="13224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26" name="Freeform 110"/>
            <p:cNvSpPr/>
            <p:nvPr/>
          </p:nvSpPr>
          <p:spPr>
            <a:xfrm>
              <a:off x="1248551" y="731519"/>
              <a:ext cx="18064" cy="18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32" y="21600"/>
                  </a:moveTo>
                  <a:lnTo>
                    <a:pt x="6821" y="21600"/>
                  </a:lnTo>
                  <a:lnTo>
                    <a:pt x="3411" y="19326"/>
                  </a:lnTo>
                  <a:lnTo>
                    <a:pt x="1137" y="15916"/>
                  </a:lnTo>
                  <a:lnTo>
                    <a:pt x="0" y="13642"/>
                  </a:lnTo>
                  <a:lnTo>
                    <a:pt x="0" y="11368"/>
                  </a:lnTo>
                  <a:lnTo>
                    <a:pt x="1137" y="6821"/>
                  </a:lnTo>
                  <a:lnTo>
                    <a:pt x="3411" y="3411"/>
                  </a:lnTo>
                  <a:lnTo>
                    <a:pt x="6821" y="1137"/>
                  </a:lnTo>
                  <a:lnTo>
                    <a:pt x="10232" y="0"/>
                  </a:lnTo>
                  <a:lnTo>
                    <a:pt x="14779" y="1137"/>
                  </a:lnTo>
                  <a:lnTo>
                    <a:pt x="18189" y="3411"/>
                  </a:lnTo>
                  <a:lnTo>
                    <a:pt x="20463" y="6821"/>
                  </a:lnTo>
                  <a:lnTo>
                    <a:pt x="21600" y="11368"/>
                  </a:lnTo>
                  <a:lnTo>
                    <a:pt x="20463" y="15916"/>
                  </a:lnTo>
                  <a:lnTo>
                    <a:pt x="18189" y="19326"/>
                  </a:lnTo>
                  <a:lnTo>
                    <a:pt x="14779" y="21600"/>
                  </a:lnTo>
                  <a:lnTo>
                    <a:pt x="10232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27" name="Rectangle 111"/>
            <p:cNvSpPr/>
            <p:nvPr/>
          </p:nvSpPr>
          <p:spPr>
            <a:xfrm>
              <a:off x="1249680" y="758613"/>
              <a:ext cx="18063" cy="58702"/>
            </a:xfrm>
            <a:prstGeom prst="rect">
              <a:avLst/>
            </a:pr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28" name="Freeform 112"/>
            <p:cNvSpPr/>
            <p:nvPr/>
          </p:nvSpPr>
          <p:spPr>
            <a:xfrm>
              <a:off x="1221458" y="742809"/>
              <a:ext cx="24836" cy="76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392" y="21600"/>
                  </a:moveTo>
                  <a:lnTo>
                    <a:pt x="11232" y="21463"/>
                  </a:lnTo>
                  <a:lnTo>
                    <a:pt x="8640" y="21190"/>
                  </a:lnTo>
                  <a:lnTo>
                    <a:pt x="7344" y="20780"/>
                  </a:lnTo>
                  <a:lnTo>
                    <a:pt x="6480" y="20370"/>
                  </a:lnTo>
                  <a:lnTo>
                    <a:pt x="6048" y="19823"/>
                  </a:lnTo>
                  <a:lnTo>
                    <a:pt x="5616" y="19139"/>
                  </a:lnTo>
                  <a:lnTo>
                    <a:pt x="5616" y="5605"/>
                  </a:lnTo>
                  <a:lnTo>
                    <a:pt x="0" y="5605"/>
                  </a:lnTo>
                  <a:lnTo>
                    <a:pt x="0" y="4238"/>
                  </a:lnTo>
                  <a:lnTo>
                    <a:pt x="5616" y="4238"/>
                  </a:lnTo>
                  <a:lnTo>
                    <a:pt x="8208" y="0"/>
                  </a:lnTo>
                  <a:lnTo>
                    <a:pt x="10800" y="0"/>
                  </a:lnTo>
                  <a:lnTo>
                    <a:pt x="10800" y="4238"/>
                  </a:lnTo>
                  <a:lnTo>
                    <a:pt x="20736" y="4238"/>
                  </a:lnTo>
                  <a:lnTo>
                    <a:pt x="20736" y="5605"/>
                  </a:lnTo>
                  <a:lnTo>
                    <a:pt x="10800" y="5605"/>
                  </a:lnTo>
                  <a:lnTo>
                    <a:pt x="10800" y="18729"/>
                  </a:lnTo>
                  <a:lnTo>
                    <a:pt x="11232" y="19413"/>
                  </a:lnTo>
                  <a:lnTo>
                    <a:pt x="11664" y="19823"/>
                  </a:lnTo>
                  <a:lnTo>
                    <a:pt x="12096" y="19959"/>
                  </a:lnTo>
                  <a:lnTo>
                    <a:pt x="12960" y="20096"/>
                  </a:lnTo>
                  <a:lnTo>
                    <a:pt x="21168" y="20096"/>
                  </a:lnTo>
                  <a:lnTo>
                    <a:pt x="21600" y="20916"/>
                  </a:lnTo>
                  <a:lnTo>
                    <a:pt x="19872" y="21190"/>
                  </a:lnTo>
                  <a:lnTo>
                    <a:pt x="13392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29" name="Freeform 113"/>
            <p:cNvSpPr/>
            <p:nvPr/>
          </p:nvSpPr>
          <p:spPr>
            <a:xfrm>
              <a:off x="1187590" y="756356"/>
              <a:ext cx="27095" cy="63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80" y="21600"/>
                  </a:moveTo>
                  <a:lnTo>
                    <a:pt x="6840" y="21600"/>
                  </a:lnTo>
                  <a:lnTo>
                    <a:pt x="3960" y="21265"/>
                  </a:lnTo>
                  <a:lnTo>
                    <a:pt x="1800" y="20930"/>
                  </a:lnTo>
                  <a:lnTo>
                    <a:pt x="0" y="20428"/>
                  </a:lnTo>
                  <a:lnTo>
                    <a:pt x="720" y="18921"/>
                  </a:lnTo>
                  <a:lnTo>
                    <a:pt x="7200" y="19926"/>
                  </a:lnTo>
                  <a:lnTo>
                    <a:pt x="11520" y="19926"/>
                  </a:lnTo>
                  <a:lnTo>
                    <a:pt x="12960" y="19758"/>
                  </a:lnTo>
                  <a:lnTo>
                    <a:pt x="15120" y="19088"/>
                  </a:lnTo>
                  <a:lnTo>
                    <a:pt x="16200" y="18586"/>
                  </a:lnTo>
                  <a:lnTo>
                    <a:pt x="16560" y="17916"/>
                  </a:lnTo>
                  <a:lnTo>
                    <a:pt x="16920" y="17079"/>
                  </a:lnTo>
                  <a:lnTo>
                    <a:pt x="17280" y="15907"/>
                  </a:lnTo>
                  <a:lnTo>
                    <a:pt x="16920" y="14902"/>
                  </a:lnTo>
                  <a:lnTo>
                    <a:pt x="16920" y="14233"/>
                  </a:lnTo>
                  <a:lnTo>
                    <a:pt x="16560" y="13563"/>
                  </a:lnTo>
                  <a:lnTo>
                    <a:pt x="14400" y="12558"/>
                  </a:lnTo>
                  <a:lnTo>
                    <a:pt x="12960" y="12056"/>
                  </a:lnTo>
                  <a:lnTo>
                    <a:pt x="11160" y="11553"/>
                  </a:lnTo>
                  <a:lnTo>
                    <a:pt x="8640" y="11051"/>
                  </a:lnTo>
                  <a:lnTo>
                    <a:pt x="6840" y="10716"/>
                  </a:lnTo>
                  <a:lnTo>
                    <a:pt x="5040" y="10214"/>
                  </a:lnTo>
                  <a:lnTo>
                    <a:pt x="3600" y="9544"/>
                  </a:lnTo>
                  <a:lnTo>
                    <a:pt x="2880" y="9377"/>
                  </a:lnTo>
                  <a:lnTo>
                    <a:pt x="2520" y="9042"/>
                  </a:lnTo>
                  <a:lnTo>
                    <a:pt x="1440" y="8372"/>
                  </a:lnTo>
                  <a:lnTo>
                    <a:pt x="720" y="7535"/>
                  </a:lnTo>
                  <a:lnTo>
                    <a:pt x="360" y="6530"/>
                  </a:lnTo>
                  <a:lnTo>
                    <a:pt x="0" y="5358"/>
                  </a:lnTo>
                  <a:lnTo>
                    <a:pt x="360" y="4019"/>
                  </a:lnTo>
                  <a:lnTo>
                    <a:pt x="360" y="3516"/>
                  </a:lnTo>
                  <a:lnTo>
                    <a:pt x="720" y="2847"/>
                  </a:lnTo>
                  <a:lnTo>
                    <a:pt x="1440" y="2344"/>
                  </a:lnTo>
                  <a:lnTo>
                    <a:pt x="1800" y="2009"/>
                  </a:lnTo>
                  <a:lnTo>
                    <a:pt x="2520" y="1507"/>
                  </a:lnTo>
                  <a:lnTo>
                    <a:pt x="3240" y="1172"/>
                  </a:lnTo>
                  <a:lnTo>
                    <a:pt x="4680" y="670"/>
                  </a:lnTo>
                  <a:lnTo>
                    <a:pt x="6480" y="167"/>
                  </a:lnTo>
                  <a:lnTo>
                    <a:pt x="7560" y="167"/>
                  </a:lnTo>
                  <a:lnTo>
                    <a:pt x="8640" y="0"/>
                  </a:lnTo>
                  <a:lnTo>
                    <a:pt x="13680" y="0"/>
                  </a:lnTo>
                  <a:lnTo>
                    <a:pt x="16200" y="167"/>
                  </a:lnTo>
                  <a:lnTo>
                    <a:pt x="18360" y="502"/>
                  </a:lnTo>
                  <a:lnTo>
                    <a:pt x="20160" y="1005"/>
                  </a:lnTo>
                  <a:lnTo>
                    <a:pt x="19080" y="2512"/>
                  </a:lnTo>
                  <a:lnTo>
                    <a:pt x="17280" y="2177"/>
                  </a:lnTo>
                  <a:lnTo>
                    <a:pt x="15480" y="2009"/>
                  </a:lnTo>
                  <a:lnTo>
                    <a:pt x="13680" y="1674"/>
                  </a:lnTo>
                  <a:lnTo>
                    <a:pt x="9360" y="1674"/>
                  </a:lnTo>
                  <a:lnTo>
                    <a:pt x="8280" y="1842"/>
                  </a:lnTo>
                  <a:lnTo>
                    <a:pt x="7200" y="2177"/>
                  </a:lnTo>
                  <a:lnTo>
                    <a:pt x="6120" y="2344"/>
                  </a:lnTo>
                  <a:lnTo>
                    <a:pt x="5760" y="2679"/>
                  </a:lnTo>
                  <a:lnTo>
                    <a:pt x="5400" y="2847"/>
                  </a:lnTo>
                  <a:lnTo>
                    <a:pt x="5040" y="3516"/>
                  </a:lnTo>
                  <a:lnTo>
                    <a:pt x="4320" y="5191"/>
                  </a:lnTo>
                  <a:lnTo>
                    <a:pt x="4680" y="6195"/>
                  </a:lnTo>
                  <a:lnTo>
                    <a:pt x="4680" y="6865"/>
                  </a:lnTo>
                  <a:lnTo>
                    <a:pt x="5400" y="7535"/>
                  </a:lnTo>
                  <a:lnTo>
                    <a:pt x="6120" y="8037"/>
                  </a:lnTo>
                  <a:lnTo>
                    <a:pt x="8280" y="8707"/>
                  </a:lnTo>
                  <a:lnTo>
                    <a:pt x="11880" y="9544"/>
                  </a:lnTo>
                  <a:lnTo>
                    <a:pt x="14400" y="10047"/>
                  </a:lnTo>
                  <a:lnTo>
                    <a:pt x="16200" y="10716"/>
                  </a:lnTo>
                  <a:lnTo>
                    <a:pt x="18000" y="11219"/>
                  </a:lnTo>
                  <a:lnTo>
                    <a:pt x="18720" y="11553"/>
                  </a:lnTo>
                  <a:lnTo>
                    <a:pt x="19440" y="12056"/>
                  </a:lnTo>
                  <a:lnTo>
                    <a:pt x="20160" y="12726"/>
                  </a:lnTo>
                  <a:lnTo>
                    <a:pt x="21600" y="14735"/>
                  </a:lnTo>
                  <a:lnTo>
                    <a:pt x="21600" y="15907"/>
                  </a:lnTo>
                  <a:lnTo>
                    <a:pt x="20880" y="18251"/>
                  </a:lnTo>
                  <a:lnTo>
                    <a:pt x="19800" y="19256"/>
                  </a:lnTo>
                  <a:lnTo>
                    <a:pt x="18720" y="20093"/>
                  </a:lnTo>
                  <a:lnTo>
                    <a:pt x="18000" y="20428"/>
                  </a:lnTo>
                  <a:lnTo>
                    <a:pt x="16920" y="20763"/>
                  </a:lnTo>
                  <a:lnTo>
                    <a:pt x="15120" y="21265"/>
                  </a:lnTo>
                  <a:lnTo>
                    <a:pt x="12600" y="21600"/>
                  </a:lnTo>
                  <a:lnTo>
                    <a:pt x="10080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30" name="Freeform 114"/>
            <p:cNvSpPr/>
            <p:nvPr/>
          </p:nvSpPr>
          <p:spPr>
            <a:xfrm>
              <a:off x="1144694" y="756356"/>
              <a:ext cx="31610" cy="60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70" y="850"/>
                  </a:moveTo>
                  <a:lnTo>
                    <a:pt x="8060" y="510"/>
                  </a:lnTo>
                  <a:lnTo>
                    <a:pt x="9349" y="340"/>
                  </a:lnTo>
                  <a:lnTo>
                    <a:pt x="10961" y="170"/>
                  </a:lnTo>
                  <a:lnTo>
                    <a:pt x="12896" y="0"/>
                  </a:lnTo>
                  <a:lnTo>
                    <a:pt x="14507" y="170"/>
                  </a:lnTo>
                  <a:lnTo>
                    <a:pt x="16442" y="340"/>
                  </a:lnTo>
                  <a:lnTo>
                    <a:pt x="17731" y="680"/>
                  </a:lnTo>
                  <a:lnTo>
                    <a:pt x="19666" y="1701"/>
                  </a:lnTo>
                  <a:lnTo>
                    <a:pt x="20955" y="3061"/>
                  </a:lnTo>
                  <a:lnTo>
                    <a:pt x="21278" y="3742"/>
                  </a:lnTo>
                  <a:lnTo>
                    <a:pt x="21278" y="4422"/>
                  </a:lnTo>
                  <a:lnTo>
                    <a:pt x="21600" y="5953"/>
                  </a:lnTo>
                  <a:lnTo>
                    <a:pt x="21600" y="21600"/>
                  </a:lnTo>
                  <a:lnTo>
                    <a:pt x="17409" y="21600"/>
                  </a:lnTo>
                  <a:lnTo>
                    <a:pt x="17409" y="4082"/>
                  </a:lnTo>
                  <a:lnTo>
                    <a:pt x="17087" y="3402"/>
                  </a:lnTo>
                  <a:lnTo>
                    <a:pt x="16764" y="2891"/>
                  </a:lnTo>
                  <a:lnTo>
                    <a:pt x="16119" y="2551"/>
                  </a:lnTo>
                  <a:lnTo>
                    <a:pt x="15152" y="2211"/>
                  </a:lnTo>
                  <a:lnTo>
                    <a:pt x="13218" y="1871"/>
                  </a:lnTo>
                  <a:lnTo>
                    <a:pt x="10961" y="1871"/>
                  </a:lnTo>
                  <a:lnTo>
                    <a:pt x="9672" y="2041"/>
                  </a:lnTo>
                  <a:lnTo>
                    <a:pt x="8704" y="2041"/>
                  </a:lnTo>
                  <a:lnTo>
                    <a:pt x="7737" y="2381"/>
                  </a:lnTo>
                  <a:lnTo>
                    <a:pt x="5803" y="2891"/>
                  </a:lnTo>
                  <a:lnTo>
                    <a:pt x="4191" y="3572"/>
                  </a:lnTo>
                  <a:lnTo>
                    <a:pt x="4191" y="21600"/>
                  </a:lnTo>
                  <a:lnTo>
                    <a:pt x="0" y="21600"/>
                  </a:lnTo>
                  <a:lnTo>
                    <a:pt x="0" y="510"/>
                  </a:lnTo>
                  <a:lnTo>
                    <a:pt x="1934" y="510"/>
                  </a:lnTo>
                  <a:lnTo>
                    <a:pt x="3869" y="2721"/>
                  </a:lnTo>
                  <a:lnTo>
                    <a:pt x="6770" y="85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31" name="Freeform 117"/>
            <p:cNvSpPr/>
            <p:nvPr/>
          </p:nvSpPr>
          <p:spPr>
            <a:xfrm>
              <a:off x="1052124" y="742809"/>
              <a:ext cx="36126" cy="76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15" y="21600"/>
                  </a:moveTo>
                  <a:lnTo>
                    <a:pt x="11077" y="21600"/>
                  </a:lnTo>
                  <a:lnTo>
                    <a:pt x="9692" y="21466"/>
                  </a:lnTo>
                  <a:lnTo>
                    <a:pt x="8031" y="21198"/>
                  </a:lnTo>
                  <a:lnTo>
                    <a:pt x="6923" y="20795"/>
                  </a:lnTo>
                  <a:lnTo>
                    <a:pt x="5538" y="20393"/>
                  </a:lnTo>
                  <a:lnTo>
                    <a:pt x="3600" y="19453"/>
                  </a:lnTo>
                  <a:lnTo>
                    <a:pt x="2769" y="18783"/>
                  </a:lnTo>
                  <a:lnTo>
                    <a:pt x="2215" y="17978"/>
                  </a:lnTo>
                  <a:lnTo>
                    <a:pt x="1385" y="17173"/>
                  </a:lnTo>
                  <a:lnTo>
                    <a:pt x="1108" y="16234"/>
                  </a:lnTo>
                  <a:lnTo>
                    <a:pt x="554" y="15294"/>
                  </a:lnTo>
                  <a:lnTo>
                    <a:pt x="0" y="13148"/>
                  </a:lnTo>
                  <a:lnTo>
                    <a:pt x="0" y="9525"/>
                  </a:lnTo>
                  <a:lnTo>
                    <a:pt x="277" y="8318"/>
                  </a:lnTo>
                  <a:lnTo>
                    <a:pt x="277" y="7245"/>
                  </a:lnTo>
                  <a:lnTo>
                    <a:pt x="831" y="6171"/>
                  </a:lnTo>
                  <a:lnTo>
                    <a:pt x="1108" y="5232"/>
                  </a:lnTo>
                  <a:lnTo>
                    <a:pt x="1662" y="4293"/>
                  </a:lnTo>
                  <a:lnTo>
                    <a:pt x="2215" y="3488"/>
                  </a:lnTo>
                  <a:lnTo>
                    <a:pt x="3877" y="2147"/>
                  </a:lnTo>
                  <a:lnTo>
                    <a:pt x="4708" y="1610"/>
                  </a:lnTo>
                  <a:lnTo>
                    <a:pt x="5815" y="1073"/>
                  </a:lnTo>
                  <a:lnTo>
                    <a:pt x="6923" y="671"/>
                  </a:lnTo>
                  <a:lnTo>
                    <a:pt x="9692" y="134"/>
                  </a:lnTo>
                  <a:lnTo>
                    <a:pt x="11077" y="0"/>
                  </a:lnTo>
                  <a:lnTo>
                    <a:pt x="15231" y="0"/>
                  </a:lnTo>
                  <a:lnTo>
                    <a:pt x="17446" y="268"/>
                  </a:lnTo>
                  <a:lnTo>
                    <a:pt x="19108" y="537"/>
                  </a:lnTo>
                  <a:lnTo>
                    <a:pt x="21046" y="939"/>
                  </a:lnTo>
                  <a:lnTo>
                    <a:pt x="20492" y="2415"/>
                  </a:lnTo>
                  <a:lnTo>
                    <a:pt x="16615" y="1744"/>
                  </a:lnTo>
                  <a:lnTo>
                    <a:pt x="14954" y="1476"/>
                  </a:lnTo>
                  <a:lnTo>
                    <a:pt x="10800" y="1476"/>
                  </a:lnTo>
                  <a:lnTo>
                    <a:pt x="9138" y="1744"/>
                  </a:lnTo>
                  <a:lnTo>
                    <a:pt x="8585" y="2012"/>
                  </a:lnTo>
                  <a:lnTo>
                    <a:pt x="7754" y="2281"/>
                  </a:lnTo>
                  <a:lnTo>
                    <a:pt x="6923" y="2683"/>
                  </a:lnTo>
                  <a:lnTo>
                    <a:pt x="6369" y="3086"/>
                  </a:lnTo>
                  <a:lnTo>
                    <a:pt x="5262" y="4159"/>
                  </a:lnTo>
                  <a:lnTo>
                    <a:pt x="4985" y="4830"/>
                  </a:lnTo>
                  <a:lnTo>
                    <a:pt x="4431" y="5501"/>
                  </a:lnTo>
                  <a:lnTo>
                    <a:pt x="3877" y="7245"/>
                  </a:lnTo>
                  <a:lnTo>
                    <a:pt x="3877" y="14087"/>
                  </a:lnTo>
                  <a:lnTo>
                    <a:pt x="4431" y="15831"/>
                  </a:lnTo>
                  <a:lnTo>
                    <a:pt x="5262" y="17307"/>
                  </a:lnTo>
                  <a:lnTo>
                    <a:pt x="5815" y="17978"/>
                  </a:lnTo>
                  <a:lnTo>
                    <a:pt x="6092" y="18514"/>
                  </a:lnTo>
                  <a:lnTo>
                    <a:pt x="8308" y="19588"/>
                  </a:lnTo>
                  <a:lnTo>
                    <a:pt x="9138" y="19722"/>
                  </a:lnTo>
                  <a:lnTo>
                    <a:pt x="9969" y="19990"/>
                  </a:lnTo>
                  <a:lnTo>
                    <a:pt x="10800" y="20124"/>
                  </a:lnTo>
                  <a:lnTo>
                    <a:pt x="15231" y="20124"/>
                  </a:lnTo>
                  <a:lnTo>
                    <a:pt x="16062" y="19990"/>
                  </a:lnTo>
                  <a:lnTo>
                    <a:pt x="17169" y="19856"/>
                  </a:lnTo>
                  <a:lnTo>
                    <a:pt x="18831" y="19588"/>
                  </a:lnTo>
                  <a:lnTo>
                    <a:pt x="20492" y="19185"/>
                  </a:lnTo>
                  <a:lnTo>
                    <a:pt x="21600" y="20393"/>
                  </a:lnTo>
                  <a:lnTo>
                    <a:pt x="19662" y="20929"/>
                  </a:lnTo>
                  <a:lnTo>
                    <a:pt x="17723" y="21332"/>
                  </a:lnTo>
                  <a:lnTo>
                    <a:pt x="15508" y="21466"/>
                  </a:lnTo>
                  <a:lnTo>
                    <a:pt x="14123" y="21600"/>
                  </a:lnTo>
                  <a:lnTo>
                    <a:pt x="13015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32" name="Freeform 118"/>
            <p:cNvSpPr/>
            <p:nvPr/>
          </p:nvSpPr>
          <p:spPr>
            <a:xfrm>
              <a:off x="1442720" y="618631"/>
              <a:ext cx="31610" cy="60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70" y="850"/>
                  </a:moveTo>
                  <a:lnTo>
                    <a:pt x="9349" y="170"/>
                  </a:lnTo>
                  <a:lnTo>
                    <a:pt x="11284" y="0"/>
                  </a:lnTo>
                  <a:lnTo>
                    <a:pt x="14830" y="0"/>
                  </a:lnTo>
                  <a:lnTo>
                    <a:pt x="16442" y="170"/>
                  </a:lnTo>
                  <a:lnTo>
                    <a:pt x="17087" y="340"/>
                  </a:lnTo>
                  <a:lnTo>
                    <a:pt x="18054" y="680"/>
                  </a:lnTo>
                  <a:lnTo>
                    <a:pt x="18699" y="850"/>
                  </a:lnTo>
                  <a:lnTo>
                    <a:pt x="19343" y="1191"/>
                  </a:lnTo>
                  <a:lnTo>
                    <a:pt x="19666" y="1531"/>
                  </a:lnTo>
                  <a:lnTo>
                    <a:pt x="20310" y="2041"/>
                  </a:lnTo>
                  <a:lnTo>
                    <a:pt x="21278" y="3572"/>
                  </a:lnTo>
                  <a:lnTo>
                    <a:pt x="21600" y="4252"/>
                  </a:lnTo>
                  <a:lnTo>
                    <a:pt x="21600" y="21600"/>
                  </a:lnTo>
                  <a:lnTo>
                    <a:pt x="17731" y="21600"/>
                  </a:lnTo>
                  <a:lnTo>
                    <a:pt x="17731" y="4932"/>
                  </a:lnTo>
                  <a:lnTo>
                    <a:pt x="17409" y="4082"/>
                  </a:lnTo>
                  <a:lnTo>
                    <a:pt x="17409" y="3402"/>
                  </a:lnTo>
                  <a:lnTo>
                    <a:pt x="16764" y="2891"/>
                  </a:lnTo>
                  <a:lnTo>
                    <a:pt x="16442" y="2551"/>
                  </a:lnTo>
                  <a:lnTo>
                    <a:pt x="16119" y="2381"/>
                  </a:lnTo>
                  <a:lnTo>
                    <a:pt x="15475" y="2211"/>
                  </a:lnTo>
                  <a:lnTo>
                    <a:pt x="14507" y="1871"/>
                  </a:lnTo>
                  <a:lnTo>
                    <a:pt x="13540" y="1871"/>
                  </a:lnTo>
                  <a:lnTo>
                    <a:pt x="12251" y="1701"/>
                  </a:lnTo>
                  <a:lnTo>
                    <a:pt x="10961" y="1871"/>
                  </a:lnTo>
                  <a:lnTo>
                    <a:pt x="9994" y="1871"/>
                  </a:lnTo>
                  <a:lnTo>
                    <a:pt x="8704" y="2041"/>
                  </a:lnTo>
                  <a:lnTo>
                    <a:pt x="7737" y="2211"/>
                  </a:lnTo>
                  <a:lnTo>
                    <a:pt x="6125" y="2721"/>
                  </a:lnTo>
                  <a:lnTo>
                    <a:pt x="4191" y="3402"/>
                  </a:lnTo>
                  <a:lnTo>
                    <a:pt x="4191" y="21600"/>
                  </a:lnTo>
                  <a:lnTo>
                    <a:pt x="0" y="21600"/>
                  </a:lnTo>
                  <a:lnTo>
                    <a:pt x="0" y="340"/>
                  </a:lnTo>
                  <a:lnTo>
                    <a:pt x="1934" y="340"/>
                  </a:lnTo>
                  <a:lnTo>
                    <a:pt x="3869" y="2551"/>
                  </a:lnTo>
                  <a:lnTo>
                    <a:pt x="6770" y="85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33" name="Freeform 119"/>
            <p:cNvSpPr/>
            <p:nvPr/>
          </p:nvSpPr>
          <p:spPr>
            <a:xfrm>
              <a:off x="1415627" y="593796"/>
              <a:ext cx="18063" cy="18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32" y="21600"/>
                  </a:moveTo>
                  <a:lnTo>
                    <a:pt x="6821" y="20463"/>
                  </a:lnTo>
                  <a:lnTo>
                    <a:pt x="3411" y="18189"/>
                  </a:lnTo>
                  <a:lnTo>
                    <a:pt x="1137" y="14779"/>
                  </a:lnTo>
                  <a:lnTo>
                    <a:pt x="0" y="12505"/>
                  </a:lnTo>
                  <a:lnTo>
                    <a:pt x="0" y="10232"/>
                  </a:lnTo>
                  <a:lnTo>
                    <a:pt x="1137" y="6821"/>
                  </a:lnTo>
                  <a:lnTo>
                    <a:pt x="3411" y="2274"/>
                  </a:lnTo>
                  <a:lnTo>
                    <a:pt x="6821" y="0"/>
                  </a:lnTo>
                  <a:lnTo>
                    <a:pt x="14779" y="0"/>
                  </a:lnTo>
                  <a:lnTo>
                    <a:pt x="18189" y="2274"/>
                  </a:lnTo>
                  <a:lnTo>
                    <a:pt x="20463" y="6821"/>
                  </a:lnTo>
                  <a:lnTo>
                    <a:pt x="21600" y="10232"/>
                  </a:lnTo>
                  <a:lnTo>
                    <a:pt x="20463" y="14779"/>
                  </a:lnTo>
                  <a:lnTo>
                    <a:pt x="18189" y="18189"/>
                  </a:lnTo>
                  <a:lnTo>
                    <a:pt x="14779" y="20463"/>
                  </a:lnTo>
                  <a:lnTo>
                    <a:pt x="10232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34" name="Rectangle 120"/>
            <p:cNvSpPr/>
            <p:nvPr/>
          </p:nvSpPr>
          <p:spPr>
            <a:xfrm>
              <a:off x="1414497" y="618631"/>
              <a:ext cx="18063" cy="60960"/>
            </a:xfrm>
            <a:prstGeom prst="rect">
              <a:avLst/>
            </a:pr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35" name="Freeform 121"/>
            <p:cNvSpPr/>
            <p:nvPr/>
          </p:nvSpPr>
          <p:spPr>
            <a:xfrm>
              <a:off x="1359182" y="618631"/>
              <a:ext cx="29353" cy="63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80" y="21600"/>
                  </a:moveTo>
                  <a:lnTo>
                    <a:pt x="6840" y="21434"/>
                  </a:lnTo>
                  <a:lnTo>
                    <a:pt x="5400" y="21434"/>
                  </a:lnTo>
                  <a:lnTo>
                    <a:pt x="3960" y="21268"/>
                  </a:lnTo>
                  <a:lnTo>
                    <a:pt x="1800" y="20769"/>
                  </a:lnTo>
                  <a:lnTo>
                    <a:pt x="0" y="20437"/>
                  </a:lnTo>
                  <a:lnTo>
                    <a:pt x="720" y="18942"/>
                  </a:lnTo>
                  <a:lnTo>
                    <a:pt x="6120" y="19772"/>
                  </a:lnTo>
                  <a:lnTo>
                    <a:pt x="7200" y="19772"/>
                  </a:lnTo>
                  <a:lnTo>
                    <a:pt x="10080" y="19938"/>
                  </a:lnTo>
                  <a:lnTo>
                    <a:pt x="12960" y="19606"/>
                  </a:lnTo>
                  <a:lnTo>
                    <a:pt x="14040" y="19440"/>
                  </a:lnTo>
                  <a:lnTo>
                    <a:pt x="15120" y="19108"/>
                  </a:lnTo>
                  <a:lnTo>
                    <a:pt x="15840" y="18775"/>
                  </a:lnTo>
                  <a:lnTo>
                    <a:pt x="16200" y="18443"/>
                  </a:lnTo>
                  <a:lnTo>
                    <a:pt x="16560" y="17778"/>
                  </a:lnTo>
                  <a:lnTo>
                    <a:pt x="17280" y="16948"/>
                  </a:lnTo>
                  <a:lnTo>
                    <a:pt x="17280" y="14954"/>
                  </a:lnTo>
                  <a:lnTo>
                    <a:pt x="16920" y="14123"/>
                  </a:lnTo>
                  <a:lnTo>
                    <a:pt x="16560" y="13625"/>
                  </a:lnTo>
                  <a:lnTo>
                    <a:pt x="15840" y="12960"/>
                  </a:lnTo>
                  <a:lnTo>
                    <a:pt x="14760" y="12462"/>
                  </a:lnTo>
                  <a:lnTo>
                    <a:pt x="6840" y="10634"/>
                  </a:lnTo>
                  <a:lnTo>
                    <a:pt x="5040" y="10135"/>
                  </a:lnTo>
                  <a:lnTo>
                    <a:pt x="3600" y="9637"/>
                  </a:lnTo>
                  <a:lnTo>
                    <a:pt x="3240" y="9305"/>
                  </a:lnTo>
                  <a:lnTo>
                    <a:pt x="2520" y="8972"/>
                  </a:lnTo>
                  <a:lnTo>
                    <a:pt x="1440" y="8308"/>
                  </a:lnTo>
                  <a:lnTo>
                    <a:pt x="720" y="7477"/>
                  </a:lnTo>
                  <a:lnTo>
                    <a:pt x="360" y="6480"/>
                  </a:lnTo>
                  <a:lnTo>
                    <a:pt x="0" y="5317"/>
                  </a:lnTo>
                  <a:lnTo>
                    <a:pt x="360" y="4154"/>
                  </a:lnTo>
                  <a:lnTo>
                    <a:pt x="720" y="3489"/>
                  </a:lnTo>
                  <a:lnTo>
                    <a:pt x="1800" y="1994"/>
                  </a:lnTo>
                  <a:lnTo>
                    <a:pt x="4680" y="665"/>
                  </a:lnTo>
                  <a:lnTo>
                    <a:pt x="6480" y="332"/>
                  </a:lnTo>
                  <a:lnTo>
                    <a:pt x="7560" y="166"/>
                  </a:lnTo>
                  <a:lnTo>
                    <a:pt x="8640" y="166"/>
                  </a:lnTo>
                  <a:lnTo>
                    <a:pt x="11160" y="0"/>
                  </a:lnTo>
                  <a:lnTo>
                    <a:pt x="13680" y="0"/>
                  </a:lnTo>
                  <a:lnTo>
                    <a:pt x="16200" y="332"/>
                  </a:lnTo>
                  <a:lnTo>
                    <a:pt x="18360" y="665"/>
                  </a:lnTo>
                  <a:lnTo>
                    <a:pt x="20160" y="997"/>
                  </a:lnTo>
                  <a:lnTo>
                    <a:pt x="19440" y="2492"/>
                  </a:lnTo>
                  <a:lnTo>
                    <a:pt x="17640" y="2326"/>
                  </a:lnTo>
                  <a:lnTo>
                    <a:pt x="15840" y="1994"/>
                  </a:lnTo>
                  <a:lnTo>
                    <a:pt x="13680" y="1828"/>
                  </a:lnTo>
                  <a:lnTo>
                    <a:pt x="9720" y="1828"/>
                  </a:lnTo>
                  <a:lnTo>
                    <a:pt x="8280" y="1994"/>
                  </a:lnTo>
                  <a:lnTo>
                    <a:pt x="7200" y="2160"/>
                  </a:lnTo>
                  <a:lnTo>
                    <a:pt x="6120" y="2492"/>
                  </a:lnTo>
                  <a:lnTo>
                    <a:pt x="5760" y="2658"/>
                  </a:lnTo>
                  <a:lnTo>
                    <a:pt x="5400" y="2991"/>
                  </a:lnTo>
                  <a:lnTo>
                    <a:pt x="5040" y="3489"/>
                  </a:lnTo>
                  <a:lnTo>
                    <a:pt x="4680" y="4320"/>
                  </a:lnTo>
                  <a:lnTo>
                    <a:pt x="4680" y="6148"/>
                  </a:lnTo>
                  <a:lnTo>
                    <a:pt x="5040" y="6978"/>
                  </a:lnTo>
                  <a:lnTo>
                    <a:pt x="5040" y="7311"/>
                  </a:lnTo>
                  <a:lnTo>
                    <a:pt x="5400" y="7477"/>
                  </a:lnTo>
                  <a:lnTo>
                    <a:pt x="6120" y="7975"/>
                  </a:lnTo>
                  <a:lnTo>
                    <a:pt x="7200" y="8474"/>
                  </a:lnTo>
                  <a:lnTo>
                    <a:pt x="8280" y="8806"/>
                  </a:lnTo>
                  <a:lnTo>
                    <a:pt x="11880" y="9471"/>
                  </a:lnTo>
                  <a:lnTo>
                    <a:pt x="14400" y="10135"/>
                  </a:lnTo>
                  <a:lnTo>
                    <a:pt x="16200" y="10634"/>
                  </a:lnTo>
                  <a:lnTo>
                    <a:pt x="18000" y="11298"/>
                  </a:lnTo>
                  <a:lnTo>
                    <a:pt x="19440" y="11963"/>
                  </a:lnTo>
                  <a:lnTo>
                    <a:pt x="20520" y="12794"/>
                  </a:lnTo>
                  <a:lnTo>
                    <a:pt x="21240" y="13625"/>
                  </a:lnTo>
                  <a:lnTo>
                    <a:pt x="21600" y="14622"/>
                  </a:lnTo>
                  <a:lnTo>
                    <a:pt x="21600" y="17114"/>
                  </a:lnTo>
                  <a:lnTo>
                    <a:pt x="20880" y="18277"/>
                  </a:lnTo>
                  <a:lnTo>
                    <a:pt x="20160" y="19274"/>
                  </a:lnTo>
                  <a:lnTo>
                    <a:pt x="18720" y="20105"/>
                  </a:lnTo>
                  <a:lnTo>
                    <a:pt x="18000" y="20437"/>
                  </a:lnTo>
                  <a:lnTo>
                    <a:pt x="16920" y="20769"/>
                  </a:lnTo>
                  <a:lnTo>
                    <a:pt x="15120" y="21268"/>
                  </a:lnTo>
                  <a:lnTo>
                    <a:pt x="12600" y="21434"/>
                  </a:lnTo>
                  <a:lnTo>
                    <a:pt x="11520" y="21600"/>
                  </a:lnTo>
                  <a:lnTo>
                    <a:pt x="10080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36" name="Freeform 124"/>
            <p:cNvSpPr/>
            <p:nvPr/>
          </p:nvSpPr>
          <p:spPr>
            <a:xfrm>
              <a:off x="1277902" y="618631"/>
              <a:ext cx="31610" cy="60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86" y="21600"/>
                  </a:moveTo>
                  <a:lnTo>
                    <a:pt x="11314" y="21600"/>
                  </a:lnTo>
                  <a:lnTo>
                    <a:pt x="7200" y="21098"/>
                  </a:lnTo>
                  <a:lnTo>
                    <a:pt x="6171" y="20763"/>
                  </a:lnTo>
                  <a:lnTo>
                    <a:pt x="4114" y="19758"/>
                  </a:lnTo>
                  <a:lnTo>
                    <a:pt x="3086" y="19088"/>
                  </a:lnTo>
                  <a:lnTo>
                    <a:pt x="1714" y="17749"/>
                  </a:lnTo>
                  <a:lnTo>
                    <a:pt x="1371" y="16744"/>
                  </a:lnTo>
                  <a:lnTo>
                    <a:pt x="686" y="15740"/>
                  </a:lnTo>
                  <a:lnTo>
                    <a:pt x="343" y="14735"/>
                  </a:lnTo>
                  <a:lnTo>
                    <a:pt x="0" y="13563"/>
                  </a:lnTo>
                  <a:lnTo>
                    <a:pt x="0" y="8037"/>
                  </a:lnTo>
                  <a:lnTo>
                    <a:pt x="686" y="5693"/>
                  </a:lnTo>
                  <a:lnTo>
                    <a:pt x="1029" y="4856"/>
                  </a:lnTo>
                  <a:lnTo>
                    <a:pt x="1714" y="3851"/>
                  </a:lnTo>
                  <a:lnTo>
                    <a:pt x="2400" y="3181"/>
                  </a:lnTo>
                  <a:lnTo>
                    <a:pt x="3086" y="2344"/>
                  </a:lnTo>
                  <a:lnTo>
                    <a:pt x="4114" y="1842"/>
                  </a:lnTo>
                  <a:lnTo>
                    <a:pt x="4800" y="1340"/>
                  </a:lnTo>
                  <a:lnTo>
                    <a:pt x="6171" y="837"/>
                  </a:lnTo>
                  <a:lnTo>
                    <a:pt x="7200" y="502"/>
                  </a:lnTo>
                  <a:lnTo>
                    <a:pt x="9943" y="167"/>
                  </a:lnTo>
                  <a:lnTo>
                    <a:pt x="13029" y="0"/>
                  </a:lnTo>
                  <a:lnTo>
                    <a:pt x="15429" y="0"/>
                  </a:lnTo>
                  <a:lnTo>
                    <a:pt x="20571" y="837"/>
                  </a:lnTo>
                  <a:lnTo>
                    <a:pt x="21257" y="1005"/>
                  </a:lnTo>
                  <a:lnTo>
                    <a:pt x="20571" y="2679"/>
                  </a:lnTo>
                  <a:lnTo>
                    <a:pt x="16800" y="2009"/>
                  </a:lnTo>
                  <a:lnTo>
                    <a:pt x="15086" y="1842"/>
                  </a:lnTo>
                  <a:lnTo>
                    <a:pt x="13029" y="1674"/>
                  </a:lnTo>
                  <a:lnTo>
                    <a:pt x="10971" y="1842"/>
                  </a:lnTo>
                  <a:lnTo>
                    <a:pt x="9257" y="2009"/>
                  </a:lnTo>
                  <a:lnTo>
                    <a:pt x="7543" y="2512"/>
                  </a:lnTo>
                  <a:lnTo>
                    <a:pt x="6514" y="3349"/>
                  </a:lnTo>
                  <a:lnTo>
                    <a:pt x="5486" y="4353"/>
                  </a:lnTo>
                  <a:lnTo>
                    <a:pt x="4800" y="5693"/>
                  </a:lnTo>
                  <a:lnTo>
                    <a:pt x="4457" y="7200"/>
                  </a:lnTo>
                  <a:lnTo>
                    <a:pt x="4114" y="9377"/>
                  </a:lnTo>
                  <a:lnTo>
                    <a:pt x="4114" y="11888"/>
                  </a:lnTo>
                  <a:lnTo>
                    <a:pt x="4457" y="14065"/>
                  </a:lnTo>
                  <a:lnTo>
                    <a:pt x="4800" y="15740"/>
                  </a:lnTo>
                  <a:lnTo>
                    <a:pt x="5486" y="17247"/>
                  </a:lnTo>
                  <a:lnTo>
                    <a:pt x="6171" y="17749"/>
                  </a:lnTo>
                  <a:lnTo>
                    <a:pt x="6514" y="18251"/>
                  </a:lnTo>
                  <a:lnTo>
                    <a:pt x="7200" y="18753"/>
                  </a:lnTo>
                  <a:lnTo>
                    <a:pt x="7886" y="19088"/>
                  </a:lnTo>
                  <a:lnTo>
                    <a:pt x="8571" y="19256"/>
                  </a:lnTo>
                  <a:lnTo>
                    <a:pt x="9257" y="19591"/>
                  </a:lnTo>
                  <a:lnTo>
                    <a:pt x="10286" y="19758"/>
                  </a:lnTo>
                  <a:lnTo>
                    <a:pt x="10971" y="19758"/>
                  </a:lnTo>
                  <a:lnTo>
                    <a:pt x="13029" y="19926"/>
                  </a:lnTo>
                  <a:lnTo>
                    <a:pt x="15086" y="19758"/>
                  </a:lnTo>
                  <a:lnTo>
                    <a:pt x="16800" y="19591"/>
                  </a:lnTo>
                  <a:lnTo>
                    <a:pt x="20571" y="18586"/>
                  </a:lnTo>
                  <a:lnTo>
                    <a:pt x="21600" y="20260"/>
                  </a:lnTo>
                  <a:lnTo>
                    <a:pt x="19886" y="20763"/>
                  </a:lnTo>
                  <a:lnTo>
                    <a:pt x="17829" y="21265"/>
                  </a:lnTo>
                  <a:lnTo>
                    <a:pt x="16800" y="21433"/>
                  </a:lnTo>
                  <a:lnTo>
                    <a:pt x="15429" y="21600"/>
                  </a:lnTo>
                  <a:lnTo>
                    <a:pt x="12686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37" name="Freeform 125"/>
            <p:cNvSpPr/>
            <p:nvPr/>
          </p:nvSpPr>
          <p:spPr>
            <a:xfrm>
              <a:off x="1235005" y="618631"/>
              <a:ext cx="31610" cy="60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70" y="850"/>
                  </a:moveTo>
                  <a:lnTo>
                    <a:pt x="9349" y="170"/>
                  </a:lnTo>
                  <a:lnTo>
                    <a:pt x="10961" y="0"/>
                  </a:lnTo>
                  <a:lnTo>
                    <a:pt x="14830" y="0"/>
                  </a:lnTo>
                  <a:lnTo>
                    <a:pt x="16442" y="170"/>
                  </a:lnTo>
                  <a:lnTo>
                    <a:pt x="17087" y="340"/>
                  </a:lnTo>
                  <a:lnTo>
                    <a:pt x="17731" y="680"/>
                  </a:lnTo>
                  <a:lnTo>
                    <a:pt x="18376" y="850"/>
                  </a:lnTo>
                  <a:lnTo>
                    <a:pt x="19666" y="1531"/>
                  </a:lnTo>
                  <a:lnTo>
                    <a:pt x="20310" y="2041"/>
                  </a:lnTo>
                  <a:lnTo>
                    <a:pt x="21278" y="3572"/>
                  </a:lnTo>
                  <a:lnTo>
                    <a:pt x="21600" y="4252"/>
                  </a:lnTo>
                  <a:lnTo>
                    <a:pt x="21600" y="21600"/>
                  </a:lnTo>
                  <a:lnTo>
                    <a:pt x="17409" y="21600"/>
                  </a:lnTo>
                  <a:lnTo>
                    <a:pt x="17409" y="4082"/>
                  </a:lnTo>
                  <a:lnTo>
                    <a:pt x="17087" y="3402"/>
                  </a:lnTo>
                  <a:lnTo>
                    <a:pt x="16764" y="2891"/>
                  </a:lnTo>
                  <a:lnTo>
                    <a:pt x="16442" y="2551"/>
                  </a:lnTo>
                  <a:lnTo>
                    <a:pt x="16119" y="2381"/>
                  </a:lnTo>
                  <a:lnTo>
                    <a:pt x="15152" y="2211"/>
                  </a:lnTo>
                  <a:lnTo>
                    <a:pt x="14507" y="1871"/>
                  </a:lnTo>
                  <a:lnTo>
                    <a:pt x="13218" y="1871"/>
                  </a:lnTo>
                  <a:lnTo>
                    <a:pt x="12251" y="1701"/>
                  </a:lnTo>
                  <a:lnTo>
                    <a:pt x="10961" y="1871"/>
                  </a:lnTo>
                  <a:lnTo>
                    <a:pt x="9672" y="1871"/>
                  </a:lnTo>
                  <a:lnTo>
                    <a:pt x="7737" y="2211"/>
                  </a:lnTo>
                  <a:lnTo>
                    <a:pt x="6125" y="2721"/>
                  </a:lnTo>
                  <a:lnTo>
                    <a:pt x="4191" y="3402"/>
                  </a:lnTo>
                  <a:lnTo>
                    <a:pt x="4191" y="21600"/>
                  </a:lnTo>
                  <a:lnTo>
                    <a:pt x="0" y="21600"/>
                  </a:lnTo>
                  <a:lnTo>
                    <a:pt x="0" y="340"/>
                  </a:lnTo>
                  <a:lnTo>
                    <a:pt x="1934" y="340"/>
                  </a:lnTo>
                  <a:lnTo>
                    <a:pt x="3869" y="2551"/>
                  </a:lnTo>
                  <a:lnTo>
                    <a:pt x="6770" y="85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38" name="Freeform 128"/>
            <p:cNvSpPr/>
            <p:nvPr/>
          </p:nvSpPr>
          <p:spPr>
            <a:xfrm>
              <a:off x="1144694" y="618631"/>
              <a:ext cx="36125" cy="60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695" y="0"/>
                  </a:lnTo>
                  <a:lnTo>
                    <a:pt x="9663" y="15379"/>
                  </a:lnTo>
                  <a:lnTo>
                    <a:pt x="11084" y="20909"/>
                  </a:lnTo>
                  <a:lnTo>
                    <a:pt x="12221" y="15379"/>
                  </a:lnTo>
                  <a:lnTo>
                    <a:pt x="18189" y="0"/>
                  </a:lnTo>
                  <a:lnTo>
                    <a:pt x="21600" y="0"/>
                  </a:lnTo>
                  <a:lnTo>
                    <a:pt x="12789" y="21600"/>
                  </a:lnTo>
                  <a:lnTo>
                    <a:pt x="8811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39" name="Freeform 133"/>
            <p:cNvSpPr/>
            <p:nvPr/>
          </p:nvSpPr>
          <p:spPr>
            <a:xfrm>
              <a:off x="1510454" y="232551"/>
              <a:ext cx="209973" cy="316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72" y="3900"/>
                  </a:moveTo>
                  <a:lnTo>
                    <a:pt x="14023" y="3900"/>
                  </a:lnTo>
                  <a:lnTo>
                    <a:pt x="14023" y="20879"/>
                  </a:lnTo>
                  <a:lnTo>
                    <a:pt x="13974" y="20977"/>
                  </a:lnTo>
                  <a:lnTo>
                    <a:pt x="13924" y="21043"/>
                  </a:lnTo>
                  <a:lnTo>
                    <a:pt x="13826" y="21207"/>
                  </a:lnTo>
                  <a:lnTo>
                    <a:pt x="13432" y="21469"/>
                  </a:lnTo>
                  <a:lnTo>
                    <a:pt x="13236" y="21534"/>
                  </a:lnTo>
                  <a:lnTo>
                    <a:pt x="12990" y="21600"/>
                  </a:lnTo>
                  <a:lnTo>
                    <a:pt x="8660" y="21600"/>
                  </a:lnTo>
                  <a:lnTo>
                    <a:pt x="8561" y="21567"/>
                  </a:lnTo>
                  <a:lnTo>
                    <a:pt x="8414" y="21534"/>
                  </a:lnTo>
                  <a:lnTo>
                    <a:pt x="8217" y="21469"/>
                  </a:lnTo>
                  <a:lnTo>
                    <a:pt x="7823" y="21207"/>
                  </a:lnTo>
                  <a:lnTo>
                    <a:pt x="7626" y="20879"/>
                  </a:lnTo>
                  <a:lnTo>
                    <a:pt x="7577" y="20715"/>
                  </a:lnTo>
                  <a:lnTo>
                    <a:pt x="7577" y="3900"/>
                  </a:lnTo>
                  <a:lnTo>
                    <a:pt x="1328" y="3900"/>
                  </a:lnTo>
                  <a:lnTo>
                    <a:pt x="1082" y="3868"/>
                  </a:lnTo>
                  <a:lnTo>
                    <a:pt x="935" y="3835"/>
                  </a:lnTo>
                  <a:lnTo>
                    <a:pt x="836" y="3802"/>
                  </a:lnTo>
                  <a:lnTo>
                    <a:pt x="590" y="3737"/>
                  </a:lnTo>
                  <a:lnTo>
                    <a:pt x="394" y="3638"/>
                  </a:lnTo>
                  <a:lnTo>
                    <a:pt x="246" y="3474"/>
                  </a:lnTo>
                  <a:lnTo>
                    <a:pt x="98" y="3343"/>
                  </a:lnTo>
                  <a:lnTo>
                    <a:pt x="49" y="3179"/>
                  </a:lnTo>
                  <a:lnTo>
                    <a:pt x="0" y="2983"/>
                  </a:lnTo>
                  <a:lnTo>
                    <a:pt x="0" y="885"/>
                  </a:lnTo>
                  <a:lnTo>
                    <a:pt x="49" y="721"/>
                  </a:lnTo>
                  <a:lnTo>
                    <a:pt x="49" y="623"/>
                  </a:lnTo>
                  <a:lnTo>
                    <a:pt x="98" y="557"/>
                  </a:lnTo>
                  <a:lnTo>
                    <a:pt x="246" y="393"/>
                  </a:lnTo>
                  <a:lnTo>
                    <a:pt x="394" y="262"/>
                  </a:lnTo>
                  <a:lnTo>
                    <a:pt x="590" y="164"/>
                  </a:lnTo>
                  <a:lnTo>
                    <a:pt x="836" y="66"/>
                  </a:lnTo>
                  <a:lnTo>
                    <a:pt x="1328" y="0"/>
                  </a:lnTo>
                  <a:lnTo>
                    <a:pt x="20272" y="0"/>
                  </a:lnTo>
                  <a:lnTo>
                    <a:pt x="20518" y="33"/>
                  </a:lnTo>
                  <a:lnTo>
                    <a:pt x="20665" y="33"/>
                  </a:lnTo>
                  <a:lnTo>
                    <a:pt x="20764" y="66"/>
                  </a:lnTo>
                  <a:lnTo>
                    <a:pt x="21010" y="164"/>
                  </a:lnTo>
                  <a:lnTo>
                    <a:pt x="21206" y="262"/>
                  </a:lnTo>
                  <a:lnTo>
                    <a:pt x="21354" y="393"/>
                  </a:lnTo>
                  <a:lnTo>
                    <a:pt x="21502" y="557"/>
                  </a:lnTo>
                  <a:lnTo>
                    <a:pt x="21600" y="885"/>
                  </a:lnTo>
                  <a:lnTo>
                    <a:pt x="21600" y="2983"/>
                  </a:lnTo>
                  <a:lnTo>
                    <a:pt x="21551" y="3179"/>
                  </a:lnTo>
                  <a:lnTo>
                    <a:pt x="21551" y="3245"/>
                  </a:lnTo>
                  <a:lnTo>
                    <a:pt x="21502" y="3343"/>
                  </a:lnTo>
                  <a:lnTo>
                    <a:pt x="21354" y="3474"/>
                  </a:lnTo>
                  <a:lnTo>
                    <a:pt x="21206" y="3638"/>
                  </a:lnTo>
                  <a:lnTo>
                    <a:pt x="21010" y="3737"/>
                  </a:lnTo>
                  <a:lnTo>
                    <a:pt x="20518" y="3868"/>
                  </a:lnTo>
                  <a:lnTo>
                    <a:pt x="20272" y="39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40" name="Freeform 134"/>
            <p:cNvSpPr/>
            <p:nvPr/>
          </p:nvSpPr>
          <p:spPr>
            <a:xfrm>
              <a:off x="1304995" y="228036"/>
              <a:ext cx="196428" cy="325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023" y="20637"/>
                  </a:moveTo>
                  <a:lnTo>
                    <a:pt x="20132" y="20894"/>
                  </a:lnTo>
                  <a:lnTo>
                    <a:pt x="19293" y="21086"/>
                  </a:lnTo>
                  <a:lnTo>
                    <a:pt x="18402" y="21247"/>
                  </a:lnTo>
                  <a:lnTo>
                    <a:pt x="17930" y="21311"/>
                  </a:lnTo>
                  <a:lnTo>
                    <a:pt x="17511" y="21375"/>
                  </a:lnTo>
                  <a:lnTo>
                    <a:pt x="15728" y="21568"/>
                  </a:lnTo>
                  <a:lnTo>
                    <a:pt x="14784" y="21600"/>
                  </a:lnTo>
                  <a:lnTo>
                    <a:pt x="13107" y="21600"/>
                  </a:lnTo>
                  <a:lnTo>
                    <a:pt x="12320" y="21568"/>
                  </a:lnTo>
                  <a:lnTo>
                    <a:pt x="10852" y="21440"/>
                  </a:lnTo>
                  <a:lnTo>
                    <a:pt x="10118" y="21343"/>
                  </a:lnTo>
                  <a:lnTo>
                    <a:pt x="9437" y="21215"/>
                  </a:lnTo>
                  <a:lnTo>
                    <a:pt x="8755" y="21054"/>
                  </a:lnTo>
                  <a:lnTo>
                    <a:pt x="7497" y="20733"/>
                  </a:lnTo>
                  <a:lnTo>
                    <a:pt x="6868" y="20509"/>
                  </a:lnTo>
                  <a:lnTo>
                    <a:pt x="5715" y="20059"/>
                  </a:lnTo>
                  <a:lnTo>
                    <a:pt x="4666" y="19482"/>
                  </a:lnTo>
                  <a:lnTo>
                    <a:pt x="4194" y="19193"/>
                  </a:lnTo>
                  <a:lnTo>
                    <a:pt x="3722" y="18808"/>
                  </a:lnTo>
                  <a:lnTo>
                    <a:pt x="2883" y="18102"/>
                  </a:lnTo>
                  <a:lnTo>
                    <a:pt x="2517" y="17716"/>
                  </a:lnTo>
                  <a:lnTo>
                    <a:pt x="2150" y="17299"/>
                  </a:lnTo>
                  <a:lnTo>
                    <a:pt x="1783" y="16850"/>
                  </a:lnTo>
                  <a:lnTo>
                    <a:pt x="1520" y="16401"/>
                  </a:lnTo>
                  <a:lnTo>
                    <a:pt x="1206" y="15919"/>
                  </a:lnTo>
                  <a:lnTo>
                    <a:pt x="944" y="15438"/>
                  </a:lnTo>
                  <a:lnTo>
                    <a:pt x="734" y="14924"/>
                  </a:lnTo>
                  <a:lnTo>
                    <a:pt x="524" y="14379"/>
                  </a:lnTo>
                  <a:lnTo>
                    <a:pt x="367" y="13833"/>
                  </a:lnTo>
                  <a:lnTo>
                    <a:pt x="262" y="13255"/>
                  </a:lnTo>
                  <a:lnTo>
                    <a:pt x="52" y="12036"/>
                  </a:lnTo>
                  <a:lnTo>
                    <a:pt x="0" y="11426"/>
                  </a:lnTo>
                  <a:lnTo>
                    <a:pt x="0" y="10174"/>
                  </a:lnTo>
                  <a:lnTo>
                    <a:pt x="52" y="9596"/>
                  </a:lnTo>
                  <a:lnTo>
                    <a:pt x="157" y="9019"/>
                  </a:lnTo>
                  <a:lnTo>
                    <a:pt x="262" y="8473"/>
                  </a:lnTo>
                  <a:lnTo>
                    <a:pt x="367" y="7960"/>
                  </a:lnTo>
                  <a:lnTo>
                    <a:pt x="524" y="7414"/>
                  </a:lnTo>
                  <a:lnTo>
                    <a:pt x="734" y="6900"/>
                  </a:lnTo>
                  <a:lnTo>
                    <a:pt x="944" y="6419"/>
                  </a:lnTo>
                  <a:lnTo>
                    <a:pt x="1468" y="5456"/>
                  </a:lnTo>
                  <a:lnTo>
                    <a:pt x="1783" y="5007"/>
                  </a:lnTo>
                  <a:lnTo>
                    <a:pt x="2097" y="4590"/>
                  </a:lnTo>
                  <a:lnTo>
                    <a:pt x="2464" y="4172"/>
                  </a:lnTo>
                  <a:lnTo>
                    <a:pt x="2883" y="3755"/>
                  </a:lnTo>
                  <a:lnTo>
                    <a:pt x="3250" y="3370"/>
                  </a:lnTo>
                  <a:lnTo>
                    <a:pt x="4194" y="2664"/>
                  </a:lnTo>
                  <a:lnTo>
                    <a:pt x="4666" y="2343"/>
                  </a:lnTo>
                  <a:lnTo>
                    <a:pt x="5190" y="2022"/>
                  </a:lnTo>
                  <a:lnTo>
                    <a:pt x="5715" y="1733"/>
                  </a:lnTo>
                  <a:lnTo>
                    <a:pt x="5977" y="1605"/>
                  </a:lnTo>
                  <a:lnTo>
                    <a:pt x="6291" y="1476"/>
                  </a:lnTo>
                  <a:lnTo>
                    <a:pt x="6868" y="1220"/>
                  </a:lnTo>
                  <a:lnTo>
                    <a:pt x="7497" y="995"/>
                  </a:lnTo>
                  <a:lnTo>
                    <a:pt x="8755" y="610"/>
                  </a:lnTo>
                  <a:lnTo>
                    <a:pt x="9437" y="449"/>
                  </a:lnTo>
                  <a:lnTo>
                    <a:pt x="10171" y="321"/>
                  </a:lnTo>
                  <a:lnTo>
                    <a:pt x="10852" y="225"/>
                  </a:lnTo>
                  <a:lnTo>
                    <a:pt x="11639" y="128"/>
                  </a:lnTo>
                  <a:lnTo>
                    <a:pt x="12373" y="64"/>
                  </a:lnTo>
                  <a:lnTo>
                    <a:pt x="13159" y="32"/>
                  </a:lnTo>
                  <a:lnTo>
                    <a:pt x="13998" y="0"/>
                  </a:lnTo>
                  <a:lnTo>
                    <a:pt x="15571" y="64"/>
                  </a:lnTo>
                  <a:lnTo>
                    <a:pt x="16410" y="96"/>
                  </a:lnTo>
                  <a:lnTo>
                    <a:pt x="18087" y="289"/>
                  </a:lnTo>
                  <a:lnTo>
                    <a:pt x="18507" y="353"/>
                  </a:lnTo>
                  <a:lnTo>
                    <a:pt x="19765" y="642"/>
                  </a:lnTo>
                  <a:lnTo>
                    <a:pt x="20551" y="899"/>
                  </a:lnTo>
                  <a:lnTo>
                    <a:pt x="20814" y="995"/>
                  </a:lnTo>
                  <a:lnTo>
                    <a:pt x="21023" y="1091"/>
                  </a:lnTo>
                  <a:lnTo>
                    <a:pt x="21181" y="1220"/>
                  </a:lnTo>
                  <a:lnTo>
                    <a:pt x="21285" y="1380"/>
                  </a:lnTo>
                  <a:lnTo>
                    <a:pt x="21338" y="1541"/>
                  </a:lnTo>
                  <a:lnTo>
                    <a:pt x="21390" y="1669"/>
                  </a:lnTo>
                  <a:lnTo>
                    <a:pt x="21338" y="1829"/>
                  </a:lnTo>
                  <a:lnTo>
                    <a:pt x="21233" y="2022"/>
                  </a:lnTo>
                  <a:lnTo>
                    <a:pt x="19870" y="3659"/>
                  </a:lnTo>
                  <a:lnTo>
                    <a:pt x="19765" y="3787"/>
                  </a:lnTo>
                  <a:lnTo>
                    <a:pt x="19450" y="3980"/>
                  </a:lnTo>
                  <a:lnTo>
                    <a:pt x="19241" y="4044"/>
                  </a:lnTo>
                  <a:lnTo>
                    <a:pt x="19031" y="4076"/>
                  </a:lnTo>
                  <a:lnTo>
                    <a:pt x="18769" y="4076"/>
                  </a:lnTo>
                  <a:lnTo>
                    <a:pt x="18245" y="4012"/>
                  </a:lnTo>
                  <a:lnTo>
                    <a:pt x="17878" y="3916"/>
                  </a:lnTo>
                  <a:lnTo>
                    <a:pt x="17458" y="3819"/>
                  </a:lnTo>
                  <a:lnTo>
                    <a:pt x="16986" y="3723"/>
                  </a:lnTo>
                  <a:lnTo>
                    <a:pt x="16567" y="3659"/>
                  </a:lnTo>
                  <a:lnTo>
                    <a:pt x="15623" y="3563"/>
                  </a:lnTo>
                  <a:lnTo>
                    <a:pt x="15151" y="3530"/>
                  </a:lnTo>
                  <a:lnTo>
                    <a:pt x="14208" y="3530"/>
                  </a:lnTo>
                  <a:lnTo>
                    <a:pt x="13841" y="3563"/>
                  </a:lnTo>
                  <a:lnTo>
                    <a:pt x="13002" y="3627"/>
                  </a:lnTo>
                  <a:lnTo>
                    <a:pt x="11901" y="3819"/>
                  </a:lnTo>
                  <a:lnTo>
                    <a:pt x="11534" y="3916"/>
                  </a:lnTo>
                  <a:lnTo>
                    <a:pt x="11219" y="4012"/>
                  </a:lnTo>
                  <a:lnTo>
                    <a:pt x="10905" y="4140"/>
                  </a:lnTo>
                  <a:lnTo>
                    <a:pt x="10276" y="4429"/>
                  </a:lnTo>
                  <a:lnTo>
                    <a:pt x="9961" y="4590"/>
                  </a:lnTo>
                  <a:lnTo>
                    <a:pt x="9699" y="4750"/>
                  </a:lnTo>
                  <a:lnTo>
                    <a:pt x="9437" y="4943"/>
                  </a:lnTo>
                  <a:lnTo>
                    <a:pt x="8913" y="5392"/>
                  </a:lnTo>
                  <a:lnTo>
                    <a:pt x="8703" y="5617"/>
                  </a:lnTo>
                  <a:lnTo>
                    <a:pt x="8493" y="5873"/>
                  </a:lnTo>
                  <a:lnTo>
                    <a:pt x="8074" y="6451"/>
                  </a:lnTo>
                  <a:lnTo>
                    <a:pt x="7917" y="6740"/>
                  </a:lnTo>
                  <a:lnTo>
                    <a:pt x="7602" y="7414"/>
                  </a:lnTo>
                  <a:lnTo>
                    <a:pt x="7497" y="7767"/>
                  </a:lnTo>
                  <a:lnTo>
                    <a:pt x="7287" y="8537"/>
                  </a:lnTo>
                  <a:lnTo>
                    <a:pt x="7235" y="8955"/>
                  </a:lnTo>
                  <a:lnTo>
                    <a:pt x="7130" y="9372"/>
                  </a:lnTo>
                  <a:lnTo>
                    <a:pt x="7130" y="9821"/>
                  </a:lnTo>
                  <a:lnTo>
                    <a:pt x="7078" y="10303"/>
                  </a:lnTo>
                  <a:lnTo>
                    <a:pt x="7078" y="11265"/>
                  </a:lnTo>
                  <a:lnTo>
                    <a:pt x="7130" y="11715"/>
                  </a:lnTo>
                  <a:lnTo>
                    <a:pt x="7130" y="12164"/>
                  </a:lnTo>
                  <a:lnTo>
                    <a:pt x="7183" y="12581"/>
                  </a:lnTo>
                  <a:lnTo>
                    <a:pt x="7287" y="12999"/>
                  </a:lnTo>
                  <a:lnTo>
                    <a:pt x="7392" y="13384"/>
                  </a:lnTo>
                  <a:lnTo>
                    <a:pt x="7602" y="14090"/>
                  </a:lnTo>
                  <a:lnTo>
                    <a:pt x="7864" y="14732"/>
                  </a:lnTo>
                  <a:lnTo>
                    <a:pt x="8021" y="15021"/>
                  </a:lnTo>
                  <a:lnTo>
                    <a:pt x="8231" y="15309"/>
                  </a:lnTo>
                  <a:lnTo>
                    <a:pt x="8650" y="15823"/>
                  </a:lnTo>
                  <a:lnTo>
                    <a:pt x="9122" y="16272"/>
                  </a:lnTo>
                  <a:lnTo>
                    <a:pt x="9332" y="16497"/>
                  </a:lnTo>
                  <a:lnTo>
                    <a:pt x="9909" y="16850"/>
                  </a:lnTo>
                  <a:lnTo>
                    <a:pt x="10223" y="17010"/>
                  </a:lnTo>
                  <a:lnTo>
                    <a:pt x="10485" y="17171"/>
                  </a:lnTo>
                  <a:lnTo>
                    <a:pt x="10852" y="17299"/>
                  </a:lnTo>
                  <a:lnTo>
                    <a:pt x="11167" y="17396"/>
                  </a:lnTo>
                  <a:lnTo>
                    <a:pt x="11534" y="17524"/>
                  </a:lnTo>
                  <a:lnTo>
                    <a:pt x="11901" y="17588"/>
                  </a:lnTo>
                  <a:lnTo>
                    <a:pt x="12268" y="17684"/>
                  </a:lnTo>
                  <a:lnTo>
                    <a:pt x="12635" y="17749"/>
                  </a:lnTo>
                  <a:lnTo>
                    <a:pt x="13054" y="17813"/>
                  </a:lnTo>
                  <a:lnTo>
                    <a:pt x="13893" y="17877"/>
                  </a:lnTo>
                  <a:lnTo>
                    <a:pt x="14732" y="17909"/>
                  </a:lnTo>
                  <a:lnTo>
                    <a:pt x="15151" y="17877"/>
                  </a:lnTo>
                  <a:lnTo>
                    <a:pt x="15623" y="17845"/>
                  </a:lnTo>
                  <a:lnTo>
                    <a:pt x="16619" y="17716"/>
                  </a:lnTo>
                  <a:lnTo>
                    <a:pt x="17091" y="17652"/>
                  </a:lnTo>
                  <a:lnTo>
                    <a:pt x="17563" y="17556"/>
                  </a:lnTo>
                  <a:lnTo>
                    <a:pt x="18087" y="17460"/>
                  </a:lnTo>
                  <a:lnTo>
                    <a:pt x="18507" y="17331"/>
                  </a:lnTo>
                  <a:lnTo>
                    <a:pt x="18769" y="17299"/>
                  </a:lnTo>
                  <a:lnTo>
                    <a:pt x="18979" y="17267"/>
                  </a:lnTo>
                  <a:lnTo>
                    <a:pt x="19241" y="17267"/>
                  </a:lnTo>
                  <a:lnTo>
                    <a:pt x="19660" y="17331"/>
                  </a:lnTo>
                  <a:lnTo>
                    <a:pt x="19870" y="17428"/>
                  </a:lnTo>
                  <a:lnTo>
                    <a:pt x="19975" y="17460"/>
                  </a:lnTo>
                  <a:lnTo>
                    <a:pt x="20132" y="17652"/>
                  </a:lnTo>
                  <a:lnTo>
                    <a:pt x="21495" y="19578"/>
                  </a:lnTo>
                  <a:lnTo>
                    <a:pt x="21548" y="19771"/>
                  </a:lnTo>
                  <a:lnTo>
                    <a:pt x="21600" y="19931"/>
                  </a:lnTo>
                  <a:lnTo>
                    <a:pt x="21600" y="20092"/>
                  </a:lnTo>
                  <a:lnTo>
                    <a:pt x="21548" y="20220"/>
                  </a:lnTo>
                  <a:lnTo>
                    <a:pt x="21443" y="20380"/>
                  </a:lnTo>
                  <a:lnTo>
                    <a:pt x="21338" y="20477"/>
                  </a:lnTo>
                  <a:lnTo>
                    <a:pt x="21181" y="20573"/>
                  </a:lnTo>
                  <a:lnTo>
                    <a:pt x="21023" y="20637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42" name="Rechthoek 10"/>
          <p:cNvSpPr/>
          <p:nvPr/>
        </p:nvSpPr>
        <p:spPr>
          <a:xfrm>
            <a:off x="-1" y="-1"/>
            <a:ext cx="13004801" cy="1950721"/>
          </a:xfrm>
          <a:prstGeom prst="rect">
            <a:avLst/>
          </a:prstGeom>
          <a:gradFill>
            <a:gsLst>
              <a:gs pos="0">
                <a:srgbClr val="D4EAF7"/>
              </a:gs>
              <a:gs pos="88000">
                <a:srgbClr val="FFFFFF">
                  <a:alpha val="43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 defTabSz="1300480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43" name="Picture 51" descr="Picture 5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4497" y="9295272"/>
            <a:ext cx="668303" cy="198685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Title Text"/>
          <p:cNvSpPr txBox="1"/>
          <p:nvPr>
            <p:ph type="title"/>
          </p:nvPr>
        </p:nvSpPr>
        <p:spPr>
          <a:xfrm>
            <a:off x="650239" y="390596"/>
            <a:ext cx="11704322" cy="1388533"/>
          </a:xfrm>
          <a:prstGeom prst="rect">
            <a:avLst/>
          </a:prstGeom>
        </p:spPr>
        <p:txBody>
          <a:bodyPr lIns="65023" tIns="65023" rIns="65023" bIns="65023"/>
          <a:lstStyle>
            <a:lvl1pPr algn="ctr" defTabSz="1300480">
              <a:defRPr b="1" sz="38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45" name="Body Level One…"/>
          <p:cNvSpPr txBox="1"/>
          <p:nvPr>
            <p:ph type="body" sz="quarter" idx="1"/>
          </p:nvPr>
        </p:nvSpPr>
        <p:spPr>
          <a:xfrm>
            <a:off x="1688817" y="9121420"/>
            <a:ext cx="8807593" cy="432432"/>
          </a:xfrm>
          <a:prstGeom prst="rect">
            <a:avLst/>
          </a:prstGeom>
        </p:spPr>
        <p:txBody>
          <a:bodyPr lIns="65023" tIns="65023" rIns="65023" bIns="65023" anchor="b"/>
          <a:lstStyle>
            <a:lvl1pPr defTabSz="1300480">
              <a:lnSpc>
                <a:spcPct val="90000"/>
              </a:lnSpc>
              <a:defRPr sz="11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88168" indent="-130968" defTabSz="1300480">
              <a:lnSpc>
                <a:spcPct val="90000"/>
              </a:lnSpc>
              <a:buSzPct val="100000"/>
              <a:buChar char="–"/>
              <a:defRPr sz="11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9175" indent="-104775" defTabSz="1300480">
              <a:lnSpc>
                <a:spcPct val="90000"/>
              </a:lnSpc>
              <a:buSzPct val="100000"/>
              <a:buChar char="•"/>
              <a:defRPr sz="11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76375" indent="-104775" defTabSz="1300480">
              <a:lnSpc>
                <a:spcPct val="90000"/>
              </a:lnSpc>
              <a:buSzPct val="100000"/>
              <a:buChar char="–"/>
              <a:defRPr sz="11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33575" indent="-104775" defTabSz="1300480">
              <a:lnSpc>
                <a:spcPct val="90000"/>
              </a:lnSpc>
              <a:buSzPct val="100000"/>
              <a:buChar char="»"/>
              <a:defRPr sz="11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6" name="Slide Number"/>
          <p:cNvSpPr txBox="1"/>
          <p:nvPr>
            <p:ph type="sldNum" sz="quarter" idx="2"/>
          </p:nvPr>
        </p:nvSpPr>
        <p:spPr>
          <a:xfrm>
            <a:off x="1133526" y="9275573"/>
            <a:ext cx="284359" cy="295149"/>
          </a:xfrm>
          <a:prstGeom prst="rect">
            <a:avLst/>
          </a:prstGeom>
        </p:spPr>
        <p:txBody>
          <a:bodyPr lIns="65023" tIns="65023" rIns="65023" bIns="65023"/>
          <a:lstStyle>
            <a:lvl1pPr algn="r" defTabSz="1300480">
              <a:defRPr sz="1100">
                <a:solidFill>
                  <a:srgbClr val="2995D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xfrm>
            <a:off x="10681167" y="9285924"/>
            <a:ext cx="270529" cy="26923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Picture 58" descr="Picture 58"/>
          <p:cNvPicPr>
            <a:picLocks noChangeAspect="1"/>
          </p:cNvPicPr>
          <p:nvPr/>
        </p:nvPicPr>
        <p:blipFill>
          <a:blip r:embed="rId2">
            <a:extLst/>
          </a:blip>
          <a:srcRect l="12774" t="0" r="7100" b="0"/>
          <a:stretch>
            <a:fillRect/>
          </a:stretch>
        </p:blipFill>
        <p:spPr>
          <a:xfrm>
            <a:off x="-1" y="7938346"/>
            <a:ext cx="13004801" cy="135918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6" name="Group 17"/>
          <p:cNvGrpSpPr/>
          <p:nvPr/>
        </p:nvGrpSpPr>
        <p:grpSpPr>
          <a:xfrm>
            <a:off x="10819271" y="8733084"/>
            <a:ext cx="1894277" cy="1020517"/>
            <a:chOff x="0" y="0"/>
            <a:chExt cx="1894276" cy="1020515"/>
          </a:xfrm>
        </p:grpSpPr>
        <p:sp>
          <p:nvSpPr>
            <p:cNvPr id="254" name="Freeform 81"/>
            <p:cNvSpPr/>
            <p:nvPr/>
          </p:nvSpPr>
          <p:spPr>
            <a:xfrm>
              <a:off x="0" y="0"/>
              <a:ext cx="1894277" cy="1020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10" y="0"/>
                  </a:moveTo>
                  <a:lnTo>
                    <a:pt x="7914" y="214"/>
                  </a:lnTo>
                  <a:lnTo>
                    <a:pt x="8018" y="437"/>
                  </a:lnTo>
                  <a:lnTo>
                    <a:pt x="8127" y="681"/>
                  </a:lnTo>
                  <a:lnTo>
                    <a:pt x="8237" y="946"/>
                  </a:lnTo>
                  <a:lnTo>
                    <a:pt x="8346" y="1220"/>
                  </a:lnTo>
                  <a:lnTo>
                    <a:pt x="8455" y="1505"/>
                  </a:lnTo>
                  <a:lnTo>
                    <a:pt x="8570" y="1800"/>
                  </a:lnTo>
                  <a:lnTo>
                    <a:pt x="8679" y="2115"/>
                  </a:lnTo>
                  <a:lnTo>
                    <a:pt x="8909" y="2766"/>
                  </a:lnTo>
                  <a:lnTo>
                    <a:pt x="9018" y="3112"/>
                  </a:lnTo>
                  <a:lnTo>
                    <a:pt x="9133" y="3458"/>
                  </a:lnTo>
                  <a:lnTo>
                    <a:pt x="9352" y="4190"/>
                  </a:lnTo>
                  <a:lnTo>
                    <a:pt x="9455" y="4556"/>
                  </a:lnTo>
                  <a:lnTo>
                    <a:pt x="9663" y="5329"/>
                  </a:lnTo>
                  <a:lnTo>
                    <a:pt x="9762" y="5715"/>
                  </a:lnTo>
                  <a:lnTo>
                    <a:pt x="9860" y="6112"/>
                  </a:lnTo>
                  <a:lnTo>
                    <a:pt x="9953" y="6508"/>
                  </a:lnTo>
                  <a:lnTo>
                    <a:pt x="10040" y="6905"/>
                  </a:lnTo>
                  <a:lnTo>
                    <a:pt x="10122" y="7302"/>
                  </a:lnTo>
                  <a:lnTo>
                    <a:pt x="10204" y="7708"/>
                  </a:lnTo>
                  <a:lnTo>
                    <a:pt x="10281" y="8105"/>
                  </a:lnTo>
                  <a:lnTo>
                    <a:pt x="10346" y="8512"/>
                  </a:lnTo>
                  <a:lnTo>
                    <a:pt x="10412" y="8908"/>
                  </a:lnTo>
                  <a:lnTo>
                    <a:pt x="10467" y="9315"/>
                  </a:lnTo>
                  <a:lnTo>
                    <a:pt x="10521" y="9712"/>
                  </a:lnTo>
                  <a:lnTo>
                    <a:pt x="10565" y="10098"/>
                  </a:lnTo>
                  <a:lnTo>
                    <a:pt x="10603" y="10495"/>
                  </a:lnTo>
                  <a:lnTo>
                    <a:pt x="10636" y="10892"/>
                  </a:lnTo>
                  <a:lnTo>
                    <a:pt x="10658" y="11268"/>
                  </a:lnTo>
                  <a:lnTo>
                    <a:pt x="10669" y="11644"/>
                  </a:lnTo>
                  <a:lnTo>
                    <a:pt x="10680" y="12010"/>
                  </a:lnTo>
                  <a:lnTo>
                    <a:pt x="10674" y="12376"/>
                  </a:lnTo>
                  <a:lnTo>
                    <a:pt x="10663" y="12722"/>
                  </a:lnTo>
                  <a:lnTo>
                    <a:pt x="10641" y="13068"/>
                  </a:lnTo>
                  <a:lnTo>
                    <a:pt x="10614" y="13403"/>
                  </a:lnTo>
                  <a:lnTo>
                    <a:pt x="10570" y="13729"/>
                  </a:lnTo>
                  <a:lnTo>
                    <a:pt x="10521" y="14044"/>
                  </a:lnTo>
                  <a:lnTo>
                    <a:pt x="10456" y="14339"/>
                  </a:lnTo>
                  <a:lnTo>
                    <a:pt x="10385" y="14634"/>
                  </a:lnTo>
                  <a:lnTo>
                    <a:pt x="10297" y="14908"/>
                  </a:lnTo>
                  <a:lnTo>
                    <a:pt x="10204" y="15173"/>
                  </a:lnTo>
                  <a:lnTo>
                    <a:pt x="10095" y="15417"/>
                  </a:lnTo>
                  <a:lnTo>
                    <a:pt x="9975" y="15651"/>
                  </a:lnTo>
                  <a:lnTo>
                    <a:pt x="9838" y="15864"/>
                  </a:lnTo>
                  <a:lnTo>
                    <a:pt x="9690" y="16068"/>
                  </a:lnTo>
                  <a:lnTo>
                    <a:pt x="9532" y="16251"/>
                  </a:lnTo>
                  <a:lnTo>
                    <a:pt x="9357" y="16414"/>
                  </a:lnTo>
                  <a:lnTo>
                    <a:pt x="9171" y="16566"/>
                  </a:lnTo>
                  <a:lnTo>
                    <a:pt x="8964" y="16688"/>
                  </a:lnTo>
                  <a:lnTo>
                    <a:pt x="8745" y="16800"/>
                  </a:lnTo>
                  <a:lnTo>
                    <a:pt x="8515" y="16881"/>
                  </a:lnTo>
                  <a:lnTo>
                    <a:pt x="8264" y="16942"/>
                  </a:lnTo>
                  <a:lnTo>
                    <a:pt x="8002" y="16993"/>
                  </a:lnTo>
                  <a:lnTo>
                    <a:pt x="7717" y="17003"/>
                  </a:lnTo>
                  <a:lnTo>
                    <a:pt x="7422" y="17003"/>
                  </a:lnTo>
                  <a:lnTo>
                    <a:pt x="7105" y="16973"/>
                  </a:lnTo>
                  <a:lnTo>
                    <a:pt x="6772" y="16922"/>
                  </a:lnTo>
                  <a:lnTo>
                    <a:pt x="6422" y="16841"/>
                  </a:lnTo>
                  <a:lnTo>
                    <a:pt x="6056" y="16739"/>
                  </a:lnTo>
                  <a:lnTo>
                    <a:pt x="5673" y="16607"/>
                  </a:lnTo>
                  <a:lnTo>
                    <a:pt x="5263" y="16444"/>
                  </a:lnTo>
                  <a:lnTo>
                    <a:pt x="5613" y="16393"/>
                  </a:lnTo>
                  <a:lnTo>
                    <a:pt x="5947" y="16342"/>
                  </a:lnTo>
                  <a:lnTo>
                    <a:pt x="6258" y="16261"/>
                  </a:lnTo>
                  <a:lnTo>
                    <a:pt x="6559" y="16169"/>
                  </a:lnTo>
                  <a:lnTo>
                    <a:pt x="6837" y="16058"/>
                  </a:lnTo>
                  <a:lnTo>
                    <a:pt x="7100" y="15936"/>
                  </a:lnTo>
                  <a:lnTo>
                    <a:pt x="7351" y="15803"/>
                  </a:lnTo>
                  <a:lnTo>
                    <a:pt x="7586" y="15651"/>
                  </a:lnTo>
                  <a:lnTo>
                    <a:pt x="7805" y="15478"/>
                  </a:lnTo>
                  <a:lnTo>
                    <a:pt x="8013" y="15305"/>
                  </a:lnTo>
                  <a:lnTo>
                    <a:pt x="8198" y="15112"/>
                  </a:lnTo>
                  <a:lnTo>
                    <a:pt x="8379" y="14908"/>
                  </a:lnTo>
                  <a:lnTo>
                    <a:pt x="8543" y="14695"/>
                  </a:lnTo>
                  <a:lnTo>
                    <a:pt x="8690" y="14461"/>
                  </a:lnTo>
                  <a:lnTo>
                    <a:pt x="8832" y="14227"/>
                  </a:lnTo>
                  <a:lnTo>
                    <a:pt x="8958" y="13983"/>
                  </a:lnTo>
                  <a:lnTo>
                    <a:pt x="9073" y="13719"/>
                  </a:lnTo>
                  <a:lnTo>
                    <a:pt x="9171" y="13454"/>
                  </a:lnTo>
                  <a:lnTo>
                    <a:pt x="9264" y="13180"/>
                  </a:lnTo>
                  <a:lnTo>
                    <a:pt x="9346" y="12895"/>
                  </a:lnTo>
                  <a:lnTo>
                    <a:pt x="9417" y="12610"/>
                  </a:lnTo>
                  <a:lnTo>
                    <a:pt x="9477" y="12305"/>
                  </a:lnTo>
                  <a:lnTo>
                    <a:pt x="9527" y="12000"/>
                  </a:lnTo>
                  <a:lnTo>
                    <a:pt x="9570" y="11695"/>
                  </a:lnTo>
                  <a:lnTo>
                    <a:pt x="9598" y="11380"/>
                  </a:lnTo>
                  <a:lnTo>
                    <a:pt x="9625" y="11054"/>
                  </a:lnTo>
                  <a:lnTo>
                    <a:pt x="9641" y="10719"/>
                  </a:lnTo>
                  <a:lnTo>
                    <a:pt x="9647" y="10393"/>
                  </a:lnTo>
                  <a:lnTo>
                    <a:pt x="9647" y="10058"/>
                  </a:lnTo>
                  <a:lnTo>
                    <a:pt x="9641" y="9722"/>
                  </a:lnTo>
                  <a:lnTo>
                    <a:pt x="9625" y="9376"/>
                  </a:lnTo>
                  <a:lnTo>
                    <a:pt x="9609" y="9041"/>
                  </a:lnTo>
                  <a:lnTo>
                    <a:pt x="9581" y="8695"/>
                  </a:lnTo>
                  <a:lnTo>
                    <a:pt x="9516" y="8003"/>
                  </a:lnTo>
                  <a:lnTo>
                    <a:pt x="9472" y="7658"/>
                  </a:lnTo>
                  <a:lnTo>
                    <a:pt x="9423" y="7312"/>
                  </a:lnTo>
                  <a:lnTo>
                    <a:pt x="9373" y="6976"/>
                  </a:lnTo>
                  <a:lnTo>
                    <a:pt x="9319" y="6631"/>
                  </a:lnTo>
                  <a:lnTo>
                    <a:pt x="9264" y="6295"/>
                  </a:lnTo>
                  <a:lnTo>
                    <a:pt x="9204" y="5949"/>
                  </a:lnTo>
                  <a:lnTo>
                    <a:pt x="9138" y="5614"/>
                  </a:lnTo>
                  <a:lnTo>
                    <a:pt x="9073" y="5288"/>
                  </a:lnTo>
                  <a:lnTo>
                    <a:pt x="9007" y="4953"/>
                  </a:lnTo>
                  <a:lnTo>
                    <a:pt x="8936" y="4637"/>
                  </a:lnTo>
                  <a:lnTo>
                    <a:pt x="8865" y="4312"/>
                  </a:lnTo>
                  <a:lnTo>
                    <a:pt x="8723" y="3692"/>
                  </a:lnTo>
                  <a:lnTo>
                    <a:pt x="8581" y="3102"/>
                  </a:lnTo>
                  <a:lnTo>
                    <a:pt x="8439" y="2532"/>
                  </a:lnTo>
                  <a:lnTo>
                    <a:pt x="8177" y="1515"/>
                  </a:lnTo>
                  <a:lnTo>
                    <a:pt x="7963" y="651"/>
                  </a:lnTo>
                  <a:lnTo>
                    <a:pt x="7876" y="295"/>
                  </a:lnTo>
                  <a:lnTo>
                    <a:pt x="7843" y="142"/>
                  </a:lnTo>
                  <a:lnTo>
                    <a:pt x="7810" y="0"/>
                  </a:lnTo>
                  <a:close/>
                  <a:moveTo>
                    <a:pt x="7116" y="1546"/>
                  </a:moveTo>
                  <a:lnTo>
                    <a:pt x="7231" y="1881"/>
                  </a:lnTo>
                  <a:lnTo>
                    <a:pt x="7357" y="2268"/>
                  </a:lnTo>
                  <a:lnTo>
                    <a:pt x="7488" y="2685"/>
                  </a:lnTo>
                  <a:lnTo>
                    <a:pt x="7624" y="3132"/>
                  </a:lnTo>
                  <a:lnTo>
                    <a:pt x="7761" y="3610"/>
                  </a:lnTo>
                  <a:lnTo>
                    <a:pt x="7898" y="4119"/>
                  </a:lnTo>
                  <a:lnTo>
                    <a:pt x="8029" y="4637"/>
                  </a:lnTo>
                  <a:lnTo>
                    <a:pt x="8160" y="5186"/>
                  </a:lnTo>
                  <a:lnTo>
                    <a:pt x="8286" y="5746"/>
                  </a:lnTo>
                  <a:lnTo>
                    <a:pt x="8340" y="6031"/>
                  </a:lnTo>
                  <a:lnTo>
                    <a:pt x="8401" y="6315"/>
                  </a:lnTo>
                  <a:lnTo>
                    <a:pt x="8504" y="6885"/>
                  </a:lnTo>
                  <a:lnTo>
                    <a:pt x="8554" y="7180"/>
                  </a:lnTo>
                  <a:lnTo>
                    <a:pt x="8603" y="7464"/>
                  </a:lnTo>
                  <a:lnTo>
                    <a:pt x="8641" y="7759"/>
                  </a:lnTo>
                  <a:lnTo>
                    <a:pt x="8685" y="8044"/>
                  </a:lnTo>
                  <a:lnTo>
                    <a:pt x="8718" y="8339"/>
                  </a:lnTo>
                  <a:lnTo>
                    <a:pt x="8750" y="8624"/>
                  </a:lnTo>
                  <a:lnTo>
                    <a:pt x="8778" y="8908"/>
                  </a:lnTo>
                  <a:lnTo>
                    <a:pt x="8800" y="9193"/>
                  </a:lnTo>
                  <a:lnTo>
                    <a:pt x="8816" y="9468"/>
                  </a:lnTo>
                  <a:lnTo>
                    <a:pt x="8827" y="9753"/>
                  </a:lnTo>
                  <a:lnTo>
                    <a:pt x="8832" y="10027"/>
                  </a:lnTo>
                  <a:lnTo>
                    <a:pt x="8832" y="10556"/>
                  </a:lnTo>
                  <a:lnTo>
                    <a:pt x="8821" y="10831"/>
                  </a:lnTo>
                  <a:lnTo>
                    <a:pt x="8805" y="11085"/>
                  </a:lnTo>
                  <a:lnTo>
                    <a:pt x="8750" y="11573"/>
                  </a:lnTo>
                  <a:lnTo>
                    <a:pt x="8712" y="11807"/>
                  </a:lnTo>
                  <a:lnTo>
                    <a:pt x="8668" y="12041"/>
                  </a:lnTo>
                  <a:lnTo>
                    <a:pt x="8619" y="12264"/>
                  </a:lnTo>
                  <a:lnTo>
                    <a:pt x="8559" y="12478"/>
                  </a:lnTo>
                  <a:lnTo>
                    <a:pt x="8494" y="12681"/>
                  </a:lnTo>
                  <a:lnTo>
                    <a:pt x="8417" y="12875"/>
                  </a:lnTo>
                  <a:lnTo>
                    <a:pt x="8335" y="13058"/>
                  </a:lnTo>
                  <a:lnTo>
                    <a:pt x="8242" y="13241"/>
                  </a:lnTo>
                  <a:lnTo>
                    <a:pt x="8138" y="13403"/>
                  </a:lnTo>
                  <a:lnTo>
                    <a:pt x="8029" y="13556"/>
                  </a:lnTo>
                  <a:lnTo>
                    <a:pt x="7909" y="13698"/>
                  </a:lnTo>
                  <a:lnTo>
                    <a:pt x="7783" y="13831"/>
                  </a:lnTo>
                  <a:lnTo>
                    <a:pt x="7641" y="13953"/>
                  </a:lnTo>
                  <a:lnTo>
                    <a:pt x="7493" y="14064"/>
                  </a:lnTo>
                  <a:lnTo>
                    <a:pt x="7335" y="14156"/>
                  </a:lnTo>
                  <a:lnTo>
                    <a:pt x="7165" y="14237"/>
                  </a:lnTo>
                  <a:lnTo>
                    <a:pt x="6985" y="14308"/>
                  </a:lnTo>
                  <a:lnTo>
                    <a:pt x="6794" y="14359"/>
                  </a:lnTo>
                  <a:lnTo>
                    <a:pt x="6586" y="14400"/>
                  </a:lnTo>
                  <a:lnTo>
                    <a:pt x="6373" y="14420"/>
                  </a:lnTo>
                  <a:lnTo>
                    <a:pt x="6149" y="14431"/>
                  </a:lnTo>
                  <a:lnTo>
                    <a:pt x="5908" y="14420"/>
                  </a:lnTo>
                  <a:lnTo>
                    <a:pt x="5657" y="14390"/>
                  </a:lnTo>
                  <a:lnTo>
                    <a:pt x="5395" y="14349"/>
                  </a:lnTo>
                  <a:lnTo>
                    <a:pt x="5121" y="14288"/>
                  </a:lnTo>
                  <a:lnTo>
                    <a:pt x="5356" y="14207"/>
                  </a:lnTo>
                  <a:lnTo>
                    <a:pt x="5575" y="14115"/>
                  </a:lnTo>
                  <a:lnTo>
                    <a:pt x="5788" y="14024"/>
                  </a:lnTo>
                  <a:lnTo>
                    <a:pt x="5990" y="13912"/>
                  </a:lnTo>
                  <a:lnTo>
                    <a:pt x="6176" y="13790"/>
                  </a:lnTo>
                  <a:lnTo>
                    <a:pt x="6356" y="13668"/>
                  </a:lnTo>
                  <a:lnTo>
                    <a:pt x="6526" y="13525"/>
                  </a:lnTo>
                  <a:lnTo>
                    <a:pt x="6684" y="13383"/>
                  </a:lnTo>
                  <a:lnTo>
                    <a:pt x="6832" y="13231"/>
                  </a:lnTo>
                  <a:lnTo>
                    <a:pt x="6969" y="13068"/>
                  </a:lnTo>
                  <a:lnTo>
                    <a:pt x="7100" y="12895"/>
                  </a:lnTo>
                  <a:lnTo>
                    <a:pt x="7220" y="12722"/>
                  </a:lnTo>
                  <a:lnTo>
                    <a:pt x="7329" y="12539"/>
                  </a:lnTo>
                  <a:lnTo>
                    <a:pt x="7433" y="12346"/>
                  </a:lnTo>
                  <a:lnTo>
                    <a:pt x="7532" y="12153"/>
                  </a:lnTo>
                  <a:lnTo>
                    <a:pt x="7696" y="11746"/>
                  </a:lnTo>
                  <a:lnTo>
                    <a:pt x="7767" y="11532"/>
                  </a:lnTo>
                  <a:lnTo>
                    <a:pt x="7827" y="11319"/>
                  </a:lnTo>
                  <a:lnTo>
                    <a:pt x="7887" y="11095"/>
                  </a:lnTo>
                  <a:lnTo>
                    <a:pt x="7936" y="10861"/>
                  </a:lnTo>
                  <a:lnTo>
                    <a:pt x="7980" y="10627"/>
                  </a:lnTo>
                  <a:lnTo>
                    <a:pt x="8013" y="10393"/>
                  </a:lnTo>
                  <a:lnTo>
                    <a:pt x="8045" y="10149"/>
                  </a:lnTo>
                  <a:lnTo>
                    <a:pt x="8073" y="9915"/>
                  </a:lnTo>
                  <a:lnTo>
                    <a:pt x="8105" y="9427"/>
                  </a:lnTo>
                  <a:lnTo>
                    <a:pt x="8111" y="9173"/>
                  </a:lnTo>
                  <a:lnTo>
                    <a:pt x="8116" y="8929"/>
                  </a:lnTo>
                  <a:lnTo>
                    <a:pt x="8116" y="8675"/>
                  </a:lnTo>
                  <a:lnTo>
                    <a:pt x="8111" y="8420"/>
                  </a:lnTo>
                  <a:lnTo>
                    <a:pt x="8089" y="7912"/>
                  </a:lnTo>
                  <a:lnTo>
                    <a:pt x="8067" y="7658"/>
                  </a:lnTo>
                  <a:lnTo>
                    <a:pt x="8051" y="7403"/>
                  </a:lnTo>
                  <a:lnTo>
                    <a:pt x="8029" y="7159"/>
                  </a:lnTo>
                  <a:lnTo>
                    <a:pt x="8002" y="6905"/>
                  </a:lnTo>
                  <a:lnTo>
                    <a:pt x="7969" y="6651"/>
                  </a:lnTo>
                  <a:lnTo>
                    <a:pt x="7909" y="6153"/>
                  </a:lnTo>
                  <a:lnTo>
                    <a:pt x="7794" y="5420"/>
                  </a:lnTo>
                  <a:lnTo>
                    <a:pt x="7756" y="5186"/>
                  </a:lnTo>
                  <a:lnTo>
                    <a:pt x="7674" y="4719"/>
                  </a:lnTo>
                  <a:lnTo>
                    <a:pt x="7592" y="4271"/>
                  </a:lnTo>
                  <a:lnTo>
                    <a:pt x="7510" y="3834"/>
                  </a:lnTo>
                  <a:lnTo>
                    <a:pt x="7433" y="3427"/>
                  </a:lnTo>
                  <a:lnTo>
                    <a:pt x="7286" y="2675"/>
                  </a:lnTo>
                  <a:lnTo>
                    <a:pt x="7226" y="2349"/>
                  </a:lnTo>
                  <a:lnTo>
                    <a:pt x="7176" y="2044"/>
                  </a:lnTo>
                  <a:lnTo>
                    <a:pt x="7138" y="1780"/>
                  </a:lnTo>
                  <a:lnTo>
                    <a:pt x="7127" y="1658"/>
                  </a:lnTo>
                  <a:lnTo>
                    <a:pt x="7116" y="1546"/>
                  </a:lnTo>
                  <a:close/>
                  <a:moveTo>
                    <a:pt x="6624" y="3631"/>
                  </a:moveTo>
                  <a:lnTo>
                    <a:pt x="6706" y="3854"/>
                  </a:lnTo>
                  <a:lnTo>
                    <a:pt x="6783" y="4108"/>
                  </a:lnTo>
                  <a:lnTo>
                    <a:pt x="6865" y="4393"/>
                  </a:lnTo>
                  <a:lnTo>
                    <a:pt x="6903" y="4536"/>
                  </a:lnTo>
                  <a:lnTo>
                    <a:pt x="6941" y="4688"/>
                  </a:lnTo>
                  <a:lnTo>
                    <a:pt x="7023" y="5014"/>
                  </a:lnTo>
                  <a:lnTo>
                    <a:pt x="7094" y="5339"/>
                  </a:lnTo>
                  <a:lnTo>
                    <a:pt x="7171" y="5695"/>
                  </a:lnTo>
                  <a:lnTo>
                    <a:pt x="7204" y="5868"/>
                  </a:lnTo>
                  <a:lnTo>
                    <a:pt x="7269" y="6234"/>
                  </a:lnTo>
                  <a:lnTo>
                    <a:pt x="7297" y="6427"/>
                  </a:lnTo>
                  <a:lnTo>
                    <a:pt x="7357" y="6803"/>
                  </a:lnTo>
                  <a:lnTo>
                    <a:pt x="7379" y="6997"/>
                  </a:lnTo>
                  <a:lnTo>
                    <a:pt x="7400" y="7180"/>
                  </a:lnTo>
                  <a:lnTo>
                    <a:pt x="7444" y="7566"/>
                  </a:lnTo>
                  <a:lnTo>
                    <a:pt x="7461" y="7769"/>
                  </a:lnTo>
                  <a:lnTo>
                    <a:pt x="7493" y="8349"/>
                  </a:lnTo>
                  <a:lnTo>
                    <a:pt x="7499" y="8542"/>
                  </a:lnTo>
                  <a:lnTo>
                    <a:pt x="7499" y="9112"/>
                  </a:lnTo>
                  <a:lnTo>
                    <a:pt x="7466" y="9661"/>
                  </a:lnTo>
                  <a:lnTo>
                    <a:pt x="7450" y="9844"/>
                  </a:lnTo>
                  <a:lnTo>
                    <a:pt x="7428" y="10017"/>
                  </a:lnTo>
                  <a:lnTo>
                    <a:pt x="7373" y="10363"/>
                  </a:lnTo>
                  <a:lnTo>
                    <a:pt x="7297" y="10688"/>
                  </a:lnTo>
                  <a:lnTo>
                    <a:pt x="7258" y="10861"/>
                  </a:lnTo>
                  <a:lnTo>
                    <a:pt x="7209" y="11014"/>
                  </a:lnTo>
                  <a:lnTo>
                    <a:pt x="7154" y="11166"/>
                  </a:lnTo>
                  <a:lnTo>
                    <a:pt x="7100" y="11308"/>
                  </a:lnTo>
                  <a:lnTo>
                    <a:pt x="7040" y="11441"/>
                  </a:lnTo>
                  <a:lnTo>
                    <a:pt x="6969" y="11583"/>
                  </a:lnTo>
                  <a:lnTo>
                    <a:pt x="6898" y="11705"/>
                  </a:lnTo>
                  <a:lnTo>
                    <a:pt x="6821" y="11827"/>
                  </a:lnTo>
                  <a:lnTo>
                    <a:pt x="6739" y="11939"/>
                  </a:lnTo>
                  <a:lnTo>
                    <a:pt x="6652" y="12051"/>
                  </a:lnTo>
                  <a:lnTo>
                    <a:pt x="6553" y="12153"/>
                  </a:lnTo>
                  <a:lnTo>
                    <a:pt x="6455" y="12244"/>
                  </a:lnTo>
                  <a:lnTo>
                    <a:pt x="6351" y="12325"/>
                  </a:lnTo>
                  <a:lnTo>
                    <a:pt x="6236" y="12407"/>
                  </a:lnTo>
                  <a:lnTo>
                    <a:pt x="6116" y="12478"/>
                  </a:lnTo>
                  <a:lnTo>
                    <a:pt x="5996" y="12539"/>
                  </a:lnTo>
                  <a:lnTo>
                    <a:pt x="5865" y="12590"/>
                  </a:lnTo>
                  <a:lnTo>
                    <a:pt x="5722" y="12641"/>
                  </a:lnTo>
                  <a:lnTo>
                    <a:pt x="5580" y="12671"/>
                  </a:lnTo>
                  <a:lnTo>
                    <a:pt x="5427" y="12702"/>
                  </a:lnTo>
                  <a:lnTo>
                    <a:pt x="5269" y="12722"/>
                  </a:lnTo>
                  <a:lnTo>
                    <a:pt x="4930" y="12722"/>
                  </a:lnTo>
                  <a:lnTo>
                    <a:pt x="5094" y="12610"/>
                  </a:lnTo>
                  <a:lnTo>
                    <a:pt x="5252" y="12498"/>
                  </a:lnTo>
                  <a:lnTo>
                    <a:pt x="5400" y="12376"/>
                  </a:lnTo>
                  <a:lnTo>
                    <a:pt x="5542" y="12264"/>
                  </a:lnTo>
                  <a:lnTo>
                    <a:pt x="5679" y="12132"/>
                  </a:lnTo>
                  <a:lnTo>
                    <a:pt x="5804" y="12010"/>
                  </a:lnTo>
                  <a:lnTo>
                    <a:pt x="5925" y="11878"/>
                  </a:lnTo>
                  <a:lnTo>
                    <a:pt x="6039" y="11746"/>
                  </a:lnTo>
                  <a:lnTo>
                    <a:pt x="6149" y="11603"/>
                  </a:lnTo>
                  <a:lnTo>
                    <a:pt x="6247" y="11471"/>
                  </a:lnTo>
                  <a:lnTo>
                    <a:pt x="6433" y="11186"/>
                  </a:lnTo>
                  <a:lnTo>
                    <a:pt x="6515" y="11034"/>
                  </a:lnTo>
                  <a:lnTo>
                    <a:pt x="6591" y="10881"/>
                  </a:lnTo>
                  <a:lnTo>
                    <a:pt x="6663" y="10729"/>
                  </a:lnTo>
                  <a:lnTo>
                    <a:pt x="6728" y="10576"/>
                  </a:lnTo>
                  <a:lnTo>
                    <a:pt x="6788" y="10414"/>
                  </a:lnTo>
                  <a:lnTo>
                    <a:pt x="6843" y="10261"/>
                  </a:lnTo>
                  <a:lnTo>
                    <a:pt x="6892" y="10098"/>
                  </a:lnTo>
                  <a:lnTo>
                    <a:pt x="6941" y="9946"/>
                  </a:lnTo>
                  <a:lnTo>
                    <a:pt x="7018" y="9620"/>
                  </a:lnTo>
                  <a:lnTo>
                    <a:pt x="7051" y="9458"/>
                  </a:lnTo>
                  <a:lnTo>
                    <a:pt x="7078" y="9295"/>
                  </a:lnTo>
                  <a:lnTo>
                    <a:pt x="7122" y="8969"/>
                  </a:lnTo>
                  <a:lnTo>
                    <a:pt x="7138" y="8797"/>
                  </a:lnTo>
                  <a:lnTo>
                    <a:pt x="7160" y="8471"/>
                  </a:lnTo>
                  <a:lnTo>
                    <a:pt x="7165" y="8308"/>
                  </a:lnTo>
                  <a:lnTo>
                    <a:pt x="7171" y="7973"/>
                  </a:lnTo>
                  <a:lnTo>
                    <a:pt x="7171" y="7810"/>
                  </a:lnTo>
                  <a:lnTo>
                    <a:pt x="7165" y="7647"/>
                  </a:lnTo>
                  <a:lnTo>
                    <a:pt x="7149" y="7312"/>
                  </a:lnTo>
                  <a:lnTo>
                    <a:pt x="7138" y="7149"/>
                  </a:lnTo>
                  <a:lnTo>
                    <a:pt x="7122" y="6997"/>
                  </a:lnTo>
                  <a:lnTo>
                    <a:pt x="7094" y="6671"/>
                  </a:lnTo>
                  <a:lnTo>
                    <a:pt x="7056" y="6366"/>
                  </a:lnTo>
                  <a:lnTo>
                    <a:pt x="6969" y="5756"/>
                  </a:lnTo>
                  <a:lnTo>
                    <a:pt x="6919" y="5471"/>
                  </a:lnTo>
                  <a:lnTo>
                    <a:pt x="6870" y="5197"/>
                  </a:lnTo>
                  <a:lnTo>
                    <a:pt x="6827" y="4922"/>
                  </a:lnTo>
                  <a:lnTo>
                    <a:pt x="6739" y="4434"/>
                  </a:lnTo>
                  <a:lnTo>
                    <a:pt x="6701" y="4210"/>
                  </a:lnTo>
                  <a:lnTo>
                    <a:pt x="6668" y="3997"/>
                  </a:lnTo>
                  <a:lnTo>
                    <a:pt x="6641" y="3803"/>
                  </a:lnTo>
                  <a:lnTo>
                    <a:pt x="6624" y="3631"/>
                  </a:lnTo>
                  <a:close/>
                  <a:moveTo>
                    <a:pt x="2864" y="21600"/>
                  </a:moveTo>
                  <a:lnTo>
                    <a:pt x="2766" y="21386"/>
                  </a:lnTo>
                  <a:lnTo>
                    <a:pt x="2656" y="21163"/>
                  </a:lnTo>
                  <a:lnTo>
                    <a:pt x="2552" y="20908"/>
                  </a:lnTo>
                  <a:lnTo>
                    <a:pt x="2443" y="20654"/>
                  </a:lnTo>
                  <a:lnTo>
                    <a:pt x="2334" y="20380"/>
                  </a:lnTo>
                  <a:lnTo>
                    <a:pt x="2224" y="20095"/>
                  </a:lnTo>
                  <a:lnTo>
                    <a:pt x="1995" y="19485"/>
                  </a:lnTo>
                  <a:lnTo>
                    <a:pt x="1886" y="19159"/>
                  </a:lnTo>
                  <a:lnTo>
                    <a:pt x="1771" y="18824"/>
                  </a:lnTo>
                  <a:lnTo>
                    <a:pt x="1662" y="18488"/>
                  </a:lnTo>
                  <a:lnTo>
                    <a:pt x="1547" y="18132"/>
                  </a:lnTo>
                  <a:lnTo>
                    <a:pt x="1437" y="17776"/>
                  </a:lnTo>
                  <a:lnTo>
                    <a:pt x="1328" y="17410"/>
                  </a:lnTo>
                  <a:lnTo>
                    <a:pt x="1219" y="17034"/>
                  </a:lnTo>
                  <a:lnTo>
                    <a:pt x="1115" y="16658"/>
                  </a:lnTo>
                  <a:lnTo>
                    <a:pt x="1017" y="16271"/>
                  </a:lnTo>
                  <a:lnTo>
                    <a:pt x="913" y="15885"/>
                  </a:lnTo>
                  <a:lnTo>
                    <a:pt x="727" y="15092"/>
                  </a:lnTo>
                  <a:lnTo>
                    <a:pt x="639" y="14695"/>
                  </a:lnTo>
                  <a:lnTo>
                    <a:pt x="552" y="14288"/>
                  </a:lnTo>
                  <a:lnTo>
                    <a:pt x="476" y="13892"/>
                  </a:lnTo>
                  <a:lnTo>
                    <a:pt x="399" y="13485"/>
                  </a:lnTo>
                  <a:lnTo>
                    <a:pt x="328" y="13088"/>
                  </a:lnTo>
                  <a:lnTo>
                    <a:pt x="268" y="12681"/>
                  </a:lnTo>
                  <a:lnTo>
                    <a:pt x="208" y="12285"/>
                  </a:lnTo>
                  <a:lnTo>
                    <a:pt x="159" y="11888"/>
                  </a:lnTo>
                  <a:lnTo>
                    <a:pt x="115" y="11492"/>
                  </a:lnTo>
                  <a:lnTo>
                    <a:pt x="77" y="11105"/>
                  </a:lnTo>
                  <a:lnTo>
                    <a:pt x="44" y="10708"/>
                  </a:lnTo>
                  <a:lnTo>
                    <a:pt x="22" y="10332"/>
                  </a:lnTo>
                  <a:lnTo>
                    <a:pt x="5" y="9956"/>
                  </a:lnTo>
                  <a:lnTo>
                    <a:pt x="0" y="9590"/>
                  </a:lnTo>
                  <a:lnTo>
                    <a:pt x="5" y="9224"/>
                  </a:lnTo>
                  <a:lnTo>
                    <a:pt x="16" y="8868"/>
                  </a:lnTo>
                  <a:lnTo>
                    <a:pt x="38" y="8532"/>
                  </a:lnTo>
                  <a:lnTo>
                    <a:pt x="66" y="8197"/>
                  </a:lnTo>
                  <a:lnTo>
                    <a:pt x="109" y="7871"/>
                  </a:lnTo>
                  <a:lnTo>
                    <a:pt x="159" y="7556"/>
                  </a:lnTo>
                  <a:lnTo>
                    <a:pt x="219" y="7251"/>
                  </a:lnTo>
                  <a:lnTo>
                    <a:pt x="295" y="6966"/>
                  </a:lnTo>
                  <a:lnTo>
                    <a:pt x="377" y="6692"/>
                  </a:lnTo>
                  <a:lnTo>
                    <a:pt x="476" y="6427"/>
                  </a:lnTo>
                  <a:lnTo>
                    <a:pt x="585" y="6183"/>
                  </a:lnTo>
                  <a:lnTo>
                    <a:pt x="705" y="5949"/>
                  </a:lnTo>
                  <a:lnTo>
                    <a:pt x="836" y="5725"/>
                  </a:lnTo>
                  <a:lnTo>
                    <a:pt x="984" y="5532"/>
                  </a:lnTo>
                  <a:lnTo>
                    <a:pt x="1148" y="5349"/>
                  </a:lnTo>
                  <a:lnTo>
                    <a:pt x="1323" y="5186"/>
                  </a:lnTo>
                  <a:lnTo>
                    <a:pt x="1509" y="5034"/>
                  </a:lnTo>
                  <a:lnTo>
                    <a:pt x="1711" y="4912"/>
                  </a:lnTo>
                  <a:lnTo>
                    <a:pt x="1929" y="4800"/>
                  </a:lnTo>
                  <a:lnTo>
                    <a:pt x="2164" y="4719"/>
                  </a:lnTo>
                  <a:lnTo>
                    <a:pt x="2416" y="4647"/>
                  </a:lnTo>
                  <a:lnTo>
                    <a:pt x="2678" y="4607"/>
                  </a:lnTo>
                  <a:lnTo>
                    <a:pt x="2957" y="4586"/>
                  </a:lnTo>
                  <a:lnTo>
                    <a:pt x="3257" y="4597"/>
                  </a:lnTo>
                  <a:lnTo>
                    <a:pt x="3574" y="4627"/>
                  </a:lnTo>
                  <a:lnTo>
                    <a:pt x="3908" y="4678"/>
                  </a:lnTo>
                  <a:lnTo>
                    <a:pt x="4258" y="4759"/>
                  </a:lnTo>
                  <a:lnTo>
                    <a:pt x="4629" y="4861"/>
                  </a:lnTo>
                  <a:lnTo>
                    <a:pt x="5012" y="4993"/>
                  </a:lnTo>
                  <a:lnTo>
                    <a:pt x="5416" y="5156"/>
                  </a:lnTo>
                  <a:lnTo>
                    <a:pt x="5072" y="5197"/>
                  </a:lnTo>
                  <a:lnTo>
                    <a:pt x="4739" y="5258"/>
                  </a:lnTo>
                  <a:lnTo>
                    <a:pt x="4427" y="5339"/>
                  </a:lnTo>
                  <a:lnTo>
                    <a:pt x="4127" y="5431"/>
                  </a:lnTo>
                  <a:lnTo>
                    <a:pt x="3848" y="5532"/>
                  </a:lnTo>
                  <a:lnTo>
                    <a:pt x="3574" y="5664"/>
                  </a:lnTo>
                  <a:lnTo>
                    <a:pt x="3329" y="5797"/>
                  </a:lnTo>
                  <a:lnTo>
                    <a:pt x="3094" y="5949"/>
                  </a:lnTo>
                  <a:lnTo>
                    <a:pt x="2875" y="6112"/>
                  </a:lnTo>
                  <a:lnTo>
                    <a:pt x="2667" y="6295"/>
                  </a:lnTo>
                  <a:lnTo>
                    <a:pt x="2476" y="6488"/>
                  </a:lnTo>
                  <a:lnTo>
                    <a:pt x="2301" y="6692"/>
                  </a:lnTo>
                  <a:lnTo>
                    <a:pt x="2137" y="6905"/>
                  </a:lnTo>
                  <a:lnTo>
                    <a:pt x="1984" y="7129"/>
                  </a:lnTo>
                  <a:lnTo>
                    <a:pt x="1847" y="7373"/>
                  </a:lnTo>
                  <a:lnTo>
                    <a:pt x="1722" y="7617"/>
                  </a:lnTo>
                  <a:lnTo>
                    <a:pt x="1607" y="7871"/>
                  </a:lnTo>
                  <a:lnTo>
                    <a:pt x="1503" y="8146"/>
                  </a:lnTo>
                  <a:lnTo>
                    <a:pt x="1416" y="8420"/>
                  </a:lnTo>
                  <a:lnTo>
                    <a:pt x="1334" y="8695"/>
                  </a:lnTo>
                  <a:lnTo>
                    <a:pt x="1263" y="8990"/>
                  </a:lnTo>
                  <a:lnTo>
                    <a:pt x="1202" y="9285"/>
                  </a:lnTo>
                  <a:lnTo>
                    <a:pt x="1153" y="9590"/>
                  </a:lnTo>
                  <a:lnTo>
                    <a:pt x="1110" y="9905"/>
                  </a:lnTo>
                  <a:lnTo>
                    <a:pt x="1077" y="10220"/>
                  </a:lnTo>
                  <a:lnTo>
                    <a:pt x="1055" y="10546"/>
                  </a:lnTo>
                  <a:lnTo>
                    <a:pt x="1038" y="10881"/>
                  </a:lnTo>
                  <a:lnTo>
                    <a:pt x="1033" y="11207"/>
                  </a:lnTo>
                  <a:lnTo>
                    <a:pt x="1033" y="11542"/>
                  </a:lnTo>
                  <a:lnTo>
                    <a:pt x="1038" y="11878"/>
                  </a:lnTo>
                  <a:lnTo>
                    <a:pt x="1049" y="12214"/>
                  </a:lnTo>
                  <a:lnTo>
                    <a:pt x="1071" y="12559"/>
                  </a:lnTo>
                  <a:lnTo>
                    <a:pt x="1126" y="13251"/>
                  </a:lnTo>
                  <a:lnTo>
                    <a:pt x="1164" y="13586"/>
                  </a:lnTo>
                  <a:lnTo>
                    <a:pt x="1252" y="14278"/>
                  </a:lnTo>
                  <a:lnTo>
                    <a:pt x="1301" y="14624"/>
                  </a:lnTo>
                  <a:lnTo>
                    <a:pt x="1355" y="14969"/>
                  </a:lnTo>
                  <a:lnTo>
                    <a:pt x="1476" y="15641"/>
                  </a:lnTo>
                  <a:lnTo>
                    <a:pt x="1607" y="16312"/>
                  </a:lnTo>
                  <a:lnTo>
                    <a:pt x="1672" y="16637"/>
                  </a:lnTo>
                  <a:lnTo>
                    <a:pt x="1744" y="16963"/>
                  </a:lnTo>
                  <a:lnTo>
                    <a:pt x="1809" y="17278"/>
                  </a:lnTo>
                  <a:lnTo>
                    <a:pt x="1957" y="17898"/>
                  </a:lnTo>
                  <a:lnTo>
                    <a:pt x="2099" y="18498"/>
                  </a:lnTo>
                  <a:lnTo>
                    <a:pt x="2235" y="19058"/>
                  </a:lnTo>
                  <a:lnTo>
                    <a:pt x="2498" y="20085"/>
                  </a:lnTo>
                  <a:lnTo>
                    <a:pt x="2716" y="20939"/>
                  </a:lnTo>
                  <a:lnTo>
                    <a:pt x="2804" y="21295"/>
                  </a:lnTo>
                  <a:lnTo>
                    <a:pt x="2837" y="21458"/>
                  </a:lnTo>
                  <a:lnTo>
                    <a:pt x="2864" y="21600"/>
                  </a:lnTo>
                  <a:close/>
                  <a:moveTo>
                    <a:pt x="3564" y="20054"/>
                  </a:moveTo>
                  <a:lnTo>
                    <a:pt x="3443" y="19708"/>
                  </a:lnTo>
                  <a:lnTo>
                    <a:pt x="3318" y="19332"/>
                  </a:lnTo>
                  <a:lnTo>
                    <a:pt x="3192" y="18915"/>
                  </a:lnTo>
                  <a:lnTo>
                    <a:pt x="3055" y="18468"/>
                  </a:lnTo>
                  <a:lnTo>
                    <a:pt x="2919" y="17980"/>
                  </a:lnTo>
                  <a:lnTo>
                    <a:pt x="2782" y="17481"/>
                  </a:lnTo>
                  <a:lnTo>
                    <a:pt x="2585" y="16688"/>
                  </a:lnTo>
                  <a:lnTo>
                    <a:pt x="2520" y="16414"/>
                  </a:lnTo>
                  <a:lnTo>
                    <a:pt x="2394" y="15854"/>
                  </a:lnTo>
                  <a:lnTo>
                    <a:pt x="2334" y="15569"/>
                  </a:lnTo>
                  <a:lnTo>
                    <a:pt x="2279" y="15285"/>
                  </a:lnTo>
                  <a:lnTo>
                    <a:pt x="2170" y="14705"/>
                  </a:lnTo>
                  <a:lnTo>
                    <a:pt x="2121" y="14420"/>
                  </a:lnTo>
                  <a:lnTo>
                    <a:pt x="2077" y="14125"/>
                  </a:lnTo>
                  <a:lnTo>
                    <a:pt x="2033" y="13841"/>
                  </a:lnTo>
                  <a:lnTo>
                    <a:pt x="1995" y="13556"/>
                  </a:lnTo>
                  <a:lnTo>
                    <a:pt x="1962" y="13261"/>
                  </a:lnTo>
                  <a:lnTo>
                    <a:pt x="1929" y="12976"/>
                  </a:lnTo>
                  <a:lnTo>
                    <a:pt x="1902" y="12692"/>
                  </a:lnTo>
                  <a:lnTo>
                    <a:pt x="1880" y="12407"/>
                  </a:lnTo>
                  <a:lnTo>
                    <a:pt x="1864" y="12122"/>
                  </a:lnTo>
                  <a:lnTo>
                    <a:pt x="1842" y="11573"/>
                  </a:lnTo>
                  <a:lnTo>
                    <a:pt x="1842" y="11308"/>
                  </a:lnTo>
                  <a:lnTo>
                    <a:pt x="1847" y="11044"/>
                  </a:lnTo>
                  <a:lnTo>
                    <a:pt x="1858" y="10769"/>
                  </a:lnTo>
                  <a:lnTo>
                    <a:pt x="1875" y="10515"/>
                  </a:lnTo>
                  <a:lnTo>
                    <a:pt x="1897" y="10261"/>
                  </a:lnTo>
                  <a:lnTo>
                    <a:pt x="1929" y="10027"/>
                  </a:lnTo>
                  <a:lnTo>
                    <a:pt x="1962" y="9783"/>
                  </a:lnTo>
                  <a:lnTo>
                    <a:pt x="2006" y="9559"/>
                  </a:lnTo>
                  <a:lnTo>
                    <a:pt x="2061" y="9336"/>
                  </a:lnTo>
                  <a:lnTo>
                    <a:pt x="2121" y="9122"/>
                  </a:lnTo>
                  <a:lnTo>
                    <a:pt x="2186" y="8919"/>
                  </a:lnTo>
                  <a:lnTo>
                    <a:pt x="2263" y="8725"/>
                  </a:lnTo>
                  <a:lnTo>
                    <a:pt x="2345" y="8532"/>
                  </a:lnTo>
                  <a:lnTo>
                    <a:pt x="2438" y="8359"/>
                  </a:lnTo>
                  <a:lnTo>
                    <a:pt x="2536" y="8197"/>
                  </a:lnTo>
                  <a:lnTo>
                    <a:pt x="2651" y="8034"/>
                  </a:lnTo>
                  <a:lnTo>
                    <a:pt x="2766" y="7892"/>
                  </a:lnTo>
                  <a:lnTo>
                    <a:pt x="2897" y="7759"/>
                  </a:lnTo>
                  <a:lnTo>
                    <a:pt x="3039" y="7637"/>
                  </a:lnTo>
                  <a:lnTo>
                    <a:pt x="3186" y="7536"/>
                  </a:lnTo>
                  <a:lnTo>
                    <a:pt x="3345" y="7444"/>
                  </a:lnTo>
                  <a:lnTo>
                    <a:pt x="3514" y="7363"/>
                  </a:lnTo>
                  <a:lnTo>
                    <a:pt x="3700" y="7292"/>
                  </a:lnTo>
                  <a:lnTo>
                    <a:pt x="3891" y="7241"/>
                  </a:lnTo>
                  <a:lnTo>
                    <a:pt x="4094" y="7200"/>
                  </a:lnTo>
                  <a:lnTo>
                    <a:pt x="4312" y="7180"/>
                  </a:lnTo>
                  <a:lnTo>
                    <a:pt x="4536" y="7169"/>
                  </a:lnTo>
                  <a:lnTo>
                    <a:pt x="4777" y="7180"/>
                  </a:lnTo>
                  <a:lnTo>
                    <a:pt x="5023" y="7200"/>
                  </a:lnTo>
                  <a:lnTo>
                    <a:pt x="5285" y="7251"/>
                  </a:lnTo>
                  <a:lnTo>
                    <a:pt x="5564" y="7312"/>
                  </a:lnTo>
                  <a:lnTo>
                    <a:pt x="5329" y="7383"/>
                  </a:lnTo>
                  <a:lnTo>
                    <a:pt x="5105" y="7475"/>
                  </a:lnTo>
                  <a:lnTo>
                    <a:pt x="4897" y="7576"/>
                  </a:lnTo>
                  <a:lnTo>
                    <a:pt x="4695" y="7688"/>
                  </a:lnTo>
                  <a:lnTo>
                    <a:pt x="4504" y="7810"/>
                  </a:lnTo>
                  <a:lnTo>
                    <a:pt x="4329" y="7932"/>
                  </a:lnTo>
                  <a:lnTo>
                    <a:pt x="4159" y="8075"/>
                  </a:lnTo>
                  <a:lnTo>
                    <a:pt x="4001" y="8217"/>
                  </a:lnTo>
                  <a:lnTo>
                    <a:pt x="3853" y="8369"/>
                  </a:lnTo>
                  <a:lnTo>
                    <a:pt x="3711" y="8532"/>
                  </a:lnTo>
                  <a:lnTo>
                    <a:pt x="3580" y="8695"/>
                  </a:lnTo>
                  <a:lnTo>
                    <a:pt x="3460" y="8878"/>
                  </a:lnTo>
                  <a:lnTo>
                    <a:pt x="3345" y="9061"/>
                  </a:lnTo>
                  <a:lnTo>
                    <a:pt x="3241" y="9244"/>
                  </a:lnTo>
                  <a:lnTo>
                    <a:pt x="3148" y="9447"/>
                  </a:lnTo>
                  <a:lnTo>
                    <a:pt x="3061" y="9641"/>
                  </a:lnTo>
                  <a:lnTo>
                    <a:pt x="2984" y="9854"/>
                  </a:lnTo>
                  <a:lnTo>
                    <a:pt x="2913" y="10068"/>
                  </a:lnTo>
                  <a:lnTo>
                    <a:pt x="2848" y="10281"/>
                  </a:lnTo>
                  <a:lnTo>
                    <a:pt x="2793" y="10505"/>
                  </a:lnTo>
                  <a:lnTo>
                    <a:pt x="2744" y="10729"/>
                  </a:lnTo>
                  <a:lnTo>
                    <a:pt x="2700" y="10973"/>
                  </a:lnTo>
                  <a:lnTo>
                    <a:pt x="2662" y="11207"/>
                  </a:lnTo>
                  <a:lnTo>
                    <a:pt x="2634" y="11441"/>
                  </a:lnTo>
                  <a:lnTo>
                    <a:pt x="2607" y="11685"/>
                  </a:lnTo>
                  <a:lnTo>
                    <a:pt x="2574" y="12173"/>
                  </a:lnTo>
                  <a:lnTo>
                    <a:pt x="2569" y="12417"/>
                  </a:lnTo>
                  <a:lnTo>
                    <a:pt x="2563" y="12671"/>
                  </a:lnTo>
                  <a:lnTo>
                    <a:pt x="2563" y="12925"/>
                  </a:lnTo>
                  <a:lnTo>
                    <a:pt x="2569" y="13180"/>
                  </a:lnTo>
                  <a:lnTo>
                    <a:pt x="2580" y="13424"/>
                  </a:lnTo>
                  <a:lnTo>
                    <a:pt x="2591" y="13678"/>
                  </a:lnTo>
                  <a:lnTo>
                    <a:pt x="2607" y="13932"/>
                  </a:lnTo>
                  <a:lnTo>
                    <a:pt x="2651" y="14441"/>
                  </a:lnTo>
                  <a:lnTo>
                    <a:pt x="2705" y="14949"/>
                  </a:lnTo>
                  <a:lnTo>
                    <a:pt x="2771" y="15447"/>
                  </a:lnTo>
                  <a:lnTo>
                    <a:pt x="2809" y="15692"/>
                  </a:lnTo>
                  <a:lnTo>
                    <a:pt x="2842" y="15936"/>
                  </a:lnTo>
                  <a:lnTo>
                    <a:pt x="2880" y="16180"/>
                  </a:lnTo>
                  <a:lnTo>
                    <a:pt x="2919" y="16414"/>
                  </a:lnTo>
                  <a:lnTo>
                    <a:pt x="3001" y="16881"/>
                  </a:lnTo>
                  <a:lnTo>
                    <a:pt x="3083" y="17329"/>
                  </a:lnTo>
                  <a:lnTo>
                    <a:pt x="3170" y="17756"/>
                  </a:lnTo>
                  <a:lnTo>
                    <a:pt x="3247" y="18173"/>
                  </a:lnTo>
                  <a:lnTo>
                    <a:pt x="3394" y="18915"/>
                  </a:lnTo>
                  <a:lnTo>
                    <a:pt x="3454" y="19251"/>
                  </a:lnTo>
                  <a:lnTo>
                    <a:pt x="3503" y="19556"/>
                  </a:lnTo>
                  <a:lnTo>
                    <a:pt x="3542" y="19820"/>
                  </a:lnTo>
                  <a:lnTo>
                    <a:pt x="3553" y="19942"/>
                  </a:lnTo>
                  <a:lnTo>
                    <a:pt x="3564" y="20054"/>
                  </a:lnTo>
                  <a:close/>
                  <a:moveTo>
                    <a:pt x="4055" y="17969"/>
                  </a:moveTo>
                  <a:lnTo>
                    <a:pt x="3979" y="17736"/>
                  </a:lnTo>
                  <a:lnTo>
                    <a:pt x="3902" y="17481"/>
                  </a:lnTo>
                  <a:lnTo>
                    <a:pt x="3820" y="17207"/>
                  </a:lnTo>
                  <a:lnTo>
                    <a:pt x="3782" y="17054"/>
                  </a:lnTo>
                  <a:lnTo>
                    <a:pt x="3738" y="16902"/>
                  </a:lnTo>
                  <a:lnTo>
                    <a:pt x="3662" y="16586"/>
                  </a:lnTo>
                  <a:lnTo>
                    <a:pt x="3580" y="16251"/>
                  </a:lnTo>
                  <a:lnTo>
                    <a:pt x="3509" y="15905"/>
                  </a:lnTo>
                  <a:lnTo>
                    <a:pt x="3476" y="15722"/>
                  </a:lnTo>
                  <a:lnTo>
                    <a:pt x="3443" y="15549"/>
                  </a:lnTo>
                  <a:lnTo>
                    <a:pt x="3411" y="15356"/>
                  </a:lnTo>
                  <a:lnTo>
                    <a:pt x="3378" y="15173"/>
                  </a:lnTo>
                  <a:lnTo>
                    <a:pt x="3323" y="14797"/>
                  </a:lnTo>
                  <a:lnTo>
                    <a:pt x="3301" y="14603"/>
                  </a:lnTo>
                  <a:lnTo>
                    <a:pt x="3274" y="14410"/>
                  </a:lnTo>
                  <a:lnTo>
                    <a:pt x="3252" y="14217"/>
                  </a:lnTo>
                  <a:lnTo>
                    <a:pt x="3203" y="13637"/>
                  </a:lnTo>
                  <a:lnTo>
                    <a:pt x="3186" y="13251"/>
                  </a:lnTo>
                  <a:lnTo>
                    <a:pt x="3176" y="12864"/>
                  </a:lnTo>
                  <a:lnTo>
                    <a:pt x="3176" y="12681"/>
                  </a:lnTo>
                  <a:lnTo>
                    <a:pt x="3181" y="12488"/>
                  </a:lnTo>
                  <a:lnTo>
                    <a:pt x="3186" y="12305"/>
                  </a:lnTo>
                  <a:lnTo>
                    <a:pt x="3197" y="12112"/>
                  </a:lnTo>
                  <a:lnTo>
                    <a:pt x="3214" y="11939"/>
                  </a:lnTo>
                  <a:lnTo>
                    <a:pt x="3230" y="11756"/>
                  </a:lnTo>
                  <a:lnTo>
                    <a:pt x="3252" y="11573"/>
                  </a:lnTo>
                  <a:lnTo>
                    <a:pt x="3279" y="11400"/>
                  </a:lnTo>
                  <a:lnTo>
                    <a:pt x="3307" y="11237"/>
                  </a:lnTo>
                  <a:lnTo>
                    <a:pt x="3339" y="11064"/>
                  </a:lnTo>
                  <a:lnTo>
                    <a:pt x="3378" y="10902"/>
                  </a:lnTo>
                  <a:lnTo>
                    <a:pt x="3421" y="10739"/>
                  </a:lnTo>
                  <a:lnTo>
                    <a:pt x="3520" y="10434"/>
                  </a:lnTo>
                  <a:lnTo>
                    <a:pt x="3580" y="10292"/>
                  </a:lnTo>
                  <a:lnTo>
                    <a:pt x="3646" y="10149"/>
                  </a:lnTo>
                  <a:lnTo>
                    <a:pt x="3711" y="10017"/>
                  </a:lnTo>
                  <a:lnTo>
                    <a:pt x="3864" y="9773"/>
                  </a:lnTo>
                  <a:lnTo>
                    <a:pt x="3946" y="9661"/>
                  </a:lnTo>
                  <a:lnTo>
                    <a:pt x="4034" y="9549"/>
                  </a:lnTo>
                  <a:lnTo>
                    <a:pt x="4127" y="9447"/>
                  </a:lnTo>
                  <a:lnTo>
                    <a:pt x="4334" y="9264"/>
                  </a:lnTo>
                  <a:lnTo>
                    <a:pt x="4564" y="9122"/>
                  </a:lnTo>
                  <a:lnTo>
                    <a:pt x="4689" y="9061"/>
                  </a:lnTo>
                  <a:lnTo>
                    <a:pt x="4821" y="9000"/>
                  </a:lnTo>
                  <a:lnTo>
                    <a:pt x="4957" y="8959"/>
                  </a:lnTo>
                  <a:lnTo>
                    <a:pt x="5105" y="8919"/>
                  </a:lnTo>
                  <a:lnTo>
                    <a:pt x="5258" y="8898"/>
                  </a:lnTo>
                  <a:lnTo>
                    <a:pt x="5416" y="8878"/>
                  </a:lnTo>
                  <a:lnTo>
                    <a:pt x="5750" y="8878"/>
                  </a:lnTo>
                  <a:lnTo>
                    <a:pt x="5586" y="8990"/>
                  </a:lnTo>
                  <a:lnTo>
                    <a:pt x="5280" y="9214"/>
                  </a:lnTo>
                  <a:lnTo>
                    <a:pt x="5006" y="9458"/>
                  </a:lnTo>
                  <a:lnTo>
                    <a:pt x="4881" y="9590"/>
                  </a:lnTo>
                  <a:lnTo>
                    <a:pt x="4761" y="9722"/>
                  </a:lnTo>
                  <a:lnTo>
                    <a:pt x="4646" y="9854"/>
                  </a:lnTo>
                  <a:lnTo>
                    <a:pt x="4536" y="9986"/>
                  </a:lnTo>
                  <a:lnTo>
                    <a:pt x="4340" y="10271"/>
                  </a:lnTo>
                  <a:lnTo>
                    <a:pt x="4252" y="10414"/>
                  </a:lnTo>
                  <a:lnTo>
                    <a:pt x="4094" y="10708"/>
                  </a:lnTo>
                  <a:lnTo>
                    <a:pt x="4023" y="10871"/>
                  </a:lnTo>
                  <a:lnTo>
                    <a:pt x="3957" y="11024"/>
                  </a:lnTo>
                  <a:lnTo>
                    <a:pt x="3897" y="11176"/>
                  </a:lnTo>
                  <a:lnTo>
                    <a:pt x="3842" y="11339"/>
                  </a:lnTo>
                  <a:lnTo>
                    <a:pt x="3788" y="11492"/>
                  </a:lnTo>
                  <a:lnTo>
                    <a:pt x="3744" y="11654"/>
                  </a:lnTo>
                  <a:lnTo>
                    <a:pt x="3667" y="11980"/>
                  </a:lnTo>
                  <a:lnTo>
                    <a:pt x="3635" y="12142"/>
                  </a:lnTo>
                  <a:lnTo>
                    <a:pt x="3607" y="12305"/>
                  </a:lnTo>
                  <a:lnTo>
                    <a:pt x="3574" y="12468"/>
                  </a:lnTo>
                  <a:lnTo>
                    <a:pt x="3542" y="12793"/>
                  </a:lnTo>
                  <a:lnTo>
                    <a:pt x="3525" y="12966"/>
                  </a:lnTo>
                  <a:lnTo>
                    <a:pt x="3514" y="13129"/>
                  </a:lnTo>
                  <a:lnTo>
                    <a:pt x="3509" y="13292"/>
                  </a:lnTo>
                  <a:lnTo>
                    <a:pt x="3509" y="13790"/>
                  </a:lnTo>
                  <a:lnTo>
                    <a:pt x="3514" y="13953"/>
                  </a:lnTo>
                  <a:lnTo>
                    <a:pt x="3531" y="14278"/>
                  </a:lnTo>
                  <a:lnTo>
                    <a:pt x="3553" y="14603"/>
                  </a:lnTo>
                  <a:lnTo>
                    <a:pt x="3585" y="14919"/>
                  </a:lnTo>
                  <a:lnTo>
                    <a:pt x="3629" y="15234"/>
                  </a:lnTo>
                  <a:lnTo>
                    <a:pt x="3673" y="15539"/>
                  </a:lnTo>
                  <a:lnTo>
                    <a:pt x="3717" y="15834"/>
                  </a:lnTo>
                  <a:lnTo>
                    <a:pt x="3766" y="16129"/>
                  </a:lnTo>
                  <a:lnTo>
                    <a:pt x="3810" y="16403"/>
                  </a:lnTo>
                  <a:lnTo>
                    <a:pt x="3859" y="16668"/>
                  </a:lnTo>
                  <a:lnTo>
                    <a:pt x="3946" y="17166"/>
                  </a:lnTo>
                  <a:lnTo>
                    <a:pt x="3984" y="17390"/>
                  </a:lnTo>
                  <a:lnTo>
                    <a:pt x="4017" y="17603"/>
                  </a:lnTo>
                  <a:lnTo>
                    <a:pt x="4039" y="17797"/>
                  </a:lnTo>
                  <a:lnTo>
                    <a:pt x="4055" y="17969"/>
                  </a:lnTo>
                  <a:close/>
                  <a:moveTo>
                    <a:pt x="21491" y="17339"/>
                  </a:moveTo>
                  <a:lnTo>
                    <a:pt x="21447" y="17319"/>
                  </a:lnTo>
                  <a:lnTo>
                    <a:pt x="21431" y="17308"/>
                  </a:lnTo>
                  <a:lnTo>
                    <a:pt x="21409" y="17247"/>
                  </a:lnTo>
                  <a:lnTo>
                    <a:pt x="21403" y="17207"/>
                  </a:lnTo>
                  <a:lnTo>
                    <a:pt x="21392" y="17105"/>
                  </a:lnTo>
                  <a:lnTo>
                    <a:pt x="21392" y="16149"/>
                  </a:lnTo>
                  <a:lnTo>
                    <a:pt x="21327" y="16149"/>
                  </a:lnTo>
                  <a:lnTo>
                    <a:pt x="21327" y="16047"/>
                  </a:lnTo>
                  <a:lnTo>
                    <a:pt x="21398" y="16047"/>
                  </a:lnTo>
                  <a:lnTo>
                    <a:pt x="21425" y="15732"/>
                  </a:lnTo>
                  <a:lnTo>
                    <a:pt x="21463" y="15732"/>
                  </a:lnTo>
                  <a:lnTo>
                    <a:pt x="21463" y="16047"/>
                  </a:lnTo>
                  <a:lnTo>
                    <a:pt x="21584" y="16047"/>
                  </a:lnTo>
                  <a:lnTo>
                    <a:pt x="21584" y="16149"/>
                  </a:lnTo>
                  <a:lnTo>
                    <a:pt x="21463" y="16149"/>
                  </a:lnTo>
                  <a:lnTo>
                    <a:pt x="21463" y="17176"/>
                  </a:lnTo>
                  <a:lnTo>
                    <a:pt x="21474" y="17207"/>
                  </a:lnTo>
                  <a:lnTo>
                    <a:pt x="21485" y="17227"/>
                  </a:lnTo>
                  <a:lnTo>
                    <a:pt x="21595" y="17227"/>
                  </a:lnTo>
                  <a:lnTo>
                    <a:pt x="21600" y="17288"/>
                  </a:lnTo>
                  <a:lnTo>
                    <a:pt x="21573" y="17308"/>
                  </a:lnTo>
                  <a:lnTo>
                    <a:pt x="21551" y="17319"/>
                  </a:lnTo>
                  <a:lnTo>
                    <a:pt x="21523" y="17329"/>
                  </a:lnTo>
                  <a:lnTo>
                    <a:pt x="21491" y="17339"/>
                  </a:lnTo>
                  <a:close/>
                  <a:moveTo>
                    <a:pt x="20966" y="16068"/>
                  </a:moveTo>
                  <a:lnTo>
                    <a:pt x="20988" y="16047"/>
                  </a:lnTo>
                  <a:lnTo>
                    <a:pt x="21010" y="16037"/>
                  </a:lnTo>
                  <a:lnTo>
                    <a:pt x="21037" y="16027"/>
                  </a:lnTo>
                  <a:lnTo>
                    <a:pt x="21070" y="16017"/>
                  </a:lnTo>
                  <a:lnTo>
                    <a:pt x="21103" y="16027"/>
                  </a:lnTo>
                  <a:lnTo>
                    <a:pt x="21130" y="16037"/>
                  </a:lnTo>
                  <a:lnTo>
                    <a:pt x="21152" y="16058"/>
                  </a:lnTo>
                  <a:lnTo>
                    <a:pt x="21185" y="16119"/>
                  </a:lnTo>
                  <a:lnTo>
                    <a:pt x="21206" y="16200"/>
                  </a:lnTo>
                  <a:lnTo>
                    <a:pt x="21212" y="16241"/>
                  </a:lnTo>
                  <a:lnTo>
                    <a:pt x="21212" y="16281"/>
                  </a:lnTo>
                  <a:lnTo>
                    <a:pt x="21217" y="16373"/>
                  </a:lnTo>
                  <a:lnTo>
                    <a:pt x="21217" y="17308"/>
                  </a:lnTo>
                  <a:lnTo>
                    <a:pt x="21146" y="17308"/>
                  </a:lnTo>
                  <a:lnTo>
                    <a:pt x="21146" y="16261"/>
                  </a:lnTo>
                  <a:lnTo>
                    <a:pt x="21141" y="16220"/>
                  </a:lnTo>
                  <a:lnTo>
                    <a:pt x="21135" y="16190"/>
                  </a:lnTo>
                  <a:lnTo>
                    <a:pt x="21124" y="16169"/>
                  </a:lnTo>
                  <a:lnTo>
                    <a:pt x="21108" y="16149"/>
                  </a:lnTo>
                  <a:lnTo>
                    <a:pt x="21075" y="16129"/>
                  </a:lnTo>
                  <a:lnTo>
                    <a:pt x="21037" y="16129"/>
                  </a:lnTo>
                  <a:lnTo>
                    <a:pt x="21015" y="16139"/>
                  </a:lnTo>
                  <a:lnTo>
                    <a:pt x="20999" y="16139"/>
                  </a:lnTo>
                  <a:lnTo>
                    <a:pt x="20982" y="16159"/>
                  </a:lnTo>
                  <a:lnTo>
                    <a:pt x="20950" y="16190"/>
                  </a:lnTo>
                  <a:lnTo>
                    <a:pt x="20922" y="16231"/>
                  </a:lnTo>
                  <a:lnTo>
                    <a:pt x="20922" y="17308"/>
                  </a:lnTo>
                  <a:lnTo>
                    <a:pt x="20851" y="17308"/>
                  </a:lnTo>
                  <a:lnTo>
                    <a:pt x="20851" y="16047"/>
                  </a:lnTo>
                  <a:lnTo>
                    <a:pt x="20884" y="16047"/>
                  </a:lnTo>
                  <a:lnTo>
                    <a:pt x="20917" y="16180"/>
                  </a:lnTo>
                  <a:lnTo>
                    <a:pt x="20966" y="16068"/>
                  </a:lnTo>
                  <a:close/>
                  <a:moveTo>
                    <a:pt x="20392" y="16759"/>
                  </a:moveTo>
                  <a:lnTo>
                    <a:pt x="20392" y="16881"/>
                  </a:lnTo>
                  <a:lnTo>
                    <a:pt x="20398" y="16983"/>
                  </a:lnTo>
                  <a:lnTo>
                    <a:pt x="20414" y="17064"/>
                  </a:lnTo>
                  <a:lnTo>
                    <a:pt x="20419" y="17095"/>
                  </a:lnTo>
                  <a:lnTo>
                    <a:pt x="20430" y="17125"/>
                  </a:lnTo>
                  <a:lnTo>
                    <a:pt x="20447" y="17176"/>
                  </a:lnTo>
                  <a:lnTo>
                    <a:pt x="20463" y="17197"/>
                  </a:lnTo>
                  <a:lnTo>
                    <a:pt x="20474" y="17207"/>
                  </a:lnTo>
                  <a:lnTo>
                    <a:pt x="20507" y="17227"/>
                  </a:lnTo>
                  <a:lnTo>
                    <a:pt x="20578" y="17227"/>
                  </a:lnTo>
                  <a:lnTo>
                    <a:pt x="20611" y="17207"/>
                  </a:lnTo>
                  <a:lnTo>
                    <a:pt x="20649" y="17186"/>
                  </a:lnTo>
                  <a:lnTo>
                    <a:pt x="20682" y="17156"/>
                  </a:lnTo>
                  <a:lnTo>
                    <a:pt x="20698" y="17258"/>
                  </a:lnTo>
                  <a:lnTo>
                    <a:pt x="20665" y="17288"/>
                  </a:lnTo>
                  <a:lnTo>
                    <a:pt x="20633" y="17308"/>
                  </a:lnTo>
                  <a:lnTo>
                    <a:pt x="20589" y="17329"/>
                  </a:lnTo>
                  <a:lnTo>
                    <a:pt x="20540" y="17339"/>
                  </a:lnTo>
                  <a:lnTo>
                    <a:pt x="20512" y="17339"/>
                  </a:lnTo>
                  <a:lnTo>
                    <a:pt x="20485" y="17329"/>
                  </a:lnTo>
                  <a:lnTo>
                    <a:pt x="20463" y="17319"/>
                  </a:lnTo>
                  <a:lnTo>
                    <a:pt x="20441" y="17298"/>
                  </a:lnTo>
                  <a:lnTo>
                    <a:pt x="20425" y="17278"/>
                  </a:lnTo>
                  <a:lnTo>
                    <a:pt x="20403" y="17258"/>
                  </a:lnTo>
                  <a:lnTo>
                    <a:pt x="20387" y="17217"/>
                  </a:lnTo>
                  <a:lnTo>
                    <a:pt x="20376" y="17186"/>
                  </a:lnTo>
                  <a:lnTo>
                    <a:pt x="20365" y="17146"/>
                  </a:lnTo>
                  <a:lnTo>
                    <a:pt x="20343" y="17044"/>
                  </a:lnTo>
                  <a:lnTo>
                    <a:pt x="20337" y="16983"/>
                  </a:lnTo>
                  <a:lnTo>
                    <a:pt x="20327" y="16912"/>
                  </a:lnTo>
                  <a:lnTo>
                    <a:pt x="20327" y="16841"/>
                  </a:lnTo>
                  <a:lnTo>
                    <a:pt x="20321" y="16759"/>
                  </a:lnTo>
                  <a:lnTo>
                    <a:pt x="20321" y="16586"/>
                  </a:lnTo>
                  <a:lnTo>
                    <a:pt x="20327" y="16505"/>
                  </a:lnTo>
                  <a:lnTo>
                    <a:pt x="20337" y="16373"/>
                  </a:lnTo>
                  <a:lnTo>
                    <a:pt x="20354" y="16261"/>
                  </a:lnTo>
                  <a:lnTo>
                    <a:pt x="20365" y="16210"/>
                  </a:lnTo>
                  <a:lnTo>
                    <a:pt x="20381" y="16169"/>
                  </a:lnTo>
                  <a:lnTo>
                    <a:pt x="20392" y="16129"/>
                  </a:lnTo>
                  <a:lnTo>
                    <a:pt x="20409" y="16098"/>
                  </a:lnTo>
                  <a:lnTo>
                    <a:pt x="20425" y="16078"/>
                  </a:lnTo>
                  <a:lnTo>
                    <a:pt x="20447" y="16058"/>
                  </a:lnTo>
                  <a:lnTo>
                    <a:pt x="20463" y="16037"/>
                  </a:lnTo>
                  <a:lnTo>
                    <a:pt x="20507" y="16017"/>
                  </a:lnTo>
                  <a:lnTo>
                    <a:pt x="20529" y="16017"/>
                  </a:lnTo>
                  <a:lnTo>
                    <a:pt x="20556" y="16027"/>
                  </a:lnTo>
                  <a:lnTo>
                    <a:pt x="20572" y="16027"/>
                  </a:lnTo>
                  <a:lnTo>
                    <a:pt x="20594" y="16037"/>
                  </a:lnTo>
                  <a:lnTo>
                    <a:pt x="20616" y="16058"/>
                  </a:lnTo>
                  <a:lnTo>
                    <a:pt x="20633" y="16078"/>
                  </a:lnTo>
                  <a:lnTo>
                    <a:pt x="20660" y="16129"/>
                  </a:lnTo>
                  <a:lnTo>
                    <a:pt x="20671" y="16169"/>
                  </a:lnTo>
                  <a:lnTo>
                    <a:pt x="20682" y="16200"/>
                  </a:lnTo>
                  <a:lnTo>
                    <a:pt x="20693" y="16251"/>
                  </a:lnTo>
                  <a:lnTo>
                    <a:pt x="20709" y="16342"/>
                  </a:lnTo>
                  <a:lnTo>
                    <a:pt x="20709" y="16393"/>
                  </a:lnTo>
                  <a:lnTo>
                    <a:pt x="20715" y="16444"/>
                  </a:lnTo>
                  <a:lnTo>
                    <a:pt x="20720" y="16566"/>
                  </a:lnTo>
                  <a:lnTo>
                    <a:pt x="20720" y="16708"/>
                  </a:lnTo>
                  <a:lnTo>
                    <a:pt x="20392" y="16708"/>
                  </a:lnTo>
                  <a:lnTo>
                    <a:pt x="20392" y="16759"/>
                  </a:lnTo>
                  <a:close/>
                  <a:moveTo>
                    <a:pt x="20649" y="16607"/>
                  </a:moveTo>
                  <a:lnTo>
                    <a:pt x="20649" y="16424"/>
                  </a:lnTo>
                  <a:lnTo>
                    <a:pt x="20644" y="16342"/>
                  </a:lnTo>
                  <a:lnTo>
                    <a:pt x="20633" y="16271"/>
                  </a:lnTo>
                  <a:lnTo>
                    <a:pt x="20622" y="16220"/>
                  </a:lnTo>
                  <a:lnTo>
                    <a:pt x="20605" y="16180"/>
                  </a:lnTo>
                  <a:lnTo>
                    <a:pt x="20583" y="16149"/>
                  </a:lnTo>
                  <a:lnTo>
                    <a:pt x="20572" y="16139"/>
                  </a:lnTo>
                  <a:lnTo>
                    <a:pt x="20556" y="16129"/>
                  </a:lnTo>
                  <a:lnTo>
                    <a:pt x="20501" y="16129"/>
                  </a:lnTo>
                  <a:lnTo>
                    <a:pt x="20485" y="16139"/>
                  </a:lnTo>
                  <a:lnTo>
                    <a:pt x="20474" y="16149"/>
                  </a:lnTo>
                  <a:lnTo>
                    <a:pt x="20458" y="16159"/>
                  </a:lnTo>
                  <a:lnTo>
                    <a:pt x="20447" y="16169"/>
                  </a:lnTo>
                  <a:lnTo>
                    <a:pt x="20436" y="16190"/>
                  </a:lnTo>
                  <a:lnTo>
                    <a:pt x="20430" y="16220"/>
                  </a:lnTo>
                  <a:lnTo>
                    <a:pt x="20414" y="16281"/>
                  </a:lnTo>
                  <a:lnTo>
                    <a:pt x="20403" y="16363"/>
                  </a:lnTo>
                  <a:lnTo>
                    <a:pt x="20392" y="16464"/>
                  </a:lnTo>
                  <a:lnTo>
                    <a:pt x="20392" y="16607"/>
                  </a:lnTo>
                  <a:lnTo>
                    <a:pt x="20649" y="16607"/>
                  </a:lnTo>
                  <a:close/>
                  <a:moveTo>
                    <a:pt x="19944" y="16068"/>
                  </a:moveTo>
                  <a:lnTo>
                    <a:pt x="19960" y="16047"/>
                  </a:lnTo>
                  <a:lnTo>
                    <a:pt x="20015" y="16027"/>
                  </a:lnTo>
                  <a:lnTo>
                    <a:pt x="20048" y="16017"/>
                  </a:lnTo>
                  <a:lnTo>
                    <a:pt x="20102" y="16037"/>
                  </a:lnTo>
                  <a:lnTo>
                    <a:pt x="20124" y="16058"/>
                  </a:lnTo>
                  <a:lnTo>
                    <a:pt x="20157" y="16119"/>
                  </a:lnTo>
                  <a:lnTo>
                    <a:pt x="20179" y="16200"/>
                  </a:lnTo>
                  <a:lnTo>
                    <a:pt x="20184" y="16241"/>
                  </a:lnTo>
                  <a:lnTo>
                    <a:pt x="20184" y="16281"/>
                  </a:lnTo>
                  <a:lnTo>
                    <a:pt x="20190" y="16373"/>
                  </a:lnTo>
                  <a:lnTo>
                    <a:pt x="20190" y="17308"/>
                  </a:lnTo>
                  <a:lnTo>
                    <a:pt x="20119" y="17308"/>
                  </a:lnTo>
                  <a:lnTo>
                    <a:pt x="20119" y="16261"/>
                  </a:lnTo>
                  <a:lnTo>
                    <a:pt x="20113" y="16220"/>
                  </a:lnTo>
                  <a:lnTo>
                    <a:pt x="20108" y="16190"/>
                  </a:lnTo>
                  <a:lnTo>
                    <a:pt x="20086" y="16149"/>
                  </a:lnTo>
                  <a:lnTo>
                    <a:pt x="20053" y="16129"/>
                  </a:lnTo>
                  <a:lnTo>
                    <a:pt x="20015" y="16129"/>
                  </a:lnTo>
                  <a:lnTo>
                    <a:pt x="19993" y="16139"/>
                  </a:lnTo>
                  <a:lnTo>
                    <a:pt x="19977" y="16139"/>
                  </a:lnTo>
                  <a:lnTo>
                    <a:pt x="19960" y="16159"/>
                  </a:lnTo>
                  <a:lnTo>
                    <a:pt x="19906" y="16220"/>
                  </a:lnTo>
                  <a:lnTo>
                    <a:pt x="19906" y="17308"/>
                  </a:lnTo>
                  <a:lnTo>
                    <a:pt x="19835" y="17308"/>
                  </a:lnTo>
                  <a:lnTo>
                    <a:pt x="19835" y="16261"/>
                  </a:lnTo>
                  <a:lnTo>
                    <a:pt x="19829" y="16220"/>
                  </a:lnTo>
                  <a:lnTo>
                    <a:pt x="19824" y="16210"/>
                  </a:lnTo>
                  <a:lnTo>
                    <a:pt x="19824" y="16190"/>
                  </a:lnTo>
                  <a:lnTo>
                    <a:pt x="19813" y="16169"/>
                  </a:lnTo>
                  <a:lnTo>
                    <a:pt x="19796" y="16149"/>
                  </a:lnTo>
                  <a:lnTo>
                    <a:pt x="19785" y="16139"/>
                  </a:lnTo>
                  <a:lnTo>
                    <a:pt x="19769" y="16129"/>
                  </a:lnTo>
                  <a:lnTo>
                    <a:pt x="19709" y="16129"/>
                  </a:lnTo>
                  <a:lnTo>
                    <a:pt x="19676" y="16149"/>
                  </a:lnTo>
                  <a:lnTo>
                    <a:pt x="19649" y="16180"/>
                  </a:lnTo>
                  <a:lnTo>
                    <a:pt x="19621" y="16220"/>
                  </a:lnTo>
                  <a:lnTo>
                    <a:pt x="19621" y="17308"/>
                  </a:lnTo>
                  <a:lnTo>
                    <a:pt x="19550" y="17308"/>
                  </a:lnTo>
                  <a:lnTo>
                    <a:pt x="19550" y="16047"/>
                  </a:lnTo>
                  <a:lnTo>
                    <a:pt x="19583" y="16047"/>
                  </a:lnTo>
                  <a:lnTo>
                    <a:pt x="19616" y="16169"/>
                  </a:lnTo>
                  <a:lnTo>
                    <a:pt x="19660" y="16068"/>
                  </a:lnTo>
                  <a:lnTo>
                    <a:pt x="19703" y="16037"/>
                  </a:lnTo>
                  <a:lnTo>
                    <a:pt x="19731" y="16027"/>
                  </a:lnTo>
                  <a:lnTo>
                    <a:pt x="19764" y="16017"/>
                  </a:lnTo>
                  <a:lnTo>
                    <a:pt x="19791" y="16027"/>
                  </a:lnTo>
                  <a:lnTo>
                    <a:pt x="19813" y="16027"/>
                  </a:lnTo>
                  <a:lnTo>
                    <a:pt x="19856" y="16068"/>
                  </a:lnTo>
                  <a:lnTo>
                    <a:pt x="19895" y="16180"/>
                  </a:lnTo>
                  <a:lnTo>
                    <a:pt x="19944" y="16068"/>
                  </a:lnTo>
                  <a:close/>
                  <a:moveTo>
                    <a:pt x="19332" y="17339"/>
                  </a:moveTo>
                  <a:lnTo>
                    <a:pt x="19304" y="17329"/>
                  </a:lnTo>
                  <a:lnTo>
                    <a:pt x="19272" y="17308"/>
                  </a:lnTo>
                  <a:lnTo>
                    <a:pt x="19255" y="17278"/>
                  </a:lnTo>
                  <a:lnTo>
                    <a:pt x="19244" y="17247"/>
                  </a:lnTo>
                  <a:lnTo>
                    <a:pt x="19239" y="17207"/>
                  </a:lnTo>
                  <a:lnTo>
                    <a:pt x="19233" y="17156"/>
                  </a:lnTo>
                  <a:lnTo>
                    <a:pt x="19233" y="16149"/>
                  </a:lnTo>
                  <a:lnTo>
                    <a:pt x="19162" y="16149"/>
                  </a:lnTo>
                  <a:lnTo>
                    <a:pt x="19162" y="16047"/>
                  </a:lnTo>
                  <a:lnTo>
                    <a:pt x="19233" y="16047"/>
                  </a:lnTo>
                  <a:lnTo>
                    <a:pt x="19266" y="15732"/>
                  </a:lnTo>
                  <a:lnTo>
                    <a:pt x="19299" y="15732"/>
                  </a:lnTo>
                  <a:lnTo>
                    <a:pt x="19299" y="16047"/>
                  </a:lnTo>
                  <a:lnTo>
                    <a:pt x="19425" y="16047"/>
                  </a:lnTo>
                  <a:lnTo>
                    <a:pt x="19425" y="16149"/>
                  </a:lnTo>
                  <a:lnTo>
                    <a:pt x="19299" y="16149"/>
                  </a:lnTo>
                  <a:lnTo>
                    <a:pt x="19299" y="17176"/>
                  </a:lnTo>
                  <a:lnTo>
                    <a:pt x="19310" y="17207"/>
                  </a:lnTo>
                  <a:lnTo>
                    <a:pt x="19321" y="17227"/>
                  </a:lnTo>
                  <a:lnTo>
                    <a:pt x="19430" y="17227"/>
                  </a:lnTo>
                  <a:lnTo>
                    <a:pt x="19436" y="17288"/>
                  </a:lnTo>
                  <a:lnTo>
                    <a:pt x="19414" y="17308"/>
                  </a:lnTo>
                  <a:lnTo>
                    <a:pt x="19332" y="17339"/>
                  </a:lnTo>
                  <a:close/>
                  <a:moveTo>
                    <a:pt x="18977" y="16383"/>
                  </a:moveTo>
                  <a:lnTo>
                    <a:pt x="18977" y="16281"/>
                  </a:lnTo>
                  <a:lnTo>
                    <a:pt x="18971" y="16231"/>
                  </a:lnTo>
                  <a:lnTo>
                    <a:pt x="18960" y="16200"/>
                  </a:lnTo>
                  <a:lnTo>
                    <a:pt x="18944" y="16169"/>
                  </a:lnTo>
                  <a:lnTo>
                    <a:pt x="18927" y="16149"/>
                  </a:lnTo>
                  <a:lnTo>
                    <a:pt x="18905" y="16139"/>
                  </a:lnTo>
                  <a:lnTo>
                    <a:pt x="18878" y="16129"/>
                  </a:lnTo>
                  <a:lnTo>
                    <a:pt x="18802" y="16149"/>
                  </a:lnTo>
                  <a:lnTo>
                    <a:pt x="18725" y="16190"/>
                  </a:lnTo>
                  <a:lnTo>
                    <a:pt x="18714" y="16088"/>
                  </a:lnTo>
                  <a:lnTo>
                    <a:pt x="18752" y="16068"/>
                  </a:lnTo>
                  <a:lnTo>
                    <a:pt x="18791" y="16037"/>
                  </a:lnTo>
                  <a:lnTo>
                    <a:pt x="18813" y="16027"/>
                  </a:lnTo>
                  <a:lnTo>
                    <a:pt x="18834" y="16027"/>
                  </a:lnTo>
                  <a:lnTo>
                    <a:pt x="18878" y="16017"/>
                  </a:lnTo>
                  <a:lnTo>
                    <a:pt x="18922" y="16027"/>
                  </a:lnTo>
                  <a:lnTo>
                    <a:pt x="18971" y="16058"/>
                  </a:lnTo>
                  <a:lnTo>
                    <a:pt x="19015" y="16139"/>
                  </a:lnTo>
                  <a:lnTo>
                    <a:pt x="19020" y="16169"/>
                  </a:lnTo>
                  <a:lnTo>
                    <a:pt x="19031" y="16210"/>
                  </a:lnTo>
                  <a:lnTo>
                    <a:pt x="19037" y="16251"/>
                  </a:lnTo>
                  <a:lnTo>
                    <a:pt x="19042" y="16342"/>
                  </a:lnTo>
                  <a:lnTo>
                    <a:pt x="19048" y="16444"/>
                  </a:lnTo>
                  <a:lnTo>
                    <a:pt x="19048" y="17186"/>
                  </a:lnTo>
                  <a:lnTo>
                    <a:pt x="19053" y="17217"/>
                  </a:lnTo>
                  <a:lnTo>
                    <a:pt x="19069" y="17227"/>
                  </a:lnTo>
                  <a:lnTo>
                    <a:pt x="19102" y="17227"/>
                  </a:lnTo>
                  <a:lnTo>
                    <a:pt x="19108" y="17308"/>
                  </a:lnTo>
                  <a:lnTo>
                    <a:pt x="19086" y="17329"/>
                  </a:lnTo>
                  <a:lnTo>
                    <a:pt x="19037" y="17329"/>
                  </a:lnTo>
                  <a:lnTo>
                    <a:pt x="19015" y="17319"/>
                  </a:lnTo>
                  <a:lnTo>
                    <a:pt x="18982" y="17197"/>
                  </a:lnTo>
                  <a:lnTo>
                    <a:pt x="18938" y="17308"/>
                  </a:lnTo>
                  <a:lnTo>
                    <a:pt x="18905" y="17329"/>
                  </a:lnTo>
                  <a:lnTo>
                    <a:pt x="18856" y="17339"/>
                  </a:lnTo>
                  <a:lnTo>
                    <a:pt x="18791" y="17319"/>
                  </a:lnTo>
                  <a:lnTo>
                    <a:pt x="18774" y="17308"/>
                  </a:lnTo>
                  <a:lnTo>
                    <a:pt x="18763" y="17298"/>
                  </a:lnTo>
                  <a:lnTo>
                    <a:pt x="18736" y="17258"/>
                  </a:lnTo>
                  <a:lnTo>
                    <a:pt x="18725" y="17237"/>
                  </a:lnTo>
                  <a:lnTo>
                    <a:pt x="18714" y="17207"/>
                  </a:lnTo>
                  <a:lnTo>
                    <a:pt x="18698" y="17146"/>
                  </a:lnTo>
                  <a:lnTo>
                    <a:pt x="18692" y="17105"/>
                  </a:lnTo>
                  <a:lnTo>
                    <a:pt x="18692" y="17064"/>
                  </a:lnTo>
                  <a:lnTo>
                    <a:pt x="18687" y="17024"/>
                  </a:lnTo>
                  <a:lnTo>
                    <a:pt x="18687" y="16973"/>
                  </a:lnTo>
                  <a:lnTo>
                    <a:pt x="18692" y="16881"/>
                  </a:lnTo>
                  <a:lnTo>
                    <a:pt x="18692" y="16841"/>
                  </a:lnTo>
                  <a:lnTo>
                    <a:pt x="18698" y="16800"/>
                  </a:lnTo>
                  <a:lnTo>
                    <a:pt x="18714" y="16739"/>
                  </a:lnTo>
                  <a:lnTo>
                    <a:pt x="18725" y="16708"/>
                  </a:lnTo>
                  <a:lnTo>
                    <a:pt x="18747" y="16668"/>
                  </a:lnTo>
                  <a:lnTo>
                    <a:pt x="18780" y="16627"/>
                  </a:lnTo>
                  <a:lnTo>
                    <a:pt x="18796" y="16617"/>
                  </a:lnTo>
                  <a:lnTo>
                    <a:pt x="18834" y="16597"/>
                  </a:lnTo>
                  <a:lnTo>
                    <a:pt x="18884" y="16586"/>
                  </a:lnTo>
                  <a:lnTo>
                    <a:pt x="18977" y="16566"/>
                  </a:lnTo>
                  <a:lnTo>
                    <a:pt x="18977" y="16383"/>
                  </a:lnTo>
                  <a:close/>
                  <a:moveTo>
                    <a:pt x="18977" y="16658"/>
                  </a:moveTo>
                  <a:lnTo>
                    <a:pt x="18889" y="16678"/>
                  </a:lnTo>
                  <a:lnTo>
                    <a:pt x="18856" y="16688"/>
                  </a:lnTo>
                  <a:lnTo>
                    <a:pt x="18840" y="16688"/>
                  </a:lnTo>
                  <a:lnTo>
                    <a:pt x="18785" y="16739"/>
                  </a:lnTo>
                  <a:lnTo>
                    <a:pt x="18763" y="16820"/>
                  </a:lnTo>
                  <a:lnTo>
                    <a:pt x="18758" y="16871"/>
                  </a:lnTo>
                  <a:lnTo>
                    <a:pt x="18758" y="17075"/>
                  </a:lnTo>
                  <a:lnTo>
                    <a:pt x="18763" y="17125"/>
                  </a:lnTo>
                  <a:lnTo>
                    <a:pt x="18769" y="17156"/>
                  </a:lnTo>
                  <a:lnTo>
                    <a:pt x="18780" y="17186"/>
                  </a:lnTo>
                  <a:lnTo>
                    <a:pt x="18796" y="17207"/>
                  </a:lnTo>
                  <a:lnTo>
                    <a:pt x="18813" y="17217"/>
                  </a:lnTo>
                  <a:lnTo>
                    <a:pt x="18834" y="17227"/>
                  </a:lnTo>
                  <a:lnTo>
                    <a:pt x="18862" y="17237"/>
                  </a:lnTo>
                  <a:lnTo>
                    <a:pt x="18884" y="17227"/>
                  </a:lnTo>
                  <a:lnTo>
                    <a:pt x="18905" y="17227"/>
                  </a:lnTo>
                  <a:lnTo>
                    <a:pt x="18922" y="17217"/>
                  </a:lnTo>
                  <a:lnTo>
                    <a:pt x="18933" y="17197"/>
                  </a:lnTo>
                  <a:lnTo>
                    <a:pt x="18960" y="17166"/>
                  </a:lnTo>
                  <a:lnTo>
                    <a:pt x="18977" y="17125"/>
                  </a:lnTo>
                  <a:lnTo>
                    <a:pt x="18977" y="16658"/>
                  </a:lnTo>
                  <a:close/>
                  <a:moveTo>
                    <a:pt x="18261" y="16759"/>
                  </a:moveTo>
                  <a:lnTo>
                    <a:pt x="18266" y="16881"/>
                  </a:lnTo>
                  <a:lnTo>
                    <a:pt x="18271" y="16983"/>
                  </a:lnTo>
                  <a:lnTo>
                    <a:pt x="18282" y="17064"/>
                  </a:lnTo>
                  <a:lnTo>
                    <a:pt x="18288" y="17095"/>
                  </a:lnTo>
                  <a:lnTo>
                    <a:pt x="18299" y="17125"/>
                  </a:lnTo>
                  <a:lnTo>
                    <a:pt x="18321" y="17176"/>
                  </a:lnTo>
                  <a:lnTo>
                    <a:pt x="18332" y="17197"/>
                  </a:lnTo>
                  <a:lnTo>
                    <a:pt x="18348" y="17207"/>
                  </a:lnTo>
                  <a:lnTo>
                    <a:pt x="18375" y="17227"/>
                  </a:lnTo>
                  <a:lnTo>
                    <a:pt x="18452" y="17227"/>
                  </a:lnTo>
                  <a:lnTo>
                    <a:pt x="18517" y="17186"/>
                  </a:lnTo>
                  <a:lnTo>
                    <a:pt x="18556" y="17156"/>
                  </a:lnTo>
                  <a:lnTo>
                    <a:pt x="18567" y="17258"/>
                  </a:lnTo>
                  <a:lnTo>
                    <a:pt x="18539" y="17288"/>
                  </a:lnTo>
                  <a:lnTo>
                    <a:pt x="18501" y="17308"/>
                  </a:lnTo>
                  <a:lnTo>
                    <a:pt x="18457" y="17329"/>
                  </a:lnTo>
                  <a:lnTo>
                    <a:pt x="18408" y="17339"/>
                  </a:lnTo>
                  <a:lnTo>
                    <a:pt x="18381" y="17339"/>
                  </a:lnTo>
                  <a:lnTo>
                    <a:pt x="18337" y="17319"/>
                  </a:lnTo>
                  <a:lnTo>
                    <a:pt x="18293" y="17278"/>
                  </a:lnTo>
                  <a:lnTo>
                    <a:pt x="18277" y="17258"/>
                  </a:lnTo>
                  <a:lnTo>
                    <a:pt x="18261" y="17217"/>
                  </a:lnTo>
                  <a:lnTo>
                    <a:pt x="18244" y="17186"/>
                  </a:lnTo>
                  <a:lnTo>
                    <a:pt x="18233" y="17146"/>
                  </a:lnTo>
                  <a:lnTo>
                    <a:pt x="18211" y="17044"/>
                  </a:lnTo>
                  <a:lnTo>
                    <a:pt x="18206" y="16983"/>
                  </a:lnTo>
                  <a:lnTo>
                    <a:pt x="18195" y="16841"/>
                  </a:lnTo>
                  <a:lnTo>
                    <a:pt x="18195" y="16505"/>
                  </a:lnTo>
                  <a:lnTo>
                    <a:pt x="18206" y="16373"/>
                  </a:lnTo>
                  <a:lnTo>
                    <a:pt x="18228" y="16261"/>
                  </a:lnTo>
                  <a:lnTo>
                    <a:pt x="18239" y="16210"/>
                  </a:lnTo>
                  <a:lnTo>
                    <a:pt x="18250" y="16169"/>
                  </a:lnTo>
                  <a:lnTo>
                    <a:pt x="18266" y="16129"/>
                  </a:lnTo>
                  <a:lnTo>
                    <a:pt x="18282" y="16098"/>
                  </a:lnTo>
                  <a:lnTo>
                    <a:pt x="18315" y="16058"/>
                  </a:lnTo>
                  <a:lnTo>
                    <a:pt x="18337" y="16037"/>
                  </a:lnTo>
                  <a:lnTo>
                    <a:pt x="18381" y="16017"/>
                  </a:lnTo>
                  <a:lnTo>
                    <a:pt x="18403" y="16017"/>
                  </a:lnTo>
                  <a:lnTo>
                    <a:pt x="18424" y="16027"/>
                  </a:lnTo>
                  <a:lnTo>
                    <a:pt x="18446" y="16027"/>
                  </a:lnTo>
                  <a:lnTo>
                    <a:pt x="18468" y="16037"/>
                  </a:lnTo>
                  <a:lnTo>
                    <a:pt x="18517" y="16098"/>
                  </a:lnTo>
                  <a:lnTo>
                    <a:pt x="18534" y="16129"/>
                  </a:lnTo>
                  <a:lnTo>
                    <a:pt x="18545" y="16169"/>
                  </a:lnTo>
                  <a:lnTo>
                    <a:pt x="18556" y="16200"/>
                  </a:lnTo>
                  <a:lnTo>
                    <a:pt x="18561" y="16251"/>
                  </a:lnTo>
                  <a:lnTo>
                    <a:pt x="18578" y="16342"/>
                  </a:lnTo>
                  <a:lnTo>
                    <a:pt x="18588" y="16444"/>
                  </a:lnTo>
                  <a:lnTo>
                    <a:pt x="18588" y="16708"/>
                  </a:lnTo>
                  <a:lnTo>
                    <a:pt x="18261" y="16708"/>
                  </a:lnTo>
                  <a:lnTo>
                    <a:pt x="18261" y="16759"/>
                  </a:lnTo>
                  <a:close/>
                  <a:moveTo>
                    <a:pt x="18517" y="16607"/>
                  </a:moveTo>
                  <a:lnTo>
                    <a:pt x="18517" y="16424"/>
                  </a:lnTo>
                  <a:lnTo>
                    <a:pt x="18512" y="16342"/>
                  </a:lnTo>
                  <a:lnTo>
                    <a:pt x="18501" y="16271"/>
                  </a:lnTo>
                  <a:lnTo>
                    <a:pt x="18490" y="16220"/>
                  </a:lnTo>
                  <a:lnTo>
                    <a:pt x="18474" y="16180"/>
                  </a:lnTo>
                  <a:lnTo>
                    <a:pt x="18452" y="16149"/>
                  </a:lnTo>
                  <a:lnTo>
                    <a:pt x="18430" y="16129"/>
                  </a:lnTo>
                  <a:lnTo>
                    <a:pt x="18370" y="16129"/>
                  </a:lnTo>
                  <a:lnTo>
                    <a:pt x="18359" y="16139"/>
                  </a:lnTo>
                  <a:lnTo>
                    <a:pt x="18343" y="16149"/>
                  </a:lnTo>
                  <a:lnTo>
                    <a:pt x="18321" y="16169"/>
                  </a:lnTo>
                  <a:lnTo>
                    <a:pt x="18310" y="16190"/>
                  </a:lnTo>
                  <a:lnTo>
                    <a:pt x="18299" y="16220"/>
                  </a:lnTo>
                  <a:lnTo>
                    <a:pt x="18282" y="16281"/>
                  </a:lnTo>
                  <a:lnTo>
                    <a:pt x="18271" y="16363"/>
                  </a:lnTo>
                  <a:lnTo>
                    <a:pt x="18266" y="16464"/>
                  </a:lnTo>
                  <a:lnTo>
                    <a:pt x="18261" y="16597"/>
                  </a:lnTo>
                  <a:lnTo>
                    <a:pt x="18261" y="16607"/>
                  </a:lnTo>
                  <a:lnTo>
                    <a:pt x="18517" y="16607"/>
                  </a:lnTo>
                  <a:close/>
                  <a:moveTo>
                    <a:pt x="17982" y="16068"/>
                  </a:moveTo>
                  <a:lnTo>
                    <a:pt x="18004" y="16047"/>
                  </a:lnTo>
                  <a:lnTo>
                    <a:pt x="18031" y="16037"/>
                  </a:lnTo>
                  <a:lnTo>
                    <a:pt x="18047" y="16027"/>
                  </a:lnTo>
                  <a:lnTo>
                    <a:pt x="18113" y="16027"/>
                  </a:lnTo>
                  <a:lnTo>
                    <a:pt x="18129" y="16037"/>
                  </a:lnTo>
                  <a:lnTo>
                    <a:pt x="18140" y="16047"/>
                  </a:lnTo>
                  <a:lnTo>
                    <a:pt x="18129" y="16159"/>
                  </a:lnTo>
                  <a:lnTo>
                    <a:pt x="18097" y="16149"/>
                  </a:lnTo>
                  <a:lnTo>
                    <a:pt x="18026" y="16149"/>
                  </a:lnTo>
                  <a:lnTo>
                    <a:pt x="18004" y="16159"/>
                  </a:lnTo>
                  <a:lnTo>
                    <a:pt x="17960" y="16200"/>
                  </a:lnTo>
                  <a:lnTo>
                    <a:pt x="17933" y="16241"/>
                  </a:lnTo>
                  <a:lnTo>
                    <a:pt x="17933" y="17308"/>
                  </a:lnTo>
                  <a:lnTo>
                    <a:pt x="17862" y="17308"/>
                  </a:lnTo>
                  <a:lnTo>
                    <a:pt x="17862" y="16047"/>
                  </a:lnTo>
                  <a:lnTo>
                    <a:pt x="17894" y="16047"/>
                  </a:lnTo>
                  <a:lnTo>
                    <a:pt x="17927" y="16190"/>
                  </a:lnTo>
                  <a:lnTo>
                    <a:pt x="17982" y="16068"/>
                  </a:lnTo>
                  <a:close/>
                  <a:moveTo>
                    <a:pt x="17381" y="15834"/>
                  </a:moveTo>
                  <a:lnTo>
                    <a:pt x="17381" y="15722"/>
                  </a:lnTo>
                  <a:lnTo>
                    <a:pt x="17812" y="15722"/>
                  </a:lnTo>
                  <a:lnTo>
                    <a:pt x="17812" y="15834"/>
                  </a:lnTo>
                  <a:lnTo>
                    <a:pt x="17632" y="15834"/>
                  </a:lnTo>
                  <a:lnTo>
                    <a:pt x="17632" y="17308"/>
                  </a:lnTo>
                  <a:lnTo>
                    <a:pt x="17561" y="17308"/>
                  </a:lnTo>
                  <a:lnTo>
                    <a:pt x="17561" y="15834"/>
                  </a:lnTo>
                  <a:lnTo>
                    <a:pt x="17381" y="15834"/>
                  </a:lnTo>
                  <a:close/>
                  <a:moveTo>
                    <a:pt x="16779" y="16068"/>
                  </a:moveTo>
                  <a:lnTo>
                    <a:pt x="16796" y="16047"/>
                  </a:lnTo>
                  <a:lnTo>
                    <a:pt x="16850" y="16027"/>
                  </a:lnTo>
                  <a:lnTo>
                    <a:pt x="16883" y="16017"/>
                  </a:lnTo>
                  <a:lnTo>
                    <a:pt x="16938" y="16037"/>
                  </a:lnTo>
                  <a:lnTo>
                    <a:pt x="16954" y="16047"/>
                  </a:lnTo>
                  <a:lnTo>
                    <a:pt x="16965" y="16058"/>
                  </a:lnTo>
                  <a:lnTo>
                    <a:pt x="16998" y="16119"/>
                  </a:lnTo>
                  <a:lnTo>
                    <a:pt x="17020" y="16200"/>
                  </a:lnTo>
                  <a:lnTo>
                    <a:pt x="17025" y="16241"/>
                  </a:lnTo>
                  <a:lnTo>
                    <a:pt x="17025" y="16281"/>
                  </a:lnTo>
                  <a:lnTo>
                    <a:pt x="17031" y="16373"/>
                  </a:lnTo>
                  <a:lnTo>
                    <a:pt x="17031" y="17308"/>
                  </a:lnTo>
                  <a:lnTo>
                    <a:pt x="16960" y="17308"/>
                  </a:lnTo>
                  <a:lnTo>
                    <a:pt x="16960" y="16261"/>
                  </a:lnTo>
                  <a:lnTo>
                    <a:pt x="16954" y="16220"/>
                  </a:lnTo>
                  <a:lnTo>
                    <a:pt x="16949" y="16190"/>
                  </a:lnTo>
                  <a:lnTo>
                    <a:pt x="16938" y="16169"/>
                  </a:lnTo>
                  <a:lnTo>
                    <a:pt x="16921" y="16149"/>
                  </a:lnTo>
                  <a:lnTo>
                    <a:pt x="16889" y="16129"/>
                  </a:lnTo>
                  <a:lnTo>
                    <a:pt x="16850" y="16129"/>
                  </a:lnTo>
                  <a:lnTo>
                    <a:pt x="16829" y="16139"/>
                  </a:lnTo>
                  <a:lnTo>
                    <a:pt x="16812" y="16139"/>
                  </a:lnTo>
                  <a:lnTo>
                    <a:pt x="16796" y="16159"/>
                  </a:lnTo>
                  <a:lnTo>
                    <a:pt x="16763" y="16190"/>
                  </a:lnTo>
                  <a:lnTo>
                    <a:pt x="16730" y="16231"/>
                  </a:lnTo>
                  <a:lnTo>
                    <a:pt x="16730" y="17308"/>
                  </a:lnTo>
                  <a:lnTo>
                    <a:pt x="16665" y="17308"/>
                  </a:lnTo>
                  <a:lnTo>
                    <a:pt x="16665" y="16047"/>
                  </a:lnTo>
                  <a:lnTo>
                    <a:pt x="16697" y="16047"/>
                  </a:lnTo>
                  <a:lnTo>
                    <a:pt x="16730" y="16180"/>
                  </a:lnTo>
                  <a:lnTo>
                    <a:pt x="16779" y="16068"/>
                  </a:lnTo>
                  <a:close/>
                  <a:moveTo>
                    <a:pt x="16315" y="17339"/>
                  </a:moveTo>
                  <a:lnTo>
                    <a:pt x="16293" y="17339"/>
                  </a:lnTo>
                  <a:lnTo>
                    <a:pt x="16249" y="17319"/>
                  </a:lnTo>
                  <a:lnTo>
                    <a:pt x="16233" y="17298"/>
                  </a:lnTo>
                  <a:lnTo>
                    <a:pt x="16211" y="17278"/>
                  </a:lnTo>
                  <a:lnTo>
                    <a:pt x="16178" y="17217"/>
                  </a:lnTo>
                  <a:lnTo>
                    <a:pt x="16167" y="17186"/>
                  </a:lnTo>
                  <a:lnTo>
                    <a:pt x="16151" y="17136"/>
                  </a:lnTo>
                  <a:lnTo>
                    <a:pt x="16140" y="17095"/>
                  </a:lnTo>
                  <a:lnTo>
                    <a:pt x="16129" y="17034"/>
                  </a:lnTo>
                  <a:lnTo>
                    <a:pt x="16123" y="16983"/>
                  </a:lnTo>
                  <a:lnTo>
                    <a:pt x="16118" y="16912"/>
                  </a:lnTo>
                  <a:lnTo>
                    <a:pt x="16113" y="16881"/>
                  </a:lnTo>
                  <a:lnTo>
                    <a:pt x="16113" y="16841"/>
                  </a:lnTo>
                  <a:lnTo>
                    <a:pt x="16107" y="16759"/>
                  </a:lnTo>
                  <a:lnTo>
                    <a:pt x="16107" y="16597"/>
                  </a:lnTo>
                  <a:lnTo>
                    <a:pt x="16113" y="16515"/>
                  </a:lnTo>
                  <a:lnTo>
                    <a:pt x="16118" y="16444"/>
                  </a:lnTo>
                  <a:lnTo>
                    <a:pt x="16129" y="16322"/>
                  </a:lnTo>
                  <a:lnTo>
                    <a:pt x="16140" y="16261"/>
                  </a:lnTo>
                  <a:lnTo>
                    <a:pt x="16151" y="16220"/>
                  </a:lnTo>
                  <a:lnTo>
                    <a:pt x="16167" y="16180"/>
                  </a:lnTo>
                  <a:lnTo>
                    <a:pt x="16178" y="16139"/>
                  </a:lnTo>
                  <a:lnTo>
                    <a:pt x="16195" y="16108"/>
                  </a:lnTo>
                  <a:lnTo>
                    <a:pt x="16216" y="16078"/>
                  </a:lnTo>
                  <a:lnTo>
                    <a:pt x="16233" y="16058"/>
                  </a:lnTo>
                  <a:lnTo>
                    <a:pt x="16255" y="16037"/>
                  </a:lnTo>
                  <a:lnTo>
                    <a:pt x="16271" y="16027"/>
                  </a:lnTo>
                  <a:lnTo>
                    <a:pt x="16293" y="16027"/>
                  </a:lnTo>
                  <a:lnTo>
                    <a:pt x="16315" y="16017"/>
                  </a:lnTo>
                  <a:lnTo>
                    <a:pt x="16342" y="16027"/>
                  </a:lnTo>
                  <a:lnTo>
                    <a:pt x="16364" y="16027"/>
                  </a:lnTo>
                  <a:lnTo>
                    <a:pt x="16380" y="16037"/>
                  </a:lnTo>
                  <a:lnTo>
                    <a:pt x="16402" y="16058"/>
                  </a:lnTo>
                  <a:lnTo>
                    <a:pt x="16419" y="16078"/>
                  </a:lnTo>
                  <a:lnTo>
                    <a:pt x="16468" y="16169"/>
                  </a:lnTo>
                  <a:lnTo>
                    <a:pt x="16479" y="16220"/>
                  </a:lnTo>
                  <a:lnTo>
                    <a:pt x="16490" y="16261"/>
                  </a:lnTo>
                  <a:lnTo>
                    <a:pt x="16501" y="16312"/>
                  </a:lnTo>
                  <a:lnTo>
                    <a:pt x="16512" y="16373"/>
                  </a:lnTo>
                  <a:lnTo>
                    <a:pt x="16517" y="16444"/>
                  </a:lnTo>
                  <a:lnTo>
                    <a:pt x="16517" y="16475"/>
                  </a:lnTo>
                  <a:lnTo>
                    <a:pt x="16522" y="16515"/>
                  </a:lnTo>
                  <a:lnTo>
                    <a:pt x="16522" y="16841"/>
                  </a:lnTo>
                  <a:lnTo>
                    <a:pt x="16517" y="16912"/>
                  </a:lnTo>
                  <a:lnTo>
                    <a:pt x="16512" y="16973"/>
                  </a:lnTo>
                  <a:lnTo>
                    <a:pt x="16501" y="17034"/>
                  </a:lnTo>
                  <a:lnTo>
                    <a:pt x="16495" y="17095"/>
                  </a:lnTo>
                  <a:lnTo>
                    <a:pt x="16484" y="17136"/>
                  </a:lnTo>
                  <a:lnTo>
                    <a:pt x="16451" y="17217"/>
                  </a:lnTo>
                  <a:lnTo>
                    <a:pt x="16440" y="17247"/>
                  </a:lnTo>
                  <a:lnTo>
                    <a:pt x="16419" y="17278"/>
                  </a:lnTo>
                  <a:lnTo>
                    <a:pt x="16402" y="17298"/>
                  </a:lnTo>
                  <a:lnTo>
                    <a:pt x="16380" y="17319"/>
                  </a:lnTo>
                  <a:lnTo>
                    <a:pt x="16364" y="17329"/>
                  </a:lnTo>
                  <a:lnTo>
                    <a:pt x="16342" y="17339"/>
                  </a:lnTo>
                  <a:lnTo>
                    <a:pt x="16315" y="17339"/>
                  </a:lnTo>
                  <a:close/>
                  <a:moveTo>
                    <a:pt x="16315" y="17237"/>
                  </a:moveTo>
                  <a:lnTo>
                    <a:pt x="16348" y="17227"/>
                  </a:lnTo>
                  <a:lnTo>
                    <a:pt x="16375" y="17207"/>
                  </a:lnTo>
                  <a:lnTo>
                    <a:pt x="16386" y="17197"/>
                  </a:lnTo>
                  <a:lnTo>
                    <a:pt x="16397" y="17176"/>
                  </a:lnTo>
                  <a:lnTo>
                    <a:pt x="16419" y="17125"/>
                  </a:lnTo>
                  <a:lnTo>
                    <a:pt x="16424" y="17095"/>
                  </a:lnTo>
                  <a:lnTo>
                    <a:pt x="16435" y="17064"/>
                  </a:lnTo>
                  <a:lnTo>
                    <a:pt x="16446" y="16983"/>
                  </a:lnTo>
                  <a:lnTo>
                    <a:pt x="16451" y="16881"/>
                  </a:lnTo>
                  <a:lnTo>
                    <a:pt x="16457" y="16759"/>
                  </a:lnTo>
                  <a:lnTo>
                    <a:pt x="16457" y="16597"/>
                  </a:lnTo>
                  <a:lnTo>
                    <a:pt x="16451" y="16475"/>
                  </a:lnTo>
                  <a:lnTo>
                    <a:pt x="16446" y="16373"/>
                  </a:lnTo>
                  <a:lnTo>
                    <a:pt x="16435" y="16292"/>
                  </a:lnTo>
                  <a:lnTo>
                    <a:pt x="16430" y="16261"/>
                  </a:lnTo>
                  <a:lnTo>
                    <a:pt x="16408" y="16200"/>
                  </a:lnTo>
                  <a:lnTo>
                    <a:pt x="16386" y="16159"/>
                  </a:lnTo>
                  <a:lnTo>
                    <a:pt x="16364" y="16139"/>
                  </a:lnTo>
                  <a:lnTo>
                    <a:pt x="16348" y="16129"/>
                  </a:lnTo>
                  <a:lnTo>
                    <a:pt x="16287" y="16129"/>
                  </a:lnTo>
                  <a:lnTo>
                    <a:pt x="16260" y="16149"/>
                  </a:lnTo>
                  <a:lnTo>
                    <a:pt x="16244" y="16159"/>
                  </a:lnTo>
                  <a:lnTo>
                    <a:pt x="16233" y="16180"/>
                  </a:lnTo>
                  <a:lnTo>
                    <a:pt x="16216" y="16231"/>
                  </a:lnTo>
                  <a:lnTo>
                    <a:pt x="16200" y="16292"/>
                  </a:lnTo>
                  <a:lnTo>
                    <a:pt x="16189" y="16373"/>
                  </a:lnTo>
                  <a:lnTo>
                    <a:pt x="16178" y="16475"/>
                  </a:lnTo>
                  <a:lnTo>
                    <a:pt x="16178" y="16881"/>
                  </a:lnTo>
                  <a:lnTo>
                    <a:pt x="16189" y="16983"/>
                  </a:lnTo>
                  <a:lnTo>
                    <a:pt x="16200" y="17064"/>
                  </a:lnTo>
                  <a:lnTo>
                    <a:pt x="16205" y="17095"/>
                  </a:lnTo>
                  <a:lnTo>
                    <a:pt x="16216" y="17125"/>
                  </a:lnTo>
                  <a:lnTo>
                    <a:pt x="16238" y="17176"/>
                  </a:lnTo>
                  <a:lnTo>
                    <a:pt x="16249" y="17197"/>
                  </a:lnTo>
                  <a:lnTo>
                    <a:pt x="16271" y="17217"/>
                  </a:lnTo>
                  <a:lnTo>
                    <a:pt x="16304" y="17237"/>
                  </a:lnTo>
                  <a:lnTo>
                    <a:pt x="16315" y="17237"/>
                  </a:lnTo>
                  <a:close/>
                  <a:moveTo>
                    <a:pt x="15932" y="15783"/>
                  </a:moveTo>
                  <a:lnTo>
                    <a:pt x="15910" y="15783"/>
                  </a:lnTo>
                  <a:lnTo>
                    <a:pt x="15894" y="15763"/>
                  </a:lnTo>
                  <a:lnTo>
                    <a:pt x="15883" y="15732"/>
                  </a:lnTo>
                  <a:lnTo>
                    <a:pt x="15883" y="15651"/>
                  </a:lnTo>
                  <a:lnTo>
                    <a:pt x="15894" y="15620"/>
                  </a:lnTo>
                  <a:lnTo>
                    <a:pt x="15910" y="15600"/>
                  </a:lnTo>
                  <a:lnTo>
                    <a:pt x="15932" y="15590"/>
                  </a:lnTo>
                  <a:lnTo>
                    <a:pt x="15949" y="15600"/>
                  </a:lnTo>
                  <a:lnTo>
                    <a:pt x="15965" y="15620"/>
                  </a:lnTo>
                  <a:lnTo>
                    <a:pt x="15976" y="15651"/>
                  </a:lnTo>
                  <a:lnTo>
                    <a:pt x="15981" y="15692"/>
                  </a:lnTo>
                  <a:lnTo>
                    <a:pt x="15976" y="15732"/>
                  </a:lnTo>
                  <a:lnTo>
                    <a:pt x="15965" y="15763"/>
                  </a:lnTo>
                  <a:lnTo>
                    <a:pt x="15949" y="15783"/>
                  </a:lnTo>
                  <a:lnTo>
                    <a:pt x="15932" y="15783"/>
                  </a:lnTo>
                  <a:close/>
                  <a:moveTo>
                    <a:pt x="15899" y="16047"/>
                  </a:moveTo>
                  <a:lnTo>
                    <a:pt x="15965" y="16047"/>
                  </a:lnTo>
                  <a:lnTo>
                    <a:pt x="15965" y="17308"/>
                  </a:lnTo>
                  <a:lnTo>
                    <a:pt x="15899" y="17308"/>
                  </a:lnTo>
                  <a:lnTo>
                    <a:pt x="15899" y="16047"/>
                  </a:lnTo>
                  <a:close/>
                  <a:moveTo>
                    <a:pt x="15686" y="17339"/>
                  </a:moveTo>
                  <a:lnTo>
                    <a:pt x="15643" y="17319"/>
                  </a:lnTo>
                  <a:lnTo>
                    <a:pt x="15626" y="17308"/>
                  </a:lnTo>
                  <a:lnTo>
                    <a:pt x="15604" y="17247"/>
                  </a:lnTo>
                  <a:lnTo>
                    <a:pt x="15593" y="17207"/>
                  </a:lnTo>
                  <a:lnTo>
                    <a:pt x="15593" y="17156"/>
                  </a:lnTo>
                  <a:lnTo>
                    <a:pt x="15588" y="17105"/>
                  </a:lnTo>
                  <a:lnTo>
                    <a:pt x="15588" y="16149"/>
                  </a:lnTo>
                  <a:lnTo>
                    <a:pt x="15522" y="16149"/>
                  </a:lnTo>
                  <a:lnTo>
                    <a:pt x="15522" y="16047"/>
                  </a:lnTo>
                  <a:lnTo>
                    <a:pt x="15593" y="16047"/>
                  </a:lnTo>
                  <a:lnTo>
                    <a:pt x="15621" y="15732"/>
                  </a:lnTo>
                  <a:lnTo>
                    <a:pt x="15659" y="15732"/>
                  </a:lnTo>
                  <a:lnTo>
                    <a:pt x="15659" y="16047"/>
                  </a:lnTo>
                  <a:lnTo>
                    <a:pt x="15779" y="16047"/>
                  </a:lnTo>
                  <a:lnTo>
                    <a:pt x="15779" y="16149"/>
                  </a:lnTo>
                  <a:lnTo>
                    <a:pt x="15659" y="16149"/>
                  </a:lnTo>
                  <a:lnTo>
                    <a:pt x="15659" y="17176"/>
                  </a:lnTo>
                  <a:lnTo>
                    <a:pt x="15664" y="17207"/>
                  </a:lnTo>
                  <a:lnTo>
                    <a:pt x="15670" y="17217"/>
                  </a:lnTo>
                  <a:lnTo>
                    <a:pt x="15681" y="17227"/>
                  </a:lnTo>
                  <a:lnTo>
                    <a:pt x="15790" y="17227"/>
                  </a:lnTo>
                  <a:lnTo>
                    <a:pt x="15790" y="17288"/>
                  </a:lnTo>
                  <a:lnTo>
                    <a:pt x="15768" y="17308"/>
                  </a:lnTo>
                  <a:lnTo>
                    <a:pt x="15686" y="17339"/>
                  </a:lnTo>
                  <a:close/>
                  <a:moveTo>
                    <a:pt x="15336" y="16383"/>
                  </a:moveTo>
                  <a:lnTo>
                    <a:pt x="15336" y="16322"/>
                  </a:lnTo>
                  <a:lnTo>
                    <a:pt x="15331" y="16281"/>
                  </a:lnTo>
                  <a:lnTo>
                    <a:pt x="15326" y="16231"/>
                  </a:lnTo>
                  <a:lnTo>
                    <a:pt x="15304" y="16169"/>
                  </a:lnTo>
                  <a:lnTo>
                    <a:pt x="15287" y="16149"/>
                  </a:lnTo>
                  <a:lnTo>
                    <a:pt x="15265" y="16139"/>
                  </a:lnTo>
                  <a:lnTo>
                    <a:pt x="15238" y="16129"/>
                  </a:lnTo>
                  <a:lnTo>
                    <a:pt x="15194" y="16139"/>
                  </a:lnTo>
                  <a:lnTo>
                    <a:pt x="15156" y="16149"/>
                  </a:lnTo>
                  <a:lnTo>
                    <a:pt x="15123" y="16169"/>
                  </a:lnTo>
                  <a:lnTo>
                    <a:pt x="15085" y="16190"/>
                  </a:lnTo>
                  <a:lnTo>
                    <a:pt x="15074" y="16088"/>
                  </a:lnTo>
                  <a:lnTo>
                    <a:pt x="15107" y="16068"/>
                  </a:lnTo>
                  <a:lnTo>
                    <a:pt x="15151" y="16037"/>
                  </a:lnTo>
                  <a:lnTo>
                    <a:pt x="15167" y="16027"/>
                  </a:lnTo>
                  <a:lnTo>
                    <a:pt x="15189" y="16027"/>
                  </a:lnTo>
                  <a:lnTo>
                    <a:pt x="15238" y="16017"/>
                  </a:lnTo>
                  <a:lnTo>
                    <a:pt x="15276" y="16027"/>
                  </a:lnTo>
                  <a:lnTo>
                    <a:pt x="15326" y="16058"/>
                  </a:lnTo>
                  <a:lnTo>
                    <a:pt x="15342" y="16078"/>
                  </a:lnTo>
                  <a:lnTo>
                    <a:pt x="15375" y="16139"/>
                  </a:lnTo>
                  <a:lnTo>
                    <a:pt x="15380" y="16169"/>
                  </a:lnTo>
                  <a:lnTo>
                    <a:pt x="15391" y="16251"/>
                  </a:lnTo>
                  <a:lnTo>
                    <a:pt x="15402" y="16342"/>
                  </a:lnTo>
                  <a:lnTo>
                    <a:pt x="15402" y="17146"/>
                  </a:lnTo>
                  <a:lnTo>
                    <a:pt x="15407" y="17186"/>
                  </a:lnTo>
                  <a:lnTo>
                    <a:pt x="15413" y="17217"/>
                  </a:lnTo>
                  <a:lnTo>
                    <a:pt x="15424" y="17227"/>
                  </a:lnTo>
                  <a:lnTo>
                    <a:pt x="15462" y="17227"/>
                  </a:lnTo>
                  <a:lnTo>
                    <a:pt x="15462" y="17308"/>
                  </a:lnTo>
                  <a:lnTo>
                    <a:pt x="15440" y="17329"/>
                  </a:lnTo>
                  <a:lnTo>
                    <a:pt x="15391" y="17329"/>
                  </a:lnTo>
                  <a:lnTo>
                    <a:pt x="15375" y="17319"/>
                  </a:lnTo>
                  <a:lnTo>
                    <a:pt x="15342" y="17197"/>
                  </a:lnTo>
                  <a:lnTo>
                    <a:pt x="15293" y="17308"/>
                  </a:lnTo>
                  <a:lnTo>
                    <a:pt x="15282" y="17319"/>
                  </a:lnTo>
                  <a:lnTo>
                    <a:pt x="15260" y="17329"/>
                  </a:lnTo>
                  <a:lnTo>
                    <a:pt x="15216" y="17339"/>
                  </a:lnTo>
                  <a:lnTo>
                    <a:pt x="15178" y="17329"/>
                  </a:lnTo>
                  <a:lnTo>
                    <a:pt x="15151" y="17319"/>
                  </a:lnTo>
                  <a:lnTo>
                    <a:pt x="15118" y="17298"/>
                  </a:lnTo>
                  <a:lnTo>
                    <a:pt x="15085" y="17237"/>
                  </a:lnTo>
                  <a:lnTo>
                    <a:pt x="15074" y="17207"/>
                  </a:lnTo>
                  <a:lnTo>
                    <a:pt x="15058" y="17146"/>
                  </a:lnTo>
                  <a:lnTo>
                    <a:pt x="15047" y="17064"/>
                  </a:lnTo>
                  <a:lnTo>
                    <a:pt x="15047" y="16881"/>
                  </a:lnTo>
                  <a:lnTo>
                    <a:pt x="15058" y="16800"/>
                  </a:lnTo>
                  <a:lnTo>
                    <a:pt x="15074" y="16739"/>
                  </a:lnTo>
                  <a:lnTo>
                    <a:pt x="15080" y="16708"/>
                  </a:lnTo>
                  <a:lnTo>
                    <a:pt x="15090" y="16688"/>
                  </a:lnTo>
                  <a:lnTo>
                    <a:pt x="15107" y="16668"/>
                  </a:lnTo>
                  <a:lnTo>
                    <a:pt x="15118" y="16647"/>
                  </a:lnTo>
                  <a:lnTo>
                    <a:pt x="15134" y="16627"/>
                  </a:lnTo>
                  <a:lnTo>
                    <a:pt x="15156" y="16617"/>
                  </a:lnTo>
                  <a:lnTo>
                    <a:pt x="15194" y="16597"/>
                  </a:lnTo>
                  <a:lnTo>
                    <a:pt x="15238" y="16586"/>
                  </a:lnTo>
                  <a:lnTo>
                    <a:pt x="15336" y="16566"/>
                  </a:lnTo>
                  <a:lnTo>
                    <a:pt x="15336" y="16383"/>
                  </a:lnTo>
                  <a:close/>
                  <a:moveTo>
                    <a:pt x="15336" y="16658"/>
                  </a:moveTo>
                  <a:lnTo>
                    <a:pt x="15244" y="16678"/>
                  </a:lnTo>
                  <a:lnTo>
                    <a:pt x="15211" y="16688"/>
                  </a:lnTo>
                  <a:lnTo>
                    <a:pt x="15200" y="16688"/>
                  </a:lnTo>
                  <a:lnTo>
                    <a:pt x="15183" y="16698"/>
                  </a:lnTo>
                  <a:lnTo>
                    <a:pt x="15162" y="16719"/>
                  </a:lnTo>
                  <a:lnTo>
                    <a:pt x="15145" y="16739"/>
                  </a:lnTo>
                  <a:lnTo>
                    <a:pt x="15129" y="16780"/>
                  </a:lnTo>
                  <a:lnTo>
                    <a:pt x="15123" y="16820"/>
                  </a:lnTo>
                  <a:lnTo>
                    <a:pt x="15118" y="16871"/>
                  </a:lnTo>
                  <a:lnTo>
                    <a:pt x="15112" y="16942"/>
                  </a:lnTo>
                  <a:lnTo>
                    <a:pt x="15112" y="17024"/>
                  </a:lnTo>
                  <a:lnTo>
                    <a:pt x="15118" y="17075"/>
                  </a:lnTo>
                  <a:lnTo>
                    <a:pt x="15118" y="17125"/>
                  </a:lnTo>
                  <a:lnTo>
                    <a:pt x="15140" y="17186"/>
                  </a:lnTo>
                  <a:lnTo>
                    <a:pt x="15151" y="17207"/>
                  </a:lnTo>
                  <a:lnTo>
                    <a:pt x="15194" y="17227"/>
                  </a:lnTo>
                  <a:lnTo>
                    <a:pt x="15222" y="17237"/>
                  </a:lnTo>
                  <a:lnTo>
                    <a:pt x="15244" y="17227"/>
                  </a:lnTo>
                  <a:lnTo>
                    <a:pt x="15260" y="17227"/>
                  </a:lnTo>
                  <a:lnTo>
                    <a:pt x="15276" y="17217"/>
                  </a:lnTo>
                  <a:lnTo>
                    <a:pt x="15293" y="17197"/>
                  </a:lnTo>
                  <a:lnTo>
                    <a:pt x="15315" y="17166"/>
                  </a:lnTo>
                  <a:lnTo>
                    <a:pt x="15336" y="17125"/>
                  </a:lnTo>
                  <a:lnTo>
                    <a:pt x="15336" y="16658"/>
                  </a:lnTo>
                  <a:close/>
                  <a:moveTo>
                    <a:pt x="14664" y="16068"/>
                  </a:moveTo>
                  <a:lnTo>
                    <a:pt x="14702" y="16037"/>
                  </a:lnTo>
                  <a:lnTo>
                    <a:pt x="14757" y="16017"/>
                  </a:lnTo>
                  <a:lnTo>
                    <a:pt x="14779" y="16017"/>
                  </a:lnTo>
                  <a:lnTo>
                    <a:pt x="14795" y="16027"/>
                  </a:lnTo>
                  <a:lnTo>
                    <a:pt x="14817" y="16037"/>
                  </a:lnTo>
                  <a:lnTo>
                    <a:pt x="14866" y="16098"/>
                  </a:lnTo>
                  <a:lnTo>
                    <a:pt x="14877" y="16129"/>
                  </a:lnTo>
                  <a:lnTo>
                    <a:pt x="14894" y="16169"/>
                  </a:lnTo>
                  <a:lnTo>
                    <a:pt x="14905" y="16210"/>
                  </a:lnTo>
                  <a:lnTo>
                    <a:pt x="14910" y="16261"/>
                  </a:lnTo>
                  <a:lnTo>
                    <a:pt x="14921" y="16312"/>
                  </a:lnTo>
                  <a:lnTo>
                    <a:pt x="14927" y="16373"/>
                  </a:lnTo>
                  <a:lnTo>
                    <a:pt x="14937" y="16515"/>
                  </a:lnTo>
                  <a:lnTo>
                    <a:pt x="14937" y="16586"/>
                  </a:lnTo>
                  <a:lnTo>
                    <a:pt x="14943" y="16678"/>
                  </a:lnTo>
                  <a:lnTo>
                    <a:pt x="14937" y="16841"/>
                  </a:lnTo>
                  <a:lnTo>
                    <a:pt x="14927" y="16973"/>
                  </a:lnTo>
                  <a:lnTo>
                    <a:pt x="14921" y="17024"/>
                  </a:lnTo>
                  <a:lnTo>
                    <a:pt x="14899" y="17125"/>
                  </a:lnTo>
                  <a:lnTo>
                    <a:pt x="14888" y="17166"/>
                  </a:lnTo>
                  <a:lnTo>
                    <a:pt x="14877" y="17197"/>
                  </a:lnTo>
                  <a:lnTo>
                    <a:pt x="14861" y="17227"/>
                  </a:lnTo>
                  <a:lnTo>
                    <a:pt x="14828" y="17268"/>
                  </a:lnTo>
                  <a:lnTo>
                    <a:pt x="14795" y="17288"/>
                  </a:lnTo>
                  <a:lnTo>
                    <a:pt x="14752" y="17298"/>
                  </a:lnTo>
                  <a:lnTo>
                    <a:pt x="14730" y="17298"/>
                  </a:lnTo>
                  <a:lnTo>
                    <a:pt x="14708" y="17288"/>
                  </a:lnTo>
                  <a:lnTo>
                    <a:pt x="14675" y="17268"/>
                  </a:lnTo>
                  <a:lnTo>
                    <a:pt x="14642" y="17227"/>
                  </a:lnTo>
                  <a:lnTo>
                    <a:pt x="14615" y="17197"/>
                  </a:lnTo>
                  <a:lnTo>
                    <a:pt x="14615" y="17695"/>
                  </a:lnTo>
                  <a:lnTo>
                    <a:pt x="14549" y="17695"/>
                  </a:lnTo>
                  <a:lnTo>
                    <a:pt x="14549" y="16047"/>
                  </a:lnTo>
                  <a:lnTo>
                    <a:pt x="14582" y="16047"/>
                  </a:lnTo>
                  <a:lnTo>
                    <a:pt x="14615" y="16180"/>
                  </a:lnTo>
                  <a:lnTo>
                    <a:pt x="14664" y="16068"/>
                  </a:lnTo>
                  <a:close/>
                  <a:moveTo>
                    <a:pt x="14664" y="17176"/>
                  </a:moveTo>
                  <a:lnTo>
                    <a:pt x="14681" y="17186"/>
                  </a:lnTo>
                  <a:lnTo>
                    <a:pt x="14702" y="17197"/>
                  </a:lnTo>
                  <a:lnTo>
                    <a:pt x="14719" y="17207"/>
                  </a:lnTo>
                  <a:lnTo>
                    <a:pt x="14741" y="17207"/>
                  </a:lnTo>
                  <a:lnTo>
                    <a:pt x="14768" y="17197"/>
                  </a:lnTo>
                  <a:lnTo>
                    <a:pt x="14784" y="17197"/>
                  </a:lnTo>
                  <a:lnTo>
                    <a:pt x="14795" y="17186"/>
                  </a:lnTo>
                  <a:lnTo>
                    <a:pt x="14806" y="17166"/>
                  </a:lnTo>
                  <a:lnTo>
                    <a:pt x="14817" y="17156"/>
                  </a:lnTo>
                  <a:lnTo>
                    <a:pt x="14839" y="17105"/>
                  </a:lnTo>
                  <a:lnTo>
                    <a:pt x="14850" y="17044"/>
                  </a:lnTo>
                  <a:lnTo>
                    <a:pt x="14861" y="16963"/>
                  </a:lnTo>
                  <a:lnTo>
                    <a:pt x="14866" y="16871"/>
                  </a:lnTo>
                  <a:lnTo>
                    <a:pt x="14872" y="16749"/>
                  </a:lnTo>
                  <a:lnTo>
                    <a:pt x="14872" y="16597"/>
                  </a:lnTo>
                  <a:lnTo>
                    <a:pt x="14866" y="16464"/>
                  </a:lnTo>
                  <a:lnTo>
                    <a:pt x="14861" y="16363"/>
                  </a:lnTo>
                  <a:lnTo>
                    <a:pt x="14855" y="16281"/>
                  </a:lnTo>
                  <a:lnTo>
                    <a:pt x="14834" y="16200"/>
                  </a:lnTo>
                  <a:lnTo>
                    <a:pt x="14812" y="16159"/>
                  </a:lnTo>
                  <a:lnTo>
                    <a:pt x="14790" y="16139"/>
                  </a:lnTo>
                  <a:lnTo>
                    <a:pt x="14773" y="16129"/>
                  </a:lnTo>
                  <a:lnTo>
                    <a:pt x="14708" y="16129"/>
                  </a:lnTo>
                  <a:lnTo>
                    <a:pt x="14681" y="16149"/>
                  </a:lnTo>
                  <a:lnTo>
                    <a:pt x="14648" y="16180"/>
                  </a:lnTo>
                  <a:lnTo>
                    <a:pt x="14615" y="16220"/>
                  </a:lnTo>
                  <a:lnTo>
                    <a:pt x="14615" y="17115"/>
                  </a:lnTo>
                  <a:lnTo>
                    <a:pt x="14664" y="17176"/>
                  </a:lnTo>
                  <a:close/>
                  <a:moveTo>
                    <a:pt x="14336" y="15783"/>
                  </a:moveTo>
                  <a:lnTo>
                    <a:pt x="14320" y="15783"/>
                  </a:lnTo>
                  <a:lnTo>
                    <a:pt x="14303" y="15763"/>
                  </a:lnTo>
                  <a:lnTo>
                    <a:pt x="14293" y="15732"/>
                  </a:lnTo>
                  <a:lnTo>
                    <a:pt x="14287" y="15712"/>
                  </a:lnTo>
                  <a:lnTo>
                    <a:pt x="14287" y="15692"/>
                  </a:lnTo>
                  <a:lnTo>
                    <a:pt x="14293" y="15651"/>
                  </a:lnTo>
                  <a:lnTo>
                    <a:pt x="14303" y="15620"/>
                  </a:lnTo>
                  <a:lnTo>
                    <a:pt x="14320" y="15600"/>
                  </a:lnTo>
                  <a:lnTo>
                    <a:pt x="14336" y="15590"/>
                  </a:lnTo>
                  <a:lnTo>
                    <a:pt x="14358" y="15600"/>
                  </a:lnTo>
                  <a:lnTo>
                    <a:pt x="14374" y="15620"/>
                  </a:lnTo>
                  <a:lnTo>
                    <a:pt x="14385" y="15651"/>
                  </a:lnTo>
                  <a:lnTo>
                    <a:pt x="14391" y="15692"/>
                  </a:lnTo>
                  <a:lnTo>
                    <a:pt x="14385" y="15732"/>
                  </a:lnTo>
                  <a:lnTo>
                    <a:pt x="14374" y="15763"/>
                  </a:lnTo>
                  <a:lnTo>
                    <a:pt x="14358" y="15783"/>
                  </a:lnTo>
                  <a:lnTo>
                    <a:pt x="14336" y="15783"/>
                  </a:lnTo>
                  <a:close/>
                  <a:moveTo>
                    <a:pt x="14303" y="16047"/>
                  </a:moveTo>
                  <a:lnTo>
                    <a:pt x="14374" y="16047"/>
                  </a:lnTo>
                  <a:lnTo>
                    <a:pt x="14374" y="17308"/>
                  </a:lnTo>
                  <a:lnTo>
                    <a:pt x="14303" y="17308"/>
                  </a:lnTo>
                  <a:lnTo>
                    <a:pt x="14303" y="16047"/>
                  </a:lnTo>
                  <a:close/>
                  <a:moveTo>
                    <a:pt x="14096" y="17339"/>
                  </a:moveTo>
                  <a:lnTo>
                    <a:pt x="14068" y="17329"/>
                  </a:lnTo>
                  <a:lnTo>
                    <a:pt x="14036" y="17308"/>
                  </a:lnTo>
                  <a:lnTo>
                    <a:pt x="14019" y="17278"/>
                  </a:lnTo>
                  <a:lnTo>
                    <a:pt x="14008" y="17247"/>
                  </a:lnTo>
                  <a:lnTo>
                    <a:pt x="14003" y="17207"/>
                  </a:lnTo>
                  <a:lnTo>
                    <a:pt x="13997" y="17156"/>
                  </a:lnTo>
                  <a:lnTo>
                    <a:pt x="13997" y="16149"/>
                  </a:lnTo>
                  <a:lnTo>
                    <a:pt x="13926" y="16149"/>
                  </a:lnTo>
                  <a:lnTo>
                    <a:pt x="13926" y="16047"/>
                  </a:lnTo>
                  <a:lnTo>
                    <a:pt x="13997" y="16047"/>
                  </a:lnTo>
                  <a:lnTo>
                    <a:pt x="14030" y="15732"/>
                  </a:lnTo>
                  <a:lnTo>
                    <a:pt x="14063" y="15732"/>
                  </a:lnTo>
                  <a:lnTo>
                    <a:pt x="14063" y="16047"/>
                  </a:lnTo>
                  <a:lnTo>
                    <a:pt x="14189" y="16047"/>
                  </a:lnTo>
                  <a:lnTo>
                    <a:pt x="14189" y="16149"/>
                  </a:lnTo>
                  <a:lnTo>
                    <a:pt x="14063" y="16149"/>
                  </a:lnTo>
                  <a:lnTo>
                    <a:pt x="14063" y="17125"/>
                  </a:lnTo>
                  <a:lnTo>
                    <a:pt x="14068" y="17176"/>
                  </a:lnTo>
                  <a:lnTo>
                    <a:pt x="14074" y="17207"/>
                  </a:lnTo>
                  <a:lnTo>
                    <a:pt x="14079" y="17217"/>
                  </a:lnTo>
                  <a:lnTo>
                    <a:pt x="14090" y="17227"/>
                  </a:lnTo>
                  <a:lnTo>
                    <a:pt x="14194" y="17227"/>
                  </a:lnTo>
                  <a:lnTo>
                    <a:pt x="14200" y="17288"/>
                  </a:lnTo>
                  <a:lnTo>
                    <a:pt x="14178" y="17308"/>
                  </a:lnTo>
                  <a:lnTo>
                    <a:pt x="14096" y="17339"/>
                  </a:lnTo>
                  <a:close/>
                  <a:moveTo>
                    <a:pt x="13680" y="17339"/>
                  </a:moveTo>
                  <a:lnTo>
                    <a:pt x="13631" y="17339"/>
                  </a:lnTo>
                  <a:lnTo>
                    <a:pt x="13587" y="17319"/>
                  </a:lnTo>
                  <a:lnTo>
                    <a:pt x="13555" y="17298"/>
                  </a:lnTo>
                  <a:lnTo>
                    <a:pt x="13527" y="17268"/>
                  </a:lnTo>
                  <a:lnTo>
                    <a:pt x="13538" y="17176"/>
                  </a:lnTo>
                  <a:lnTo>
                    <a:pt x="13637" y="17237"/>
                  </a:lnTo>
                  <a:lnTo>
                    <a:pt x="13702" y="17237"/>
                  </a:lnTo>
                  <a:lnTo>
                    <a:pt x="13724" y="17227"/>
                  </a:lnTo>
                  <a:lnTo>
                    <a:pt x="13757" y="17186"/>
                  </a:lnTo>
                  <a:lnTo>
                    <a:pt x="13773" y="17156"/>
                  </a:lnTo>
                  <a:lnTo>
                    <a:pt x="13779" y="17115"/>
                  </a:lnTo>
                  <a:lnTo>
                    <a:pt x="13784" y="17064"/>
                  </a:lnTo>
                  <a:lnTo>
                    <a:pt x="13790" y="16993"/>
                  </a:lnTo>
                  <a:lnTo>
                    <a:pt x="13784" y="16932"/>
                  </a:lnTo>
                  <a:lnTo>
                    <a:pt x="13784" y="16892"/>
                  </a:lnTo>
                  <a:lnTo>
                    <a:pt x="13779" y="16851"/>
                  </a:lnTo>
                  <a:lnTo>
                    <a:pt x="13746" y="16790"/>
                  </a:lnTo>
                  <a:lnTo>
                    <a:pt x="13724" y="16759"/>
                  </a:lnTo>
                  <a:lnTo>
                    <a:pt x="13697" y="16729"/>
                  </a:lnTo>
                  <a:lnTo>
                    <a:pt x="13659" y="16698"/>
                  </a:lnTo>
                  <a:lnTo>
                    <a:pt x="13631" y="16678"/>
                  </a:lnTo>
                  <a:lnTo>
                    <a:pt x="13604" y="16647"/>
                  </a:lnTo>
                  <a:lnTo>
                    <a:pt x="13582" y="16607"/>
                  </a:lnTo>
                  <a:lnTo>
                    <a:pt x="13571" y="16597"/>
                  </a:lnTo>
                  <a:lnTo>
                    <a:pt x="13566" y="16576"/>
                  </a:lnTo>
                  <a:lnTo>
                    <a:pt x="13549" y="16536"/>
                  </a:lnTo>
                  <a:lnTo>
                    <a:pt x="13538" y="16485"/>
                  </a:lnTo>
                  <a:lnTo>
                    <a:pt x="13533" y="16424"/>
                  </a:lnTo>
                  <a:lnTo>
                    <a:pt x="13527" y="16353"/>
                  </a:lnTo>
                  <a:lnTo>
                    <a:pt x="13533" y="16271"/>
                  </a:lnTo>
                  <a:lnTo>
                    <a:pt x="13533" y="16241"/>
                  </a:lnTo>
                  <a:lnTo>
                    <a:pt x="13538" y="16200"/>
                  </a:lnTo>
                  <a:lnTo>
                    <a:pt x="13549" y="16169"/>
                  </a:lnTo>
                  <a:lnTo>
                    <a:pt x="13555" y="16149"/>
                  </a:lnTo>
                  <a:lnTo>
                    <a:pt x="13566" y="16119"/>
                  </a:lnTo>
                  <a:lnTo>
                    <a:pt x="13577" y="16098"/>
                  </a:lnTo>
                  <a:lnTo>
                    <a:pt x="13598" y="16068"/>
                  </a:lnTo>
                  <a:lnTo>
                    <a:pt x="13626" y="16037"/>
                  </a:lnTo>
                  <a:lnTo>
                    <a:pt x="13642" y="16037"/>
                  </a:lnTo>
                  <a:lnTo>
                    <a:pt x="13659" y="16027"/>
                  </a:lnTo>
                  <a:lnTo>
                    <a:pt x="13735" y="16027"/>
                  </a:lnTo>
                  <a:lnTo>
                    <a:pt x="13773" y="16037"/>
                  </a:lnTo>
                  <a:lnTo>
                    <a:pt x="13806" y="16058"/>
                  </a:lnTo>
                  <a:lnTo>
                    <a:pt x="13833" y="16088"/>
                  </a:lnTo>
                  <a:lnTo>
                    <a:pt x="13817" y="16180"/>
                  </a:lnTo>
                  <a:lnTo>
                    <a:pt x="13790" y="16159"/>
                  </a:lnTo>
                  <a:lnTo>
                    <a:pt x="13762" y="16149"/>
                  </a:lnTo>
                  <a:lnTo>
                    <a:pt x="13735" y="16129"/>
                  </a:lnTo>
                  <a:lnTo>
                    <a:pt x="13669" y="16129"/>
                  </a:lnTo>
                  <a:lnTo>
                    <a:pt x="13653" y="16139"/>
                  </a:lnTo>
                  <a:lnTo>
                    <a:pt x="13637" y="16159"/>
                  </a:lnTo>
                  <a:lnTo>
                    <a:pt x="13620" y="16169"/>
                  </a:lnTo>
                  <a:lnTo>
                    <a:pt x="13615" y="16190"/>
                  </a:lnTo>
                  <a:lnTo>
                    <a:pt x="13609" y="16200"/>
                  </a:lnTo>
                  <a:lnTo>
                    <a:pt x="13604" y="16241"/>
                  </a:lnTo>
                  <a:lnTo>
                    <a:pt x="13593" y="16342"/>
                  </a:lnTo>
                  <a:lnTo>
                    <a:pt x="13598" y="16403"/>
                  </a:lnTo>
                  <a:lnTo>
                    <a:pt x="13598" y="16444"/>
                  </a:lnTo>
                  <a:lnTo>
                    <a:pt x="13609" y="16485"/>
                  </a:lnTo>
                  <a:lnTo>
                    <a:pt x="13620" y="16515"/>
                  </a:lnTo>
                  <a:lnTo>
                    <a:pt x="13653" y="16556"/>
                  </a:lnTo>
                  <a:lnTo>
                    <a:pt x="13708" y="16607"/>
                  </a:lnTo>
                  <a:lnTo>
                    <a:pt x="13746" y="16637"/>
                  </a:lnTo>
                  <a:lnTo>
                    <a:pt x="13773" y="16678"/>
                  </a:lnTo>
                  <a:lnTo>
                    <a:pt x="13801" y="16708"/>
                  </a:lnTo>
                  <a:lnTo>
                    <a:pt x="13812" y="16729"/>
                  </a:lnTo>
                  <a:lnTo>
                    <a:pt x="13822" y="16759"/>
                  </a:lnTo>
                  <a:lnTo>
                    <a:pt x="13833" y="16800"/>
                  </a:lnTo>
                  <a:lnTo>
                    <a:pt x="13855" y="16922"/>
                  </a:lnTo>
                  <a:lnTo>
                    <a:pt x="13855" y="16993"/>
                  </a:lnTo>
                  <a:lnTo>
                    <a:pt x="13844" y="17136"/>
                  </a:lnTo>
                  <a:lnTo>
                    <a:pt x="13828" y="17197"/>
                  </a:lnTo>
                  <a:lnTo>
                    <a:pt x="13812" y="17247"/>
                  </a:lnTo>
                  <a:lnTo>
                    <a:pt x="13801" y="17268"/>
                  </a:lnTo>
                  <a:lnTo>
                    <a:pt x="13784" y="17288"/>
                  </a:lnTo>
                  <a:lnTo>
                    <a:pt x="13757" y="17319"/>
                  </a:lnTo>
                  <a:lnTo>
                    <a:pt x="13719" y="17339"/>
                  </a:lnTo>
                  <a:lnTo>
                    <a:pt x="13680" y="17339"/>
                  </a:lnTo>
                  <a:close/>
                  <a:moveTo>
                    <a:pt x="13150" y="16068"/>
                  </a:moveTo>
                  <a:lnTo>
                    <a:pt x="13172" y="16047"/>
                  </a:lnTo>
                  <a:lnTo>
                    <a:pt x="13194" y="16037"/>
                  </a:lnTo>
                  <a:lnTo>
                    <a:pt x="13221" y="16027"/>
                  </a:lnTo>
                  <a:lnTo>
                    <a:pt x="13254" y="16017"/>
                  </a:lnTo>
                  <a:lnTo>
                    <a:pt x="13281" y="16027"/>
                  </a:lnTo>
                  <a:lnTo>
                    <a:pt x="13314" y="16037"/>
                  </a:lnTo>
                  <a:lnTo>
                    <a:pt x="13336" y="16058"/>
                  </a:lnTo>
                  <a:lnTo>
                    <a:pt x="13369" y="16119"/>
                  </a:lnTo>
                  <a:lnTo>
                    <a:pt x="13391" y="16200"/>
                  </a:lnTo>
                  <a:lnTo>
                    <a:pt x="13396" y="16241"/>
                  </a:lnTo>
                  <a:lnTo>
                    <a:pt x="13396" y="16281"/>
                  </a:lnTo>
                  <a:lnTo>
                    <a:pt x="13402" y="16373"/>
                  </a:lnTo>
                  <a:lnTo>
                    <a:pt x="13402" y="17308"/>
                  </a:lnTo>
                  <a:lnTo>
                    <a:pt x="13331" y="17308"/>
                  </a:lnTo>
                  <a:lnTo>
                    <a:pt x="13331" y="16261"/>
                  </a:lnTo>
                  <a:lnTo>
                    <a:pt x="13325" y="16220"/>
                  </a:lnTo>
                  <a:lnTo>
                    <a:pt x="13320" y="16190"/>
                  </a:lnTo>
                  <a:lnTo>
                    <a:pt x="13309" y="16169"/>
                  </a:lnTo>
                  <a:lnTo>
                    <a:pt x="13292" y="16149"/>
                  </a:lnTo>
                  <a:lnTo>
                    <a:pt x="13260" y="16129"/>
                  </a:lnTo>
                  <a:lnTo>
                    <a:pt x="13221" y="16129"/>
                  </a:lnTo>
                  <a:lnTo>
                    <a:pt x="13199" y="16139"/>
                  </a:lnTo>
                  <a:lnTo>
                    <a:pt x="13183" y="16139"/>
                  </a:lnTo>
                  <a:lnTo>
                    <a:pt x="13167" y="16159"/>
                  </a:lnTo>
                  <a:lnTo>
                    <a:pt x="13134" y="16190"/>
                  </a:lnTo>
                  <a:lnTo>
                    <a:pt x="13106" y="16231"/>
                  </a:lnTo>
                  <a:lnTo>
                    <a:pt x="13106" y="17308"/>
                  </a:lnTo>
                  <a:lnTo>
                    <a:pt x="13035" y="17308"/>
                  </a:lnTo>
                  <a:lnTo>
                    <a:pt x="13035" y="16047"/>
                  </a:lnTo>
                  <a:lnTo>
                    <a:pt x="13068" y="16047"/>
                  </a:lnTo>
                  <a:lnTo>
                    <a:pt x="13101" y="16180"/>
                  </a:lnTo>
                  <a:lnTo>
                    <a:pt x="13150" y="16068"/>
                  </a:lnTo>
                  <a:close/>
                  <a:moveTo>
                    <a:pt x="12691" y="17339"/>
                  </a:moveTo>
                  <a:lnTo>
                    <a:pt x="12664" y="17339"/>
                  </a:lnTo>
                  <a:lnTo>
                    <a:pt x="12642" y="17329"/>
                  </a:lnTo>
                  <a:lnTo>
                    <a:pt x="12626" y="17319"/>
                  </a:lnTo>
                  <a:lnTo>
                    <a:pt x="12604" y="17298"/>
                  </a:lnTo>
                  <a:lnTo>
                    <a:pt x="12587" y="17278"/>
                  </a:lnTo>
                  <a:lnTo>
                    <a:pt x="12565" y="17247"/>
                  </a:lnTo>
                  <a:lnTo>
                    <a:pt x="12549" y="17217"/>
                  </a:lnTo>
                  <a:lnTo>
                    <a:pt x="12538" y="17186"/>
                  </a:lnTo>
                  <a:lnTo>
                    <a:pt x="12522" y="17136"/>
                  </a:lnTo>
                  <a:lnTo>
                    <a:pt x="12511" y="17095"/>
                  </a:lnTo>
                  <a:lnTo>
                    <a:pt x="12505" y="17034"/>
                  </a:lnTo>
                  <a:lnTo>
                    <a:pt x="12494" y="16983"/>
                  </a:lnTo>
                  <a:lnTo>
                    <a:pt x="12489" y="16912"/>
                  </a:lnTo>
                  <a:lnTo>
                    <a:pt x="12483" y="16881"/>
                  </a:lnTo>
                  <a:lnTo>
                    <a:pt x="12483" y="16841"/>
                  </a:lnTo>
                  <a:lnTo>
                    <a:pt x="12478" y="16759"/>
                  </a:lnTo>
                  <a:lnTo>
                    <a:pt x="12478" y="16597"/>
                  </a:lnTo>
                  <a:lnTo>
                    <a:pt x="12483" y="16515"/>
                  </a:lnTo>
                  <a:lnTo>
                    <a:pt x="12489" y="16444"/>
                  </a:lnTo>
                  <a:lnTo>
                    <a:pt x="12494" y="16383"/>
                  </a:lnTo>
                  <a:lnTo>
                    <a:pt x="12516" y="16261"/>
                  </a:lnTo>
                  <a:lnTo>
                    <a:pt x="12538" y="16180"/>
                  </a:lnTo>
                  <a:lnTo>
                    <a:pt x="12554" y="16139"/>
                  </a:lnTo>
                  <a:lnTo>
                    <a:pt x="12587" y="16078"/>
                  </a:lnTo>
                  <a:lnTo>
                    <a:pt x="12604" y="16058"/>
                  </a:lnTo>
                  <a:lnTo>
                    <a:pt x="12626" y="16037"/>
                  </a:lnTo>
                  <a:lnTo>
                    <a:pt x="12647" y="16027"/>
                  </a:lnTo>
                  <a:lnTo>
                    <a:pt x="12669" y="16027"/>
                  </a:lnTo>
                  <a:lnTo>
                    <a:pt x="12691" y="16017"/>
                  </a:lnTo>
                  <a:lnTo>
                    <a:pt x="12713" y="16027"/>
                  </a:lnTo>
                  <a:lnTo>
                    <a:pt x="12735" y="16027"/>
                  </a:lnTo>
                  <a:lnTo>
                    <a:pt x="12757" y="16037"/>
                  </a:lnTo>
                  <a:lnTo>
                    <a:pt x="12789" y="16078"/>
                  </a:lnTo>
                  <a:lnTo>
                    <a:pt x="12811" y="16108"/>
                  </a:lnTo>
                  <a:lnTo>
                    <a:pt x="12822" y="16139"/>
                  </a:lnTo>
                  <a:lnTo>
                    <a:pt x="12839" y="16169"/>
                  </a:lnTo>
                  <a:lnTo>
                    <a:pt x="12850" y="16220"/>
                  </a:lnTo>
                  <a:lnTo>
                    <a:pt x="12866" y="16261"/>
                  </a:lnTo>
                  <a:lnTo>
                    <a:pt x="12871" y="16312"/>
                  </a:lnTo>
                  <a:lnTo>
                    <a:pt x="12882" y="16373"/>
                  </a:lnTo>
                  <a:lnTo>
                    <a:pt x="12888" y="16444"/>
                  </a:lnTo>
                  <a:lnTo>
                    <a:pt x="12893" y="16475"/>
                  </a:lnTo>
                  <a:lnTo>
                    <a:pt x="12893" y="16515"/>
                  </a:lnTo>
                  <a:lnTo>
                    <a:pt x="12899" y="16586"/>
                  </a:lnTo>
                  <a:lnTo>
                    <a:pt x="12899" y="16759"/>
                  </a:lnTo>
                  <a:lnTo>
                    <a:pt x="12893" y="16841"/>
                  </a:lnTo>
                  <a:lnTo>
                    <a:pt x="12888" y="16912"/>
                  </a:lnTo>
                  <a:lnTo>
                    <a:pt x="12877" y="17034"/>
                  </a:lnTo>
                  <a:lnTo>
                    <a:pt x="12866" y="17095"/>
                  </a:lnTo>
                  <a:lnTo>
                    <a:pt x="12855" y="17136"/>
                  </a:lnTo>
                  <a:lnTo>
                    <a:pt x="12839" y="17176"/>
                  </a:lnTo>
                  <a:lnTo>
                    <a:pt x="12828" y="17217"/>
                  </a:lnTo>
                  <a:lnTo>
                    <a:pt x="12795" y="17278"/>
                  </a:lnTo>
                  <a:lnTo>
                    <a:pt x="12773" y="17298"/>
                  </a:lnTo>
                  <a:lnTo>
                    <a:pt x="12757" y="17319"/>
                  </a:lnTo>
                  <a:lnTo>
                    <a:pt x="12713" y="17339"/>
                  </a:lnTo>
                  <a:lnTo>
                    <a:pt x="12691" y="17339"/>
                  </a:lnTo>
                  <a:close/>
                  <a:moveTo>
                    <a:pt x="12691" y="17237"/>
                  </a:moveTo>
                  <a:lnTo>
                    <a:pt x="12718" y="17227"/>
                  </a:lnTo>
                  <a:lnTo>
                    <a:pt x="12746" y="17207"/>
                  </a:lnTo>
                  <a:lnTo>
                    <a:pt x="12757" y="17197"/>
                  </a:lnTo>
                  <a:lnTo>
                    <a:pt x="12768" y="17176"/>
                  </a:lnTo>
                  <a:lnTo>
                    <a:pt x="12789" y="17125"/>
                  </a:lnTo>
                  <a:lnTo>
                    <a:pt x="12800" y="17095"/>
                  </a:lnTo>
                  <a:lnTo>
                    <a:pt x="12806" y="17064"/>
                  </a:lnTo>
                  <a:lnTo>
                    <a:pt x="12817" y="16983"/>
                  </a:lnTo>
                  <a:lnTo>
                    <a:pt x="12822" y="16881"/>
                  </a:lnTo>
                  <a:lnTo>
                    <a:pt x="12828" y="16759"/>
                  </a:lnTo>
                  <a:lnTo>
                    <a:pt x="12828" y="16475"/>
                  </a:lnTo>
                  <a:lnTo>
                    <a:pt x="12817" y="16373"/>
                  </a:lnTo>
                  <a:lnTo>
                    <a:pt x="12806" y="16292"/>
                  </a:lnTo>
                  <a:lnTo>
                    <a:pt x="12800" y="16261"/>
                  </a:lnTo>
                  <a:lnTo>
                    <a:pt x="12789" y="16231"/>
                  </a:lnTo>
                  <a:lnTo>
                    <a:pt x="12784" y="16200"/>
                  </a:lnTo>
                  <a:lnTo>
                    <a:pt x="12762" y="16159"/>
                  </a:lnTo>
                  <a:lnTo>
                    <a:pt x="12746" y="16149"/>
                  </a:lnTo>
                  <a:lnTo>
                    <a:pt x="12735" y="16139"/>
                  </a:lnTo>
                  <a:lnTo>
                    <a:pt x="12718" y="16129"/>
                  </a:lnTo>
                  <a:lnTo>
                    <a:pt x="12658" y="16129"/>
                  </a:lnTo>
                  <a:lnTo>
                    <a:pt x="12631" y="16149"/>
                  </a:lnTo>
                  <a:lnTo>
                    <a:pt x="12620" y="16159"/>
                  </a:lnTo>
                  <a:lnTo>
                    <a:pt x="12609" y="16180"/>
                  </a:lnTo>
                  <a:lnTo>
                    <a:pt x="12587" y="16231"/>
                  </a:lnTo>
                  <a:lnTo>
                    <a:pt x="12571" y="16292"/>
                  </a:lnTo>
                  <a:lnTo>
                    <a:pt x="12560" y="16373"/>
                  </a:lnTo>
                  <a:lnTo>
                    <a:pt x="12549" y="16475"/>
                  </a:lnTo>
                  <a:lnTo>
                    <a:pt x="12549" y="16881"/>
                  </a:lnTo>
                  <a:lnTo>
                    <a:pt x="12560" y="16983"/>
                  </a:lnTo>
                  <a:lnTo>
                    <a:pt x="12571" y="17064"/>
                  </a:lnTo>
                  <a:lnTo>
                    <a:pt x="12576" y="17095"/>
                  </a:lnTo>
                  <a:lnTo>
                    <a:pt x="12587" y="17125"/>
                  </a:lnTo>
                  <a:lnTo>
                    <a:pt x="12609" y="17176"/>
                  </a:lnTo>
                  <a:lnTo>
                    <a:pt x="12620" y="17197"/>
                  </a:lnTo>
                  <a:lnTo>
                    <a:pt x="12631" y="17207"/>
                  </a:lnTo>
                  <a:lnTo>
                    <a:pt x="12647" y="17217"/>
                  </a:lnTo>
                  <a:lnTo>
                    <a:pt x="12658" y="17227"/>
                  </a:lnTo>
                  <a:lnTo>
                    <a:pt x="12675" y="17237"/>
                  </a:lnTo>
                  <a:lnTo>
                    <a:pt x="12691" y="17237"/>
                  </a:lnTo>
                  <a:close/>
                  <a:moveTo>
                    <a:pt x="12237" y="17339"/>
                  </a:moveTo>
                  <a:lnTo>
                    <a:pt x="12199" y="17339"/>
                  </a:lnTo>
                  <a:lnTo>
                    <a:pt x="12172" y="17329"/>
                  </a:lnTo>
                  <a:lnTo>
                    <a:pt x="12139" y="17308"/>
                  </a:lnTo>
                  <a:lnTo>
                    <a:pt x="12117" y="17278"/>
                  </a:lnTo>
                  <a:lnTo>
                    <a:pt x="12090" y="17247"/>
                  </a:lnTo>
                  <a:lnTo>
                    <a:pt x="12052" y="17176"/>
                  </a:lnTo>
                  <a:lnTo>
                    <a:pt x="12035" y="17125"/>
                  </a:lnTo>
                  <a:lnTo>
                    <a:pt x="12024" y="17064"/>
                  </a:lnTo>
                  <a:lnTo>
                    <a:pt x="12008" y="17003"/>
                  </a:lnTo>
                  <a:lnTo>
                    <a:pt x="12002" y="16932"/>
                  </a:lnTo>
                  <a:lnTo>
                    <a:pt x="11991" y="16861"/>
                  </a:lnTo>
                  <a:lnTo>
                    <a:pt x="11981" y="16698"/>
                  </a:lnTo>
                  <a:lnTo>
                    <a:pt x="11981" y="16424"/>
                  </a:lnTo>
                  <a:lnTo>
                    <a:pt x="11986" y="16332"/>
                  </a:lnTo>
                  <a:lnTo>
                    <a:pt x="11986" y="16251"/>
                  </a:lnTo>
                  <a:lnTo>
                    <a:pt x="11997" y="16169"/>
                  </a:lnTo>
                  <a:lnTo>
                    <a:pt x="12002" y="16098"/>
                  </a:lnTo>
                  <a:lnTo>
                    <a:pt x="12013" y="16027"/>
                  </a:lnTo>
                  <a:lnTo>
                    <a:pt x="12024" y="15966"/>
                  </a:lnTo>
                  <a:lnTo>
                    <a:pt x="12057" y="15864"/>
                  </a:lnTo>
                  <a:lnTo>
                    <a:pt x="12073" y="15824"/>
                  </a:lnTo>
                  <a:lnTo>
                    <a:pt x="12095" y="15783"/>
                  </a:lnTo>
                  <a:lnTo>
                    <a:pt x="12117" y="15753"/>
                  </a:lnTo>
                  <a:lnTo>
                    <a:pt x="12172" y="15712"/>
                  </a:lnTo>
                  <a:lnTo>
                    <a:pt x="12199" y="15702"/>
                  </a:lnTo>
                  <a:lnTo>
                    <a:pt x="12281" y="15702"/>
                  </a:lnTo>
                  <a:lnTo>
                    <a:pt x="12325" y="15722"/>
                  </a:lnTo>
                  <a:lnTo>
                    <a:pt x="12358" y="15742"/>
                  </a:lnTo>
                  <a:lnTo>
                    <a:pt x="12396" y="15773"/>
                  </a:lnTo>
                  <a:lnTo>
                    <a:pt x="12385" y="15885"/>
                  </a:lnTo>
                  <a:lnTo>
                    <a:pt x="12309" y="15834"/>
                  </a:lnTo>
                  <a:lnTo>
                    <a:pt x="12276" y="15814"/>
                  </a:lnTo>
                  <a:lnTo>
                    <a:pt x="12194" y="15814"/>
                  </a:lnTo>
                  <a:lnTo>
                    <a:pt x="12161" y="15834"/>
                  </a:lnTo>
                  <a:lnTo>
                    <a:pt x="12150" y="15854"/>
                  </a:lnTo>
                  <a:lnTo>
                    <a:pt x="12134" y="15875"/>
                  </a:lnTo>
                  <a:lnTo>
                    <a:pt x="12117" y="15905"/>
                  </a:lnTo>
                  <a:lnTo>
                    <a:pt x="12106" y="15936"/>
                  </a:lnTo>
                  <a:lnTo>
                    <a:pt x="12084" y="16017"/>
                  </a:lnTo>
                  <a:lnTo>
                    <a:pt x="12079" y="16068"/>
                  </a:lnTo>
                  <a:lnTo>
                    <a:pt x="12068" y="16119"/>
                  </a:lnTo>
                  <a:lnTo>
                    <a:pt x="12057" y="16251"/>
                  </a:lnTo>
                  <a:lnTo>
                    <a:pt x="12057" y="16769"/>
                  </a:lnTo>
                  <a:lnTo>
                    <a:pt x="12068" y="16902"/>
                  </a:lnTo>
                  <a:lnTo>
                    <a:pt x="12084" y="17014"/>
                  </a:lnTo>
                  <a:lnTo>
                    <a:pt x="12095" y="17064"/>
                  </a:lnTo>
                  <a:lnTo>
                    <a:pt x="12101" y="17105"/>
                  </a:lnTo>
                  <a:lnTo>
                    <a:pt x="12145" y="17186"/>
                  </a:lnTo>
                  <a:lnTo>
                    <a:pt x="12161" y="17197"/>
                  </a:lnTo>
                  <a:lnTo>
                    <a:pt x="12177" y="17217"/>
                  </a:lnTo>
                  <a:lnTo>
                    <a:pt x="12194" y="17227"/>
                  </a:lnTo>
                  <a:lnTo>
                    <a:pt x="12281" y="17227"/>
                  </a:lnTo>
                  <a:lnTo>
                    <a:pt x="12298" y="17217"/>
                  </a:lnTo>
                  <a:lnTo>
                    <a:pt x="12319" y="17207"/>
                  </a:lnTo>
                  <a:lnTo>
                    <a:pt x="12352" y="17186"/>
                  </a:lnTo>
                  <a:lnTo>
                    <a:pt x="12385" y="17156"/>
                  </a:lnTo>
                  <a:lnTo>
                    <a:pt x="12407" y="17247"/>
                  </a:lnTo>
                  <a:lnTo>
                    <a:pt x="12369" y="17288"/>
                  </a:lnTo>
                  <a:lnTo>
                    <a:pt x="12330" y="17319"/>
                  </a:lnTo>
                  <a:lnTo>
                    <a:pt x="12287" y="17329"/>
                  </a:lnTo>
                  <a:lnTo>
                    <a:pt x="12259" y="17339"/>
                  </a:lnTo>
                  <a:lnTo>
                    <a:pt x="12237" y="17339"/>
                  </a:lnTo>
                  <a:close/>
                  <a:moveTo>
                    <a:pt x="16550" y="13139"/>
                  </a:moveTo>
                  <a:lnTo>
                    <a:pt x="16594" y="13098"/>
                  </a:lnTo>
                  <a:lnTo>
                    <a:pt x="16626" y="13088"/>
                  </a:lnTo>
                  <a:lnTo>
                    <a:pt x="16686" y="13088"/>
                  </a:lnTo>
                  <a:lnTo>
                    <a:pt x="16714" y="13098"/>
                  </a:lnTo>
                  <a:lnTo>
                    <a:pt x="16725" y="13108"/>
                  </a:lnTo>
                  <a:lnTo>
                    <a:pt x="16741" y="13129"/>
                  </a:lnTo>
                  <a:lnTo>
                    <a:pt x="16752" y="13139"/>
                  </a:lnTo>
                  <a:lnTo>
                    <a:pt x="16763" y="13159"/>
                  </a:lnTo>
                  <a:lnTo>
                    <a:pt x="16768" y="13180"/>
                  </a:lnTo>
                  <a:lnTo>
                    <a:pt x="16779" y="13210"/>
                  </a:lnTo>
                  <a:lnTo>
                    <a:pt x="16796" y="13302"/>
                  </a:lnTo>
                  <a:lnTo>
                    <a:pt x="16801" y="13342"/>
                  </a:lnTo>
                  <a:lnTo>
                    <a:pt x="16801" y="14380"/>
                  </a:lnTo>
                  <a:lnTo>
                    <a:pt x="16736" y="14380"/>
                  </a:lnTo>
                  <a:lnTo>
                    <a:pt x="16736" y="13383"/>
                  </a:lnTo>
                  <a:lnTo>
                    <a:pt x="16730" y="13332"/>
                  </a:lnTo>
                  <a:lnTo>
                    <a:pt x="16730" y="13292"/>
                  </a:lnTo>
                  <a:lnTo>
                    <a:pt x="16719" y="13261"/>
                  </a:lnTo>
                  <a:lnTo>
                    <a:pt x="16714" y="13241"/>
                  </a:lnTo>
                  <a:lnTo>
                    <a:pt x="16708" y="13231"/>
                  </a:lnTo>
                  <a:lnTo>
                    <a:pt x="16697" y="13220"/>
                  </a:lnTo>
                  <a:lnTo>
                    <a:pt x="16681" y="13200"/>
                  </a:lnTo>
                  <a:lnTo>
                    <a:pt x="16665" y="13200"/>
                  </a:lnTo>
                  <a:lnTo>
                    <a:pt x="16643" y="13190"/>
                  </a:lnTo>
                  <a:lnTo>
                    <a:pt x="16621" y="13200"/>
                  </a:lnTo>
                  <a:lnTo>
                    <a:pt x="16604" y="13200"/>
                  </a:lnTo>
                  <a:lnTo>
                    <a:pt x="16583" y="13210"/>
                  </a:lnTo>
                  <a:lnTo>
                    <a:pt x="16566" y="13220"/>
                  </a:lnTo>
                  <a:lnTo>
                    <a:pt x="16539" y="13251"/>
                  </a:lnTo>
                  <a:lnTo>
                    <a:pt x="16506" y="13292"/>
                  </a:lnTo>
                  <a:lnTo>
                    <a:pt x="16506" y="14380"/>
                  </a:lnTo>
                  <a:lnTo>
                    <a:pt x="16435" y="14380"/>
                  </a:lnTo>
                  <a:lnTo>
                    <a:pt x="16435" y="13108"/>
                  </a:lnTo>
                  <a:lnTo>
                    <a:pt x="16468" y="13108"/>
                  </a:lnTo>
                  <a:lnTo>
                    <a:pt x="16501" y="13241"/>
                  </a:lnTo>
                  <a:lnTo>
                    <a:pt x="16550" y="13139"/>
                  </a:lnTo>
                  <a:close/>
                  <a:moveTo>
                    <a:pt x="16227" y="12854"/>
                  </a:moveTo>
                  <a:lnTo>
                    <a:pt x="16211" y="12844"/>
                  </a:lnTo>
                  <a:lnTo>
                    <a:pt x="16195" y="12824"/>
                  </a:lnTo>
                  <a:lnTo>
                    <a:pt x="16184" y="12793"/>
                  </a:lnTo>
                  <a:lnTo>
                    <a:pt x="16178" y="12773"/>
                  </a:lnTo>
                  <a:lnTo>
                    <a:pt x="16178" y="12753"/>
                  </a:lnTo>
                  <a:lnTo>
                    <a:pt x="16184" y="12722"/>
                  </a:lnTo>
                  <a:lnTo>
                    <a:pt x="16195" y="12681"/>
                  </a:lnTo>
                  <a:lnTo>
                    <a:pt x="16211" y="12661"/>
                  </a:lnTo>
                  <a:lnTo>
                    <a:pt x="16249" y="12661"/>
                  </a:lnTo>
                  <a:lnTo>
                    <a:pt x="16266" y="12681"/>
                  </a:lnTo>
                  <a:lnTo>
                    <a:pt x="16277" y="12722"/>
                  </a:lnTo>
                  <a:lnTo>
                    <a:pt x="16282" y="12753"/>
                  </a:lnTo>
                  <a:lnTo>
                    <a:pt x="16277" y="12793"/>
                  </a:lnTo>
                  <a:lnTo>
                    <a:pt x="16266" y="12824"/>
                  </a:lnTo>
                  <a:lnTo>
                    <a:pt x="16249" y="12844"/>
                  </a:lnTo>
                  <a:lnTo>
                    <a:pt x="16227" y="12854"/>
                  </a:lnTo>
                  <a:close/>
                  <a:moveTo>
                    <a:pt x="16195" y="13108"/>
                  </a:moveTo>
                  <a:lnTo>
                    <a:pt x="16266" y="13108"/>
                  </a:lnTo>
                  <a:lnTo>
                    <a:pt x="16266" y="14380"/>
                  </a:lnTo>
                  <a:lnTo>
                    <a:pt x="16195" y="14380"/>
                  </a:lnTo>
                  <a:lnTo>
                    <a:pt x="16195" y="13108"/>
                  </a:lnTo>
                  <a:close/>
                  <a:moveTo>
                    <a:pt x="15643" y="14410"/>
                  </a:moveTo>
                  <a:lnTo>
                    <a:pt x="15593" y="14400"/>
                  </a:lnTo>
                  <a:lnTo>
                    <a:pt x="15571" y="14400"/>
                  </a:lnTo>
                  <a:lnTo>
                    <a:pt x="15550" y="14390"/>
                  </a:lnTo>
                  <a:lnTo>
                    <a:pt x="15517" y="14359"/>
                  </a:lnTo>
                  <a:lnTo>
                    <a:pt x="15489" y="14339"/>
                  </a:lnTo>
                  <a:lnTo>
                    <a:pt x="15500" y="14247"/>
                  </a:lnTo>
                  <a:lnTo>
                    <a:pt x="15582" y="14298"/>
                  </a:lnTo>
                  <a:lnTo>
                    <a:pt x="15599" y="14298"/>
                  </a:lnTo>
                  <a:lnTo>
                    <a:pt x="15643" y="14308"/>
                  </a:lnTo>
                  <a:lnTo>
                    <a:pt x="15686" y="14288"/>
                  </a:lnTo>
                  <a:lnTo>
                    <a:pt x="15703" y="14278"/>
                  </a:lnTo>
                  <a:lnTo>
                    <a:pt x="15719" y="14258"/>
                  </a:lnTo>
                  <a:lnTo>
                    <a:pt x="15730" y="14237"/>
                  </a:lnTo>
                  <a:lnTo>
                    <a:pt x="15735" y="14217"/>
                  </a:lnTo>
                  <a:lnTo>
                    <a:pt x="15741" y="14176"/>
                  </a:lnTo>
                  <a:lnTo>
                    <a:pt x="15752" y="14125"/>
                  </a:lnTo>
                  <a:lnTo>
                    <a:pt x="15752" y="14003"/>
                  </a:lnTo>
                  <a:lnTo>
                    <a:pt x="15746" y="13953"/>
                  </a:lnTo>
                  <a:lnTo>
                    <a:pt x="15741" y="13922"/>
                  </a:lnTo>
                  <a:lnTo>
                    <a:pt x="15730" y="13881"/>
                  </a:lnTo>
                  <a:lnTo>
                    <a:pt x="15714" y="13851"/>
                  </a:lnTo>
                  <a:lnTo>
                    <a:pt x="15593" y="13739"/>
                  </a:lnTo>
                  <a:lnTo>
                    <a:pt x="15566" y="13708"/>
                  </a:lnTo>
                  <a:lnTo>
                    <a:pt x="15544" y="13678"/>
                  </a:lnTo>
                  <a:lnTo>
                    <a:pt x="15539" y="13658"/>
                  </a:lnTo>
                  <a:lnTo>
                    <a:pt x="15528" y="13637"/>
                  </a:lnTo>
                  <a:lnTo>
                    <a:pt x="15511" y="13597"/>
                  </a:lnTo>
                  <a:lnTo>
                    <a:pt x="15500" y="13546"/>
                  </a:lnTo>
                  <a:lnTo>
                    <a:pt x="15495" y="13485"/>
                  </a:lnTo>
                  <a:lnTo>
                    <a:pt x="15489" y="13414"/>
                  </a:lnTo>
                  <a:lnTo>
                    <a:pt x="15495" y="13342"/>
                  </a:lnTo>
                  <a:lnTo>
                    <a:pt x="15500" y="13302"/>
                  </a:lnTo>
                  <a:lnTo>
                    <a:pt x="15517" y="13210"/>
                  </a:lnTo>
                  <a:lnTo>
                    <a:pt x="15561" y="13129"/>
                  </a:lnTo>
                  <a:lnTo>
                    <a:pt x="15588" y="13108"/>
                  </a:lnTo>
                  <a:lnTo>
                    <a:pt x="15604" y="13098"/>
                  </a:lnTo>
                  <a:lnTo>
                    <a:pt x="15621" y="13098"/>
                  </a:lnTo>
                  <a:lnTo>
                    <a:pt x="15659" y="13088"/>
                  </a:lnTo>
                  <a:lnTo>
                    <a:pt x="15697" y="13088"/>
                  </a:lnTo>
                  <a:lnTo>
                    <a:pt x="15735" y="13108"/>
                  </a:lnTo>
                  <a:lnTo>
                    <a:pt x="15768" y="13129"/>
                  </a:lnTo>
                  <a:lnTo>
                    <a:pt x="15796" y="13149"/>
                  </a:lnTo>
                  <a:lnTo>
                    <a:pt x="15785" y="13241"/>
                  </a:lnTo>
                  <a:lnTo>
                    <a:pt x="15757" y="13231"/>
                  </a:lnTo>
                  <a:lnTo>
                    <a:pt x="15730" y="13210"/>
                  </a:lnTo>
                  <a:lnTo>
                    <a:pt x="15697" y="13200"/>
                  </a:lnTo>
                  <a:lnTo>
                    <a:pt x="15637" y="13200"/>
                  </a:lnTo>
                  <a:lnTo>
                    <a:pt x="15615" y="13210"/>
                  </a:lnTo>
                  <a:lnTo>
                    <a:pt x="15599" y="13220"/>
                  </a:lnTo>
                  <a:lnTo>
                    <a:pt x="15582" y="13241"/>
                  </a:lnTo>
                  <a:lnTo>
                    <a:pt x="15577" y="13251"/>
                  </a:lnTo>
                  <a:lnTo>
                    <a:pt x="15571" y="13271"/>
                  </a:lnTo>
                  <a:lnTo>
                    <a:pt x="15566" y="13302"/>
                  </a:lnTo>
                  <a:lnTo>
                    <a:pt x="15561" y="13353"/>
                  </a:lnTo>
                  <a:lnTo>
                    <a:pt x="15561" y="13464"/>
                  </a:lnTo>
                  <a:lnTo>
                    <a:pt x="15566" y="13515"/>
                  </a:lnTo>
                  <a:lnTo>
                    <a:pt x="15566" y="13536"/>
                  </a:lnTo>
                  <a:lnTo>
                    <a:pt x="15571" y="13546"/>
                  </a:lnTo>
                  <a:lnTo>
                    <a:pt x="15582" y="13576"/>
                  </a:lnTo>
                  <a:lnTo>
                    <a:pt x="15599" y="13607"/>
                  </a:lnTo>
                  <a:lnTo>
                    <a:pt x="15615" y="13627"/>
                  </a:lnTo>
                  <a:lnTo>
                    <a:pt x="15670" y="13668"/>
                  </a:lnTo>
                  <a:lnTo>
                    <a:pt x="15708" y="13708"/>
                  </a:lnTo>
                  <a:lnTo>
                    <a:pt x="15735" y="13739"/>
                  </a:lnTo>
                  <a:lnTo>
                    <a:pt x="15763" y="13780"/>
                  </a:lnTo>
                  <a:lnTo>
                    <a:pt x="15785" y="13820"/>
                  </a:lnTo>
                  <a:lnTo>
                    <a:pt x="15801" y="13871"/>
                  </a:lnTo>
                  <a:lnTo>
                    <a:pt x="15812" y="13922"/>
                  </a:lnTo>
                  <a:lnTo>
                    <a:pt x="15817" y="13983"/>
                  </a:lnTo>
                  <a:lnTo>
                    <a:pt x="15817" y="14136"/>
                  </a:lnTo>
                  <a:lnTo>
                    <a:pt x="15806" y="14207"/>
                  </a:lnTo>
                  <a:lnTo>
                    <a:pt x="15796" y="14268"/>
                  </a:lnTo>
                  <a:lnTo>
                    <a:pt x="15774" y="14319"/>
                  </a:lnTo>
                  <a:lnTo>
                    <a:pt x="15763" y="14339"/>
                  </a:lnTo>
                  <a:lnTo>
                    <a:pt x="15746" y="14359"/>
                  </a:lnTo>
                  <a:lnTo>
                    <a:pt x="15719" y="14390"/>
                  </a:lnTo>
                  <a:lnTo>
                    <a:pt x="15681" y="14400"/>
                  </a:lnTo>
                  <a:lnTo>
                    <a:pt x="15664" y="14410"/>
                  </a:lnTo>
                  <a:lnTo>
                    <a:pt x="15643" y="14410"/>
                  </a:lnTo>
                  <a:close/>
                  <a:moveTo>
                    <a:pt x="15074" y="13820"/>
                  </a:moveTo>
                  <a:lnTo>
                    <a:pt x="15074" y="13942"/>
                  </a:lnTo>
                  <a:lnTo>
                    <a:pt x="15080" y="14044"/>
                  </a:lnTo>
                  <a:lnTo>
                    <a:pt x="15090" y="14136"/>
                  </a:lnTo>
                  <a:lnTo>
                    <a:pt x="15101" y="14166"/>
                  </a:lnTo>
                  <a:lnTo>
                    <a:pt x="15107" y="14197"/>
                  </a:lnTo>
                  <a:lnTo>
                    <a:pt x="15140" y="14258"/>
                  </a:lnTo>
                  <a:lnTo>
                    <a:pt x="15156" y="14278"/>
                  </a:lnTo>
                  <a:lnTo>
                    <a:pt x="15183" y="14288"/>
                  </a:lnTo>
                  <a:lnTo>
                    <a:pt x="15205" y="14298"/>
                  </a:lnTo>
                  <a:lnTo>
                    <a:pt x="15222" y="14298"/>
                  </a:lnTo>
                  <a:lnTo>
                    <a:pt x="15260" y="14288"/>
                  </a:lnTo>
                  <a:lnTo>
                    <a:pt x="15276" y="14288"/>
                  </a:lnTo>
                  <a:lnTo>
                    <a:pt x="15293" y="14278"/>
                  </a:lnTo>
                  <a:lnTo>
                    <a:pt x="15326" y="14247"/>
                  </a:lnTo>
                  <a:lnTo>
                    <a:pt x="15364" y="14227"/>
                  </a:lnTo>
                  <a:lnTo>
                    <a:pt x="15380" y="14319"/>
                  </a:lnTo>
                  <a:lnTo>
                    <a:pt x="15347" y="14349"/>
                  </a:lnTo>
                  <a:lnTo>
                    <a:pt x="15309" y="14380"/>
                  </a:lnTo>
                  <a:lnTo>
                    <a:pt x="15265" y="14400"/>
                  </a:lnTo>
                  <a:lnTo>
                    <a:pt x="15194" y="14400"/>
                  </a:lnTo>
                  <a:lnTo>
                    <a:pt x="15167" y="14390"/>
                  </a:lnTo>
                  <a:lnTo>
                    <a:pt x="15123" y="14369"/>
                  </a:lnTo>
                  <a:lnTo>
                    <a:pt x="15101" y="14349"/>
                  </a:lnTo>
                  <a:lnTo>
                    <a:pt x="15069" y="14288"/>
                  </a:lnTo>
                  <a:lnTo>
                    <a:pt x="15058" y="14247"/>
                  </a:lnTo>
                  <a:lnTo>
                    <a:pt x="15041" y="14207"/>
                  </a:lnTo>
                  <a:lnTo>
                    <a:pt x="15030" y="14156"/>
                  </a:lnTo>
                  <a:lnTo>
                    <a:pt x="15025" y="14105"/>
                  </a:lnTo>
                  <a:lnTo>
                    <a:pt x="15014" y="14044"/>
                  </a:lnTo>
                  <a:lnTo>
                    <a:pt x="15009" y="13983"/>
                  </a:lnTo>
                  <a:lnTo>
                    <a:pt x="15003" y="13912"/>
                  </a:lnTo>
                  <a:lnTo>
                    <a:pt x="15003" y="13658"/>
                  </a:lnTo>
                  <a:lnTo>
                    <a:pt x="15009" y="13576"/>
                  </a:lnTo>
                  <a:lnTo>
                    <a:pt x="15019" y="13434"/>
                  </a:lnTo>
                  <a:lnTo>
                    <a:pt x="15025" y="13373"/>
                  </a:lnTo>
                  <a:lnTo>
                    <a:pt x="15047" y="13271"/>
                  </a:lnTo>
                  <a:lnTo>
                    <a:pt x="15058" y="13231"/>
                  </a:lnTo>
                  <a:lnTo>
                    <a:pt x="15107" y="13139"/>
                  </a:lnTo>
                  <a:lnTo>
                    <a:pt x="15123" y="13119"/>
                  </a:lnTo>
                  <a:lnTo>
                    <a:pt x="15189" y="13088"/>
                  </a:lnTo>
                  <a:lnTo>
                    <a:pt x="15233" y="13088"/>
                  </a:lnTo>
                  <a:lnTo>
                    <a:pt x="15276" y="13108"/>
                  </a:lnTo>
                  <a:lnTo>
                    <a:pt x="15293" y="13119"/>
                  </a:lnTo>
                  <a:lnTo>
                    <a:pt x="15309" y="13139"/>
                  </a:lnTo>
                  <a:lnTo>
                    <a:pt x="15342" y="13200"/>
                  </a:lnTo>
                  <a:lnTo>
                    <a:pt x="15353" y="13231"/>
                  </a:lnTo>
                  <a:lnTo>
                    <a:pt x="15375" y="13312"/>
                  </a:lnTo>
                  <a:lnTo>
                    <a:pt x="15386" y="13403"/>
                  </a:lnTo>
                  <a:lnTo>
                    <a:pt x="15391" y="13454"/>
                  </a:lnTo>
                  <a:lnTo>
                    <a:pt x="15397" y="13515"/>
                  </a:lnTo>
                  <a:lnTo>
                    <a:pt x="15397" y="13780"/>
                  </a:lnTo>
                  <a:lnTo>
                    <a:pt x="15074" y="13780"/>
                  </a:lnTo>
                  <a:lnTo>
                    <a:pt x="15074" y="13820"/>
                  </a:lnTo>
                  <a:close/>
                  <a:moveTo>
                    <a:pt x="15331" y="13678"/>
                  </a:moveTo>
                  <a:lnTo>
                    <a:pt x="15331" y="13597"/>
                  </a:lnTo>
                  <a:lnTo>
                    <a:pt x="15326" y="13495"/>
                  </a:lnTo>
                  <a:lnTo>
                    <a:pt x="15320" y="13414"/>
                  </a:lnTo>
                  <a:lnTo>
                    <a:pt x="15315" y="13342"/>
                  </a:lnTo>
                  <a:lnTo>
                    <a:pt x="15298" y="13281"/>
                  </a:lnTo>
                  <a:lnTo>
                    <a:pt x="15282" y="13241"/>
                  </a:lnTo>
                  <a:lnTo>
                    <a:pt x="15265" y="13220"/>
                  </a:lnTo>
                  <a:lnTo>
                    <a:pt x="15249" y="13210"/>
                  </a:lnTo>
                  <a:lnTo>
                    <a:pt x="15238" y="13200"/>
                  </a:lnTo>
                  <a:lnTo>
                    <a:pt x="15211" y="13190"/>
                  </a:lnTo>
                  <a:lnTo>
                    <a:pt x="15178" y="13200"/>
                  </a:lnTo>
                  <a:lnTo>
                    <a:pt x="15167" y="13200"/>
                  </a:lnTo>
                  <a:lnTo>
                    <a:pt x="15151" y="13210"/>
                  </a:lnTo>
                  <a:lnTo>
                    <a:pt x="15140" y="13220"/>
                  </a:lnTo>
                  <a:lnTo>
                    <a:pt x="15107" y="13281"/>
                  </a:lnTo>
                  <a:lnTo>
                    <a:pt x="15096" y="13342"/>
                  </a:lnTo>
                  <a:lnTo>
                    <a:pt x="15080" y="13424"/>
                  </a:lnTo>
                  <a:lnTo>
                    <a:pt x="15074" y="13525"/>
                  </a:lnTo>
                  <a:lnTo>
                    <a:pt x="15074" y="13678"/>
                  </a:lnTo>
                  <a:lnTo>
                    <a:pt x="15331" y="13678"/>
                  </a:lnTo>
                  <a:close/>
                  <a:moveTo>
                    <a:pt x="14779" y="14400"/>
                  </a:moveTo>
                  <a:lnTo>
                    <a:pt x="14757" y="14400"/>
                  </a:lnTo>
                  <a:lnTo>
                    <a:pt x="14691" y="14369"/>
                  </a:lnTo>
                  <a:lnTo>
                    <a:pt x="14675" y="14349"/>
                  </a:lnTo>
                  <a:lnTo>
                    <a:pt x="14642" y="14288"/>
                  </a:lnTo>
                  <a:lnTo>
                    <a:pt x="14626" y="14247"/>
                  </a:lnTo>
                  <a:lnTo>
                    <a:pt x="14604" y="14166"/>
                  </a:lnTo>
                  <a:lnTo>
                    <a:pt x="14599" y="14105"/>
                  </a:lnTo>
                  <a:lnTo>
                    <a:pt x="14588" y="14044"/>
                  </a:lnTo>
                  <a:lnTo>
                    <a:pt x="14582" y="13983"/>
                  </a:lnTo>
                  <a:lnTo>
                    <a:pt x="14577" y="13912"/>
                  </a:lnTo>
                  <a:lnTo>
                    <a:pt x="14577" y="13576"/>
                  </a:lnTo>
                  <a:lnTo>
                    <a:pt x="14588" y="13434"/>
                  </a:lnTo>
                  <a:lnTo>
                    <a:pt x="14593" y="13383"/>
                  </a:lnTo>
                  <a:lnTo>
                    <a:pt x="14604" y="13322"/>
                  </a:lnTo>
                  <a:lnTo>
                    <a:pt x="14615" y="13281"/>
                  </a:lnTo>
                  <a:lnTo>
                    <a:pt x="14626" y="13231"/>
                  </a:lnTo>
                  <a:lnTo>
                    <a:pt x="14642" y="13200"/>
                  </a:lnTo>
                  <a:lnTo>
                    <a:pt x="14653" y="13169"/>
                  </a:lnTo>
                  <a:lnTo>
                    <a:pt x="14675" y="13139"/>
                  </a:lnTo>
                  <a:lnTo>
                    <a:pt x="14691" y="13119"/>
                  </a:lnTo>
                  <a:lnTo>
                    <a:pt x="14735" y="13098"/>
                  </a:lnTo>
                  <a:lnTo>
                    <a:pt x="14784" y="13088"/>
                  </a:lnTo>
                  <a:lnTo>
                    <a:pt x="14823" y="13088"/>
                  </a:lnTo>
                  <a:lnTo>
                    <a:pt x="14905" y="13139"/>
                  </a:lnTo>
                  <a:lnTo>
                    <a:pt x="14916" y="13149"/>
                  </a:lnTo>
                  <a:lnTo>
                    <a:pt x="14905" y="13251"/>
                  </a:lnTo>
                  <a:lnTo>
                    <a:pt x="14845" y="13210"/>
                  </a:lnTo>
                  <a:lnTo>
                    <a:pt x="14817" y="13200"/>
                  </a:lnTo>
                  <a:lnTo>
                    <a:pt x="14784" y="13190"/>
                  </a:lnTo>
                  <a:lnTo>
                    <a:pt x="14752" y="13200"/>
                  </a:lnTo>
                  <a:lnTo>
                    <a:pt x="14724" y="13210"/>
                  </a:lnTo>
                  <a:lnTo>
                    <a:pt x="14697" y="13241"/>
                  </a:lnTo>
                  <a:lnTo>
                    <a:pt x="14681" y="13292"/>
                  </a:lnTo>
                  <a:lnTo>
                    <a:pt x="14664" y="13353"/>
                  </a:lnTo>
                  <a:lnTo>
                    <a:pt x="14653" y="13434"/>
                  </a:lnTo>
                  <a:lnTo>
                    <a:pt x="14648" y="13525"/>
                  </a:lnTo>
                  <a:lnTo>
                    <a:pt x="14642" y="13658"/>
                  </a:lnTo>
                  <a:lnTo>
                    <a:pt x="14642" y="13810"/>
                  </a:lnTo>
                  <a:lnTo>
                    <a:pt x="14648" y="13942"/>
                  </a:lnTo>
                  <a:lnTo>
                    <a:pt x="14653" y="14044"/>
                  </a:lnTo>
                  <a:lnTo>
                    <a:pt x="14664" y="14136"/>
                  </a:lnTo>
                  <a:lnTo>
                    <a:pt x="14675" y="14166"/>
                  </a:lnTo>
                  <a:lnTo>
                    <a:pt x="14681" y="14197"/>
                  </a:lnTo>
                  <a:lnTo>
                    <a:pt x="14691" y="14227"/>
                  </a:lnTo>
                  <a:lnTo>
                    <a:pt x="14702" y="14247"/>
                  </a:lnTo>
                  <a:lnTo>
                    <a:pt x="14713" y="14258"/>
                  </a:lnTo>
                  <a:lnTo>
                    <a:pt x="14724" y="14278"/>
                  </a:lnTo>
                  <a:lnTo>
                    <a:pt x="14741" y="14288"/>
                  </a:lnTo>
                  <a:lnTo>
                    <a:pt x="14752" y="14288"/>
                  </a:lnTo>
                  <a:lnTo>
                    <a:pt x="14784" y="14298"/>
                  </a:lnTo>
                  <a:lnTo>
                    <a:pt x="14817" y="14288"/>
                  </a:lnTo>
                  <a:lnTo>
                    <a:pt x="14845" y="14278"/>
                  </a:lnTo>
                  <a:lnTo>
                    <a:pt x="14905" y="14217"/>
                  </a:lnTo>
                  <a:lnTo>
                    <a:pt x="14921" y="14319"/>
                  </a:lnTo>
                  <a:lnTo>
                    <a:pt x="14894" y="14349"/>
                  </a:lnTo>
                  <a:lnTo>
                    <a:pt x="14861" y="14380"/>
                  </a:lnTo>
                  <a:lnTo>
                    <a:pt x="14845" y="14390"/>
                  </a:lnTo>
                  <a:lnTo>
                    <a:pt x="14823" y="14400"/>
                  </a:lnTo>
                  <a:lnTo>
                    <a:pt x="14779" y="14400"/>
                  </a:lnTo>
                  <a:close/>
                  <a:moveTo>
                    <a:pt x="14189" y="13139"/>
                  </a:moveTo>
                  <a:lnTo>
                    <a:pt x="14232" y="13098"/>
                  </a:lnTo>
                  <a:lnTo>
                    <a:pt x="14260" y="13088"/>
                  </a:lnTo>
                  <a:lnTo>
                    <a:pt x="14325" y="13088"/>
                  </a:lnTo>
                  <a:lnTo>
                    <a:pt x="14353" y="13098"/>
                  </a:lnTo>
                  <a:lnTo>
                    <a:pt x="14364" y="13108"/>
                  </a:lnTo>
                  <a:lnTo>
                    <a:pt x="14374" y="13129"/>
                  </a:lnTo>
                  <a:lnTo>
                    <a:pt x="14385" y="13139"/>
                  </a:lnTo>
                  <a:lnTo>
                    <a:pt x="14407" y="13180"/>
                  </a:lnTo>
                  <a:lnTo>
                    <a:pt x="14418" y="13210"/>
                  </a:lnTo>
                  <a:lnTo>
                    <a:pt x="14435" y="13302"/>
                  </a:lnTo>
                  <a:lnTo>
                    <a:pt x="14440" y="13342"/>
                  </a:lnTo>
                  <a:lnTo>
                    <a:pt x="14440" y="14380"/>
                  </a:lnTo>
                  <a:lnTo>
                    <a:pt x="14369" y="14380"/>
                  </a:lnTo>
                  <a:lnTo>
                    <a:pt x="14369" y="13332"/>
                  </a:lnTo>
                  <a:lnTo>
                    <a:pt x="14364" y="13292"/>
                  </a:lnTo>
                  <a:lnTo>
                    <a:pt x="14358" y="13261"/>
                  </a:lnTo>
                  <a:lnTo>
                    <a:pt x="14353" y="13241"/>
                  </a:lnTo>
                  <a:lnTo>
                    <a:pt x="14347" y="13231"/>
                  </a:lnTo>
                  <a:lnTo>
                    <a:pt x="14331" y="13220"/>
                  </a:lnTo>
                  <a:lnTo>
                    <a:pt x="14320" y="13200"/>
                  </a:lnTo>
                  <a:lnTo>
                    <a:pt x="14298" y="13200"/>
                  </a:lnTo>
                  <a:lnTo>
                    <a:pt x="14282" y="13190"/>
                  </a:lnTo>
                  <a:lnTo>
                    <a:pt x="14260" y="13200"/>
                  </a:lnTo>
                  <a:lnTo>
                    <a:pt x="14238" y="13200"/>
                  </a:lnTo>
                  <a:lnTo>
                    <a:pt x="14205" y="13220"/>
                  </a:lnTo>
                  <a:lnTo>
                    <a:pt x="14178" y="13251"/>
                  </a:lnTo>
                  <a:lnTo>
                    <a:pt x="14145" y="13292"/>
                  </a:lnTo>
                  <a:lnTo>
                    <a:pt x="14145" y="14380"/>
                  </a:lnTo>
                  <a:lnTo>
                    <a:pt x="14074" y="14380"/>
                  </a:lnTo>
                  <a:lnTo>
                    <a:pt x="14074" y="13108"/>
                  </a:lnTo>
                  <a:lnTo>
                    <a:pt x="14107" y="13108"/>
                  </a:lnTo>
                  <a:lnTo>
                    <a:pt x="14139" y="13241"/>
                  </a:lnTo>
                  <a:lnTo>
                    <a:pt x="14189" y="13139"/>
                  </a:lnTo>
                  <a:close/>
                  <a:moveTo>
                    <a:pt x="13833" y="13444"/>
                  </a:moveTo>
                  <a:lnTo>
                    <a:pt x="13828" y="13393"/>
                  </a:lnTo>
                  <a:lnTo>
                    <a:pt x="13828" y="13342"/>
                  </a:lnTo>
                  <a:lnTo>
                    <a:pt x="13822" y="13302"/>
                  </a:lnTo>
                  <a:lnTo>
                    <a:pt x="13812" y="13261"/>
                  </a:lnTo>
                  <a:lnTo>
                    <a:pt x="13801" y="13241"/>
                  </a:lnTo>
                  <a:lnTo>
                    <a:pt x="13757" y="13200"/>
                  </a:lnTo>
                  <a:lnTo>
                    <a:pt x="13691" y="13200"/>
                  </a:lnTo>
                  <a:lnTo>
                    <a:pt x="13615" y="13241"/>
                  </a:lnTo>
                  <a:lnTo>
                    <a:pt x="13582" y="13261"/>
                  </a:lnTo>
                  <a:lnTo>
                    <a:pt x="13566" y="13159"/>
                  </a:lnTo>
                  <a:lnTo>
                    <a:pt x="13604" y="13129"/>
                  </a:lnTo>
                  <a:lnTo>
                    <a:pt x="13642" y="13108"/>
                  </a:lnTo>
                  <a:lnTo>
                    <a:pt x="13686" y="13088"/>
                  </a:lnTo>
                  <a:lnTo>
                    <a:pt x="13773" y="13088"/>
                  </a:lnTo>
                  <a:lnTo>
                    <a:pt x="13822" y="13119"/>
                  </a:lnTo>
                  <a:lnTo>
                    <a:pt x="13833" y="13139"/>
                  </a:lnTo>
                  <a:lnTo>
                    <a:pt x="13850" y="13159"/>
                  </a:lnTo>
                  <a:lnTo>
                    <a:pt x="13861" y="13180"/>
                  </a:lnTo>
                  <a:lnTo>
                    <a:pt x="13866" y="13210"/>
                  </a:lnTo>
                  <a:lnTo>
                    <a:pt x="13877" y="13241"/>
                  </a:lnTo>
                  <a:lnTo>
                    <a:pt x="13883" y="13271"/>
                  </a:lnTo>
                  <a:lnTo>
                    <a:pt x="13888" y="13312"/>
                  </a:lnTo>
                  <a:lnTo>
                    <a:pt x="13894" y="13403"/>
                  </a:lnTo>
                  <a:lnTo>
                    <a:pt x="13899" y="13515"/>
                  </a:lnTo>
                  <a:lnTo>
                    <a:pt x="13899" y="14258"/>
                  </a:lnTo>
                  <a:lnTo>
                    <a:pt x="13910" y="14278"/>
                  </a:lnTo>
                  <a:lnTo>
                    <a:pt x="13921" y="14288"/>
                  </a:lnTo>
                  <a:lnTo>
                    <a:pt x="13937" y="14298"/>
                  </a:lnTo>
                  <a:lnTo>
                    <a:pt x="13954" y="14298"/>
                  </a:lnTo>
                  <a:lnTo>
                    <a:pt x="13959" y="14369"/>
                  </a:lnTo>
                  <a:lnTo>
                    <a:pt x="13937" y="14390"/>
                  </a:lnTo>
                  <a:lnTo>
                    <a:pt x="13910" y="14400"/>
                  </a:lnTo>
                  <a:lnTo>
                    <a:pt x="13888" y="14400"/>
                  </a:lnTo>
                  <a:lnTo>
                    <a:pt x="13872" y="14380"/>
                  </a:lnTo>
                  <a:lnTo>
                    <a:pt x="13833" y="14268"/>
                  </a:lnTo>
                  <a:lnTo>
                    <a:pt x="13790" y="14369"/>
                  </a:lnTo>
                  <a:lnTo>
                    <a:pt x="13773" y="14390"/>
                  </a:lnTo>
                  <a:lnTo>
                    <a:pt x="13757" y="14400"/>
                  </a:lnTo>
                  <a:lnTo>
                    <a:pt x="13675" y="14400"/>
                  </a:lnTo>
                  <a:lnTo>
                    <a:pt x="13642" y="14390"/>
                  </a:lnTo>
                  <a:lnTo>
                    <a:pt x="13631" y="14369"/>
                  </a:lnTo>
                  <a:lnTo>
                    <a:pt x="13615" y="14359"/>
                  </a:lnTo>
                  <a:lnTo>
                    <a:pt x="13587" y="14329"/>
                  </a:lnTo>
                  <a:lnTo>
                    <a:pt x="13577" y="14298"/>
                  </a:lnTo>
                  <a:lnTo>
                    <a:pt x="13571" y="14278"/>
                  </a:lnTo>
                  <a:lnTo>
                    <a:pt x="13555" y="14207"/>
                  </a:lnTo>
                  <a:lnTo>
                    <a:pt x="13549" y="14176"/>
                  </a:lnTo>
                  <a:lnTo>
                    <a:pt x="13544" y="14136"/>
                  </a:lnTo>
                  <a:lnTo>
                    <a:pt x="13538" y="14085"/>
                  </a:lnTo>
                  <a:lnTo>
                    <a:pt x="13538" y="14034"/>
                  </a:lnTo>
                  <a:lnTo>
                    <a:pt x="13544" y="13942"/>
                  </a:lnTo>
                  <a:lnTo>
                    <a:pt x="13544" y="13902"/>
                  </a:lnTo>
                  <a:lnTo>
                    <a:pt x="13549" y="13871"/>
                  </a:lnTo>
                  <a:lnTo>
                    <a:pt x="13566" y="13800"/>
                  </a:lnTo>
                  <a:lnTo>
                    <a:pt x="13577" y="13780"/>
                  </a:lnTo>
                  <a:lnTo>
                    <a:pt x="13587" y="13749"/>
                  </a:lnTo>
                  <a:lnTo>
                    <a:pt x="13604" y="13729"/>
                  </a:lnTo>
                  <a:lnTo>
                    <a:pt x="13615" y="13708"/>
                  </a:lnTo>
                  <a:lnTo>
                    <a:pt x="13648" y="13688"/>
                  </a:lnTo>
                  <a:lnTo>
                    <a:pt x="13686" y="13658"/>
                  </a:lnTo>
                  <a:lnTo>
                    <a:pt x="13735" y="13647"/>
                  </a:lnTo>
                  <a:lnTo>
                    <a:pt x="13833" y="13637"/>
                  </a:lnTo>
                  <a:lnTo>
                    <a:pt x="13833" y="13444"/>
                  </a:lnTo>
                  <a:close/>
                  <a:moveTo>
                    <a:pt x="13833" y="13729"/>
                  </a:moveTo>
                  <a:lnTo>
                    <a:pt x="13740" y="13739"/>
                  </a:lnTo>
                  <a:lnTo>
                    <a:pt x="13708" y="13749"/>
                  </a:lnTo>
                  <a:lnTo>
                    <a:pt x="13691" y="13759"/>
                  </a:lnTo>
                  <a:lnTo>
                    <a:pt x="13680" y="13759"/>
                  </a:lnTo>
                  <a:lnTo>
                    <a:pt x="13659" y="13780"/>
                  </a:lnTo>
                  <a:lnTo>
                    <a:pt x="13626" y="13841"/>
                  </a:lnTo>
                  <a:lnTo>
                    <a:pt x="13615" y="13892"/>
                  </a:lnTo>
                  <a:lnTo>
                    <a:pt x="13609" y="13942"/>
                  </a:lnTo>
                  <a:lnTo>
                    <a:pt x="13609" y="14146"/>
                  </a:lnTo>
                  <a:lnTo>
                    <a:pt x="13615" y="14186"/>
                  </a:lnTo>
                  <a:lnTo>
                    <a:pt x="13626" y="14227"/>
                  </a:lnTo>
                  <a:lnTo>
                    <a:pt x="13648" y="14268"/>
                  </a:lnTo>
                  <a:lnTo>
                    <a:pt x="13669" y="14288"/>
                  </a:lnTo>
                  <a:lnTo>
                    <a:pt x="13691" y="14298"/>
                  </a:lnTo>
                  <a:lnTo>
                    <a:pt x="13735" y="14298"/>
                  </a:lnTo>
                  <a:lnTo>
                    <a:pt x="13757" y="14288"/>
                  </a:lnTo>
                  <a:lnTo>
                    <a:pt x="13773" y="14278"/>
                  </a:lnTo>
                  <a:lnTo>
                    <a:pt x="13784" y="14268"/>
                  </a:lnTo>
                  <a:lnTo>
                    <a:pt x="13812" y="14227"/>
                  </a:lnTo>
                  <a:lnTo>
                    <a:pt x="13833" y="14186"/>
                  </a:lnTo>
                  <a:lnTo>
                    <a:pt x="13833" y="13729"/>
                  </a:lnTo>
                  <a:close/>
                  <a:moveTo>
                    <a:pt x="13057" y="13108"/>
                  </a:moveTo>
                  <a:lnTo>
                    <a:pt x="13123" y="13108"/>
                  </a:lnTo>
                  <a:lnTo>
                    <a:pt x="13238" y="14014"/>
                  </a:lnTo>
                  <a:lnTo>
                    <a:pt x="13265" y="14339"/>
                  </a:lnTo>
                  <a:lnTo>
                    <a:pt x="13287" y="14014"/>
                  </a:lnTo>
                  <a:lnTo>
                    <a:pt x="13402" y="13108"/>
                  </a:lnTo>
                  <a:lnTo>
                    <a:pt x="13473" y="13108"/>
                  </a:lnTo>
                  <a:lnTo>
                    <a:pt x="13298" y="14380"/>
                  </a:lnTo>
                  <a:lnTo>
                    <a:pt x="13227" y="14380"/>
                  </a:lnTo>
                  <a:lnTo>
                    <a:pt x="13057" y="13108"/>
                  </a:lnTo>
                  <a:close/>
                  <a:moveTo>
                    <a:pt x="12877" y="12651"/>
                  </a:moveTo>
                  <a:lnTo>
                    <a:pt x="12943" y="12651"/>
                  </a:lnTo>
                  <a:lnTo>
                    <a:pt x="12943" y="14380"/>
                  </a:lnTo>
                  <a:lnTo>
                    <a:pt x="12910" y="14380"/>
                  </a:lnTo>
                  <a:lnTo>
                    <a:pt x="12882" y="14247"/>
                  </a:lnTo>
                  <a:lnTo>
                    <a:pt x="12822" y="14369"/>
                  </a:lnTo>
                  <a:lnTo>
                    <a:pt x="12789" y="14390"/>
                  </a:lnTo>
                  <a:lnTo>
                    <a:pt x="12768" y="14400"/>
                  </a:lnTo>
                  <a:lnTo>
                    <a:pt x="12718" y="14400"/>
                  </a:lnTo>
                  <a:lnTo>
                    <a:pt x="12697" y="14390"/>
                  </a:lnTo>
                  <a:lnTo>
                    <a:pt x="12680" y="14380"/>
                  </a:lnTo>
                  <a:lnTo>
                    <a:pt x="12658" y="14369"/>
                  </a:lnTo>
                  <a:lnTo>
                    <a:pt x="12615" y="14288"/>
                  </a:lnTo>
                  <a:lnTo>
                    <a:pt x="12593" y="14207"/>
                  </a:lnTo>
                  <a:lnTo>
                    <a:pt x="12582" y="14156"/>
                  </a:lnTo>
                  <a:lnTo>
                    <a:pt x="12565" y="14044"/>
                  </a:lnTo>
                  <a:lnTo>
                    <a:pt x="12554" y="13902"/>
                  </a:lnTo>
                  <a:lnTo>
                    <a:pt x="12554" y="13647"/>
                  </a:lnTo>
                  <a:lnTo>
                    <a:pt x="12560" y="13566"/>
                  </a:lnTo>
                  <a:lnTo>
                    <a:pt x="12560" y="13495"/>
                  </a:lnTo>
                  <a:lnTo>
                    <a:pt x="12565" y="13434"/>
                  </a:lnTo>
                  <a:lnTo>
                    <a:pt x="12576" y="13373"/>
                  </a:lnTo>
                  <a:lnTo>
                    <a:pt x="12582" y="13322"/>
                  </a:lnTo>
                  <a:lnTo>
                    <a:pt x="12593" y="13271"/>
                  </a:lnTo>
                  <a:lnTo>
                    <a:pt x="12604" y="13231"/>
                  </a:lnTo>
                  <a:lnTo>
                    <a:pt x="12620" y="13190"/>
                  </a:lnTo>
                  <a:lnTo>
                    <a:pt x="12647" y="13139"/>
                  </a:lnTo>
                  <a:lnTo>
                    <a:pt x="12664" y="13119"/>
                  </a:lnTo>
                  <a:lnTo>
                    <a:pt x="12686" y="13108"/>
                  </a:lnTo>
                  <a:lnTo>
                    <a:pt x="12702" y="13098"/>
                  </a:lnTo>
                  <a:lnTo>
                    <a:pt x="12740" y="13088"/>
                  </a:lnTo>
                  <a:lnTo>
                    <a:pt x="12762" y="13088"/>
                  </a:lnTo>
                  <a:lnTo>
                    <a:pt x="12806" y="13108"/>
                  </a:lnTo>
                  <a:lnTo>
                    <a:pt x="12822" y="13119"/>
                  </a:lnTo>
                  <a:lnTo>
                    <a:pt x="12850" y="13159"/>
                  </a:lnTo>
                  <a:lnTo>
                    <a:pt x="12866" y="13180"/>
                  </a:lnTo>
                  <a:lnTo>
                    <a:pt x="12877" y="13200"/>
                  </a:lnTo>
                  <a:lnTo>
                    <a:pt x="12877" y="12651"/>
                  </a:lnTo>
                  <a:close/>
                  <a:moveTo>
                    <a:pt x="12877" y="13292"/>
                  </a:moveTo>
                  <a:lnTo>
                    <a:pt x="12855" y="13261"/>
                  </a:lnTo>
                  <a:lnTo>
                    <a:pt x="12828" y="13231"/>
                  </a:lnTo>
                  <a:lnTo>
                    <a:pt x="12811" y="13210"/>
                  </a:lnTo>
                  <a:lnTo>
                    <a:pt x="12789" y="13200"/>
                  </a:lnTo>
                  <a:lnTo>
                    <a:pt x="12773" y="13200"/>
                  </a:lnTo>
                  <a:lnTo>
                    <a:pt x="12751" y="13190"/>
                  </a:lnTo>
                  <a:lnTo>
                    <a:pt x="12724" y="13200"/>
                  </a:lnTo>
                  <a:lnTo>
                    <a:pt x="12707" y="13200"/>
                  </a:lnTo>
                  <a:lnTo>
                    <a:pt x="12686" y="13220"/>
                  </a:lnTo>
                  <a:lnTo>
                    <a:pt x="12675" y="13241"/>
                  </a:lnTo>
                  <a:lnTo>
                    <a:pt x="12658" y="13281"/>
                  </a:lnTo>
                  <a:lnTo>
                    <a:pt x="12642" y="13342"/>
                  </a:lnTo>
                  <a:lnTo>
                    <a:pt x="12631" y="13424"/>
                  </a:lnTo>
                  <a:lnTo>
                    <a:pt x="12626" y="13525"/>
                  </a:lnTo>
                  <a:lnTo>
                    <a:pt x="12626" y="13942"/>
                  </a:lnTo>
                  <a:lnTo>
                    <a:pt x="12631" y="14044"/>
                  </a:lnTo>
                  <a:lnTo>
                    <a:pt x="12642" y="14136"/>
                  </a:lnTo>
                  <a:lnTo>
                    <a:pt x="12658" y="14197"/>
                  </a:lnTo>
                  <a:lnTo>
                    <a:pt x="12675" y="14247"/>
                  </a:lnTo>
                  <a:lnTo>
                    <a:pt x="12697" y="14288"/>
                  </a:lnTo>
                  <a:lnTo>
                    <a:pt x="12713" y="14298"/>
                  </a:lnTo>
                  <a:lnTo>
                    <a:pt x="12724" y="14298"/>
                  </a:lnTo>
                  <a:lnTo>
                    <a:pt x="12740" y="14308"/>
                  </a:lnTo>
                  <a:lnTo>
                    <a:pt x="12773" y="14308"/>
                  </a:lnTo>
                  <a:lnTo>
                    <a:pt x="12789" y="14298"/>
                  </a:lnTo>
                  <a:lnTo>
                    <a:pt x="12800" y="14288"/>
                  </a:lnTo>
                  <a:lnTo>
                    <a:pt x="12817" y="14278"/>
                  </a:lnTo>
                  <a:lnTo>
                    <a:pt x="12844" y="14237"/>
                  </a:lnTo>
                  <a:lnTo>
                    <a:pt x="12877" y="14197"/>
                  </a:lnTo>
                  <a:lnTo>
                    <a:pt x="12877" y="13292"/>
                  </a:lnTo>
                  <a:close/>
                  <a:moveTo>
                    <a:pt x="12030" y="14380"/>
                  </a:moveTo>
                  <a:lnTo>
                    <a:pt x="11959" y="14380"/>
                  </a:lnTo>
                  <a:lnTo>
                    <a:pt x="12177" y="12783"/>
                  </a:lnTo>
                  <a:lnTo>
                    <a:pt x="12259" y="12783"/>
                  </a:lnTo>
                  <a:lnTo>
                    <a:pt x="12467" y="14380"/>
                  </a:lnTo>
                  <a:lnTo>
                    <a:pt x="12396" y="14380"/>
                  </a:lnTo>
                  <a:lnTo>
                    <a:pt x="12347" y="14014"/>
                  </a:lnTo>
                  <a:lnTo>
                    <a:pt x="12079" y="14014"/>
                  </a:lnTo>
                  <a:lnTo>
                    <a:pt x="12030" y="14380"/>
                  </a:lnTo>
                  <a:close/>
                  <a:moveTo>
                    <a:pt x="12243" y="13220"/>
                  </a:moveTo>
                  <a:lnTo>
                    <a:pt x="12216" y="12834"/>
                  </a:lnTo>
                  <a:lnTo>
                    <a:pt x="12183" y="13220"/>
                  </a:lnTo>
                  <a:lnTo>
                    <a:pt x="12090" y="13912"/>
                  </a:lnTo>
                  <a:lnTo>
                    <a:pt x="12336" y="13912"/>
                  </a:lnTo>
                  <a:lnTo>
                    <a:pt x="12243" y="13220"/>
                  </a:lnTo>
                  <a:close/>
                  <a:moveTo>
                    <a:pt x="19457" y="6122"/>
                  </a:moveTo>
                  <a:lnTo>
                    <a:pt x="18763" y="6122"/>
                  </a:lnTo>
                  <a:lnTo>
                    <a:pt x="18763" y="11390"/>
                  </a:lnTo>
                  <a:lnTo>
                    <a:pt x="18758" y="11420"/>
                  </a:lnTo>
                  <a:lnTo>
                    <a:pt x="18752" y="11441"/>
                  </a:lnTo>
                  <a:lnTo>
                    <a:pt x="18741" y="11492"/>
                  </a:lnTo>
                  <a:lnTo>
                    <a:pt x="18698" y="11573"/>
                  </a:lnTo>
                  <a:lnTo>
                    <a:pt x="18676" y="11593"/>
                  </a:lnTo>
                  <a:lnTo>
                    <a:pt x="18649" y="11614"/>
                  </a:lnTo>
                  <a:lnTo>
                    <a:pt x="18168" y="11614"/>
                  </a:lnTo>
                  <a:lnTo>
                    <a:pt x="18157" y="11603"/>
                  </a:lnTo>
                  <a:lnTo>
                    <a:pt x="18140" y="11593"/>
                  </a:lnTo>
                  <a:lnTo>
                    <a:pt x="18118" y="11573"/>
                  </a:lnTo>
                  <a:lnTo>
                    <a:pt x="18075" y="11492"/>
                  </a:lnTo>
                  <a:lnTo>
                    <a:pt x="18053" y="11390"/>
                  </a:lnTo>
                  <a:lnTo>
                    <a:pt x="18047" y="11339"/>
                  </a:lnTo>
                  <a:lnTo>
                    <a:pt x="18047" y="6122"/>
                  </a:lnTo>
                  <a:lnTo>
                    <a:pt x="17353" y="6122"/>
                  </a:lnTo>
                  <a:lnTo>
                    <a:pt x="17326" y="6112"/>
                  </a:lnTo>
                  <a:lnTo>
                    <a:pt x="17310" y="6102"/>
                  </a:lnTo>
                  <a:lnTo>
                    <a:pt x="17299" y="6092"/>
                  </a:lnTo>
                  <a:lnTo>
                    <a:pt x="17271" y="6071"/>
                  </a:lnTo>
                  <a:lnTo>
                    <a:pt x="17249" y="6041"/>
                  </a:lnTo>
                  <a:lnTo>
                    <a:pt x="17233" y="5990"/>
                  </a:lnTo>
                  <a:lnTo>
                    <a:pt x="17217" y="5949"/>
                  </a:lnTo>
                  <a:lnTo>
                    <a:pt x="17211" y="5898"/>
                  </a:lnTo>
                  <a:lnTo>
                    <a:pt x="17206" y="5837"/>
                  </a:lnTo>
                  <a:lnTo>
                    <a:pt x="17206" y="5186"/>
                  </a:lnTo>
                  <a:lnTo>
                    <a:pt x="17211" y="5136"/>
                  </a:lnTo>
                  <a:lnTo>
                    <a:pt x="17211" y="5105"/>
                  </a:lnTo>
                  <a:lnTo>
                    <a:pt x="17217" y="5085"/>
                  </a:lnTo>
                  <a:lnTo>
                    <a:pt x="17233" y="5034"/>
                  </a:lnTo>
                  <a:lnTo>
                    <a:pt x="17249" y="4993"/>
                  </a:lnTo>
                  <a:lnTo>
                    <a:pt x="17271" y="4963"/>
                  </a:lnTo>
                  <a:lnTo>
                    <a:pt x="17299" y="4932"/>
                  </a:lnTo>
                  <a:lnTo>
                    <a:pt x="17353" y="4912"/>
                  </a:lnTo>
                  <a:lnTo>
                    <a:pt x="19457" y="4912"/>
                  </a:lnTo>
                  <a:lnTo>
                    <a:pt x="19485" y="4922"/>
                  </a:lnTo>
                  <a:lnTo>
                    <a:pt x="19501" y="4922"/>
                  </a:lnTo>
                  <a:lnTo>
                    <a:pt x="19512" y="4932"/>
                  </a:lnTo>
                  <a:lnTo>
                    <a:pt x="19539" y="4963"/>
                  </a:lnTo>
                  <a:lnTo>
                    <a:pt x="19561" y="4993"/>
                  </a:lnTo>
                  <a:lnTo>
                    <a:pt x="19578" y="5034"/>
                  </a:lnTo>
                  <a:lnTo>
                    <a:pt x="19594" y="5085"/>
                  </a:lnTo>
                  <a:lnTo>
                    <a:pt x="19605" y="5186"/>
                  </a:lnTo>
                  <a:lnTo>
                    <a:pt x="19605" y="5837"/>
                  </a:lnTo>
                  <a:lnTo>
                    <a:pt x="19600" y="5898"/>
                  </a:lnTo>
                  <a:lnTo>
                    <a:pt x="19600" y="5919"/>
                  </a:lnTo>
                  <a:lnTo>
                    <a:pt x="19594" y="5949"/>
                  </a:lnTo>
                  <a:lnTo>
                    <a:pt x="19578" y="5990"/>
                  </a:lnTo>
                  <a:lnTo>
                    <a:pt x="19561" y="6041"/>
                  </a:lnTo>
                  <a:lnTo>
                    <a:pt x="19539" y="6071"/>
                  </a:lnTo>
                  <a:lnTo>
                    <a:pt x="19485" y="6112"/>
                  </a:lnTo>
                  <a:lnTo>
                    <a:pt x="19457" y="6122"/>
                  </a:lnTo>
                  <a:close/>
                  <a:moveTo>
                    <a:pt x="17064" y="11380"/>
                  </a:moveTo>
                  <a:lnTo>
                    <a:pt x="16971" y="11461"/>
                  </a:lnTo>
                  <a:lnTo>
                    <a:pt x="16883" y="11522"/>
                  </a:lnTo>
                  <a:lnTo>
                    <a:pt x="16790" y="11573"/>
                  </a:lnTo>
                  <a:lnTo>
                    <a:pt x="16741" y="11593"/>
                  </a:lnTo>
                  <a:lnTo>
                    <a:pt x="16697" y="11614"/>
                  </a:lnTo>
                  <a:lnTo>
                    <a:pt x="16512" y="11675"/>
                  </a:lnTo>
                  <a:lnTo>
                    <a:pt x="16413" y="11685"/>
                  </a:lnTo>
                  <a:lnTo>
                    <a:pt x="16238" y="11685"/>
                  </a:lnTo>
                  <a:lnTo>
                    <a:pt x="16156" y="11675"/>
                  </a:lnTo>
                  <a:lnTo>
                    <a:pt x="16003" y="11634"/>
                  </a:lnTo>
                  <a:lnTo>
                    <a:pt x="15927" y="11603"/>
                  </a:lnTo>
                  <a:lnTo>
                    <a:pt x="15856" y="11563"/>
                  </a:lnTo>
                  <a:lnTo>
                    <a:pt x="15785" y="11512"/>
                  </a:lnTo>
                  <a:lnTo>
                    <a:pt x="15653" y="11410"/>
                  </a:lnTo>
                  <a:lnTo>
                    <a:pt x="15588" y="11339"/>
                  </a:lnTo>
                  <a:lnTo>
                    <a:pt x="15468" y="11197"/>
                  </a:lnTo>
                  <a:lnTo>
                    <a:pt x="15358" y="11014"/>
                  </a:lnTo>
                  <a:lnTo>
                    <a:pt x="15309" y="10922"/>
                  </a:lnTo>
                  <a:lnTo>
                    <a:pt x="15260" y="10800"/>
                  </a:lnTo>
                  <a:lnTo>
                    <a:pt x="15172" y="10576"/>
                  </a:lnTo>
                  <a:lnTo>
                    <a:pt x="15134" y="10454"/>
                  </a:lnTo>
                  <a:lnTo>
                    <a:pt x="15096" y="10322"/>
                  </a:lnTo>
                  <a:lnTo>
                    <a:pt x="15058" y="10180"/>
                  </a:lnTo>
                  <a:lnTo>
                    <a:pt x="15030" y="10037"/>
                  </a:lnTo>
                  <a:lnTo>
                    <a:pt x="14998" y="9885"/>
                  </a:lnTo>
                  <a:lnTo>
                    <a:pt x="14970" y="9732"/>
                  </a:lnTo>
                  <a:lnTo>
                    <a:pt x="14948" y="9569"/>
                  </a:lnTo>
                  <a:lnTo>
                    <a:pt x="14927" y="9397"/>
                  </a:lnTo>
                  <a:lnTo>
                    <a:pt x="14910" y="9224"/>
                  </a:lnTo>
                  <a:lnTo>
                    <a:pt x="14899" y="9041"/>
                  </a:lnTo>
                  <a:lnTo>
                    <a:pt x="14877" y="8654"/>
                  </a:lnTo>
                  <a:lnTo>
                    <a:pt x="14872" y="8461"/>
                  </a:lnTo>
                  <a:lnTo>
                    <a:pt x="14872" y="8064"/>
                  </a:lnTo>
                  <a:lnTo>
                    <a:pt x="14877" y="7881"/>
                  </a:lnTo>
                  <a:lnTo>
                    <a:pt x="14888" y="7698"/>
                  </a:lnTo>
                  <a:lnTo>
                    <a:pt x="14899" y="7525"/>
                  </a:lnTo>
                  <a:lnTo>
                    <a:pt x="14910" y="7363"/>
                  </a:lnTo>
                  <a:lnTo>
                    <a:pt x="14927" y="7190"/>
                  </a:lnTo>
                  <a:lnTo>
                    <a:pt x="14948" y="7027"/>
                  </a:lnTo>
                  <a:lnTo>
                    <a:pt x="14970" y="6875"/>
                  </a:lnTo>
                  <a:lnTo>
                    <a:pt x="15025" y="6569"/>
                  </a:lnTo>
                  <a:lnTo>
                    <a:pt x="15058" y="6427"/>
                  </a:lnTo>
                  <a:lnTo>
                    <a:pt x="15090" y="6295"/>
                  </a:lnTo>
                  <a:lnTo>
                    <a:pt x="15129" y="6163"/>
                  </a:lnTo>
                  <a:lnTo>
                    <a:pt x="15172" y="6031"/>
                  </a:lnTo>
                  <a:lnTo>
                    <a:pt x="15211" y="5908"/>
                  </a:lnTo>
                  <a:lnTo>
                    <a:pt x="15309" y="5685"/>
                  </a:lnTo>
                  <a:lnTo>
                    <a:pt x="15358" y="5583"/>
                  </a:lnTo>
                  <a:lnTo>
                    <a:pt x="15413" y="5481"/>
                  </a:lnTo>
                  <a:lnTo>
                    <a:pt x="15468" y="5390"/>
                  </a:lnTo>
                  <a:lnTo>
                    <a:pt x="15495" y="5349"/>
                  </a:lnTo>
                  <a:lnTo>
                    <a:pt x="15528" y="5308"/>
                  </a:lnTo>
                  <a:lnTo>
                    <a:pt x="15588" y="5227"/>
                  </a:lnTo>
                  <a:lnTo>
                    <a:pt x="15653" y="5156"/>
                  </a:lnTo>
                  <a:lnTo>
                    <a:pt x="15785" y="5034"/>
                  </a:lnTo>
                  <a:lnTo>
                    <a:pt x="15856" y="4983"/>
                  </a:lnTo>
                  <a:lnTo>
                    <a:pt x="15932" y="4942"/>
                  </a:lnTo>
                  <a:lnTo>
                    <a:pt x="16003" y="4912"/>
                  </a:lnTo>
                  <a:lnTo>
                    <a:pt x="16085" y="4881"/>
                  </a:lnTo>
                  <a:lnTo>
                    <a:pt x="16162" y="4861"/>
                  </a:lnTo>
                  <a:lnTo>
                    <a:pt x="16244" y="4851"/>
                  </a:lnTo>
                  <a:lnTo>
                    <a:pt x="16331" y="4841"/>
                  </a:lnTo>
                  <a:lnTo>
                    <a:pt x="16495" y="4861"/>
                  </a:lnTo>
                  <a:lnTo>
                    <a:pt x="16583" y="4871"/>
                  </a:lnTo>
                  <a:lnTo>
                    <a:pt x="16757" y="4932"/>
                  </a:lnTo>
                  <a:lnTo>
                    <a:pt x="16801" y="4953"/>
                  </a:lnTo>
                  <a:lnTo>
                    <a:pt x="16932" y="5044"/>
                  </a:lnTo>
                  <a:lnTo>
                    <a:pt x="17014" y="5125"/>
                  </a:lnTo>
                  <a:lnTo>
                    <a:pt x="17042" y="5156"/>
                  </a:lnTo>
                  <a:lnTo>
                    <a:pt x="17064" y="5186"/>
                  </a:lnTo>
                  <a:lnTo>
                    <a:pt x="17080" y="5227"/>
                  </a:lnTo>
                  <a:lnTo>
                    <a:pt x="17091" y="5278"/>
                  </a:lnTo>
                  <a:lnTo>
                    <a:pt x="17096" y="5329"/>
                  </a:lnTo>
                  <a:lnTo>
                    <a:pt x="17102" y="5369"/>
                  </a:lnTo>
                  <a:lnTo>
                    <a:pt x="17096" y="5420"/>
                  </a:lnTo>
                  <a:lnTo>
                    <a:pt x="17085" y="5481"/>
                  </a:lnTo>
                  <a:lnTo>
                    <a:pt x="16943" y="6000"/>
                  </a:lnTo>
                  <a:lnTo>
                    <a:pt x="16932" y="6041"/>
                  </a:lnTo>
                  <a:lnTo>
                    <a:pt x="16900" y="6102"/>
                  </a:lnTo>
                  <a:lnTo>
                    <a:pt x="16878" y="6122"/>
                  </a:lnTo>
                  <a:lnTo>
                    <a:pt x="16856" y="6132"/>
                  </a:lnTo>
                  <a:lnTo>
                    <a:pt x="16829" y="6132"/>
                  </a:lnTo>
                  <a:lnTo>
                    <a:pt x="16774" y="6112"/>
                  </a:lnTo>
                  <a:lnTo>
                    <a:pt x="16736" y="6081"/>
                  </a:lnTo>
                  <a:lnTo>
                    <a:pt x="16692" y="6051"/>
                  </a:lnTo>
                  <a:lnTo>
                    <a:pt x="16643" y="6020"/>
                  </a:lnTo>
                  <a:lnTo>
                    <a:pt x="16599" y="6000"/>
                  </a:lnTo>
                  <a:lnTo>
                    <a:pt x="16501" y="5969"/>
                  </a:lnTo>
                  <a:lnTo>
                    <a:pt x="16451" y="5959"/>
                  </a:lnTo>
                  <a:lnTo>
                    <a:pt x="16353" y="5959"/>
                  </a:lnTo>
                  <a:lnTo>
                    <a:pt x="16315" y="5969"/>
                  </a:lnTo>
                  <a:lnTo>
                    <a:pt x="16227" y="5990"/>
                  </a:lnTo>
                  <a:lnTo>
                    <a:pt x="16113" y="6051"/>
                  </a:lnTo>
                  <a:lnTo>
                    <a:pt x="16074" y="6081"/>
                  </a:lnTo>
                  <a:lnTo>
                    <a:pt x="16041" y="6112"/>
                  </a:lnTo>
                  <a:lnTo>
                    <a:pt x="16009" y="6153"/>
                  </a:lnTo>
                  <a:lnTo>
                    <a:pt x="15943" y="6244"/>
                  </a:lnTo>
                  <a:lnTo>
                    <a:pt x="15910" y="6295"/>
                  </a:lnTo>
                  <a:lnTo>
                    <a:pt x="15883" y="6346"/>
                  </a:lnTo>
                  <a:lnTo>
                    <a:pt x="15856" y="6407"/>
                  </a:lnTo>
                  <a:lnTo>
                    <a:pt x="15801" y="6549"/>
                  </a:lnTo>
                  <a:lnTo>
                    <a:pt x="15779" y="6620"/>
                  </a:lnTo>
                  <a:lnTo>
                    <a:pt x="15757" y="6702"/>
                  </a:lnTo>
                  <a:lnTo>
                    <a:pt x="15714" y="6885"/>
                  </a:lnTo>
                  <a:lnTo>
                    <a:pt x="15697" y="6976"/>
                  </a:lnTo>
                  <a:lnTo>
                    <a:pt x="15664" y="7190"/>
                  </a:lnTo>
                  <a:lnTo>
                    <a:pt x="15653" y="7302"/>
                  </a:lnTo>
                  <a:lnTo>
                    <a:pt x="15632" y="7546"/>
                  </a:lnTo>
                  <a:lnTo>
                    <a:pt x="15626" y="7678"/>
                  </a:lnTo>
                  <a:lnTo>
                    <a:pt x="15615" y="7810"/>
                  </a:lnTo>
                  <a:lnTo>
                    <a:pt x="15615" y="7953"/>
                  </a:lnTo>
                  <a:lnTo>
                    <a:pt x="15610" y="8105"/>
                  </a:lnTo>
                  <a:lnTo>
                    <a:pt x="15610" y="8410"/>
                  </a:lnTo>
                  <a:lnTo>
                    <a:pt x="15615" y="8553"/>
                  </a:lnTo>
                  <a:lnTo>
                    <a:pt x="15615" y="8695"/>
                  </a:lnTo>
                  <a:lnTo>
                    <a:pt x="15621" y="8827"/>
                  </a:lnTo>
                  <a:lnTo>
                    <a:pt x="15632" y="8959"/>
                  </a:lnTo>
                  <a:lnTo>
                    <a:pt x="15643" y="9081"/>
                  </a:lnTo>
                  <a:lnTo>
                    <a:pt x="15664" y="9305"/>
                  </a:lnTo>
                  <a:lnTo>
                    <a:pt x="15692" y="9508"/>
                  </a:lnTo>
                  <a:lnTo>
                    <a:pt x="15708" y="9600"/>
                  </a:lnTo>
                  <a:lnTo>
                    <a:pt x="15730" y="9692"/>
                  </a:lnTo>
                  <a:lnTo>
                    <a:pt x="15774" y="9854"/>
                  </a:lnTo>
                  <a:lnTo>
                    <a:pt x="15823" y="9997"/>
                  </a:lnTo>
                  <a:lnTo>
                    <a:pt x="15845" y="10068"/>
                  </a:lnTo>
                  <a:lnTo>
                    <a:pt x="15905" y="10180"/>
                  </a:lnTo>
                  <a:lnTo>
                    <a:pt x="15938" y="10231"/>
                  </a:lnTo>
                  <a:lnTo>
                    <a:pt x="15965" y="10281"/>
                  </a:lnTo>
                  <a:lnTo>
                    <a:pt x="16003" y="10322"/>
                  </a:lnTo>
                  <a:lnTo>
                    <a:pt x="16036" y="10353"/>
                  </a:lnTo>
                  <a:lnTo>
                    <a:pt x="16074" y="10393"/>
                  </a:lnTo>
                  <a:lnTo>
                    <a:pt x="16113" y="10414"/>
                  </a:lnTo>
                  <a:lnTo>
                    <a:pt x="16151" y="10444"/>
                  </a:lnTo>
                  <a:lnTo>
                    <a:pt x="16189" y="10464"/>
                  </a:lnTo>
                  <a:lnTo>
                    <a:pt x="16233" y="10485"/>
                  </a:lnTo>
                  <a:lnTo>
                    <a:pt x="16320" y="10505"/>
                  </a:lnTo>
                  <a:lnTo>
                    <a:pt x="16408" y="10515"/>
                  </a:lnTo>
                  <a:lnTo>
                    <a:pt x="16451" y="10505"/>
                  </a:lnTo>
                  <a:lnTo>
                    <a:pt x="16501" y="10495"/>
                  </a:lnTo>
                  <a:lnTo>
                    <a:pt x="16604" y="10454"/>
                  </a:lnTo>
                  <a:lnTo>
                    <a:pt x="16654" y="10434"/>
                  </a:lnTo>
                  <a:lnTo>
                    <a:pt x="16703" y="10403"/>
                  </a:lnTo>
                  <a:lnTo>
                    <a:pt x="16757" y="10373"/>
                  </a:lnTo>
                  <a:lnTo>
                    <a:pt x="16801" y="10332"/>
                  </a:lnTo>
                  <a:lnTo>
                    <a:pt x="16829" y="10322"/>
                  </a:lnTo>
                  <a:lnTo>
                    <a:pt x="16850" y="10312"/>
                  </a:lnTo>
                  <a:lnTo>
                    <a:pt x="16878" y="10312"/>
                  </a:lnTo>
                  <a:lnTo>
                    <a:pt x="16921" y="10332"/>
                  </a:lnTo>
                  <a:lnTo>
                    <a:pt x="16943" y="10363"/>
                  </a:lnTo>
                  <a:lnTo>
                    <a:pt x="16954" y="10373"/>
                  </a:lnTo>
                  <a:lnTo>
                    <a:pt x="16971" y="10434"/>
                  </a:lnTo>
                  <a:lnTo>
                    <a:pt x="17113" y="11044"/>
                  </a:lnTo>
                  <a:lnTo>
                    <a:pt x="17118" y="11105"/>
                  </a:lnTo>
                  <a:lnTo>
                    <a:pt x="17124" y="11156"/>
                  </a:lnTo>
                  <a:lnTo>
                    <a:pt x="17124" y="11207"/>
                  </a:lnTo>
                  <a:lnTo>
                    <a:pt x="17118" y="11247"/>
                  </a:lnTo>
                  <a:lnTo>
                    <a:pt x="17107" y="11298"/>
                  </a:lnTo>
                  <a:lnTo>
                    <a:pt x="17096" y="11329"/>
                  </a:lnTo>
                  <a:lnTo>
                    <a:pt x="17080" y="11359"/>
                  </a:lnTo>
                  <a:lnTo>
                    <a:pt x="17064" y="11380"/>
                  </a:lnTo>
                  <a:close/>
                  <a:moveTo>
                    <a:pt x="14713" y="11614"/>
                  </a:moveTo>
                  <a:lnTo>
                    <a:pt x="14200" y="11614"/>
                  </a:lnTo>
                  <a:lnTo>
                    <a:pt x="14172" y="11603"/>
                  </a:lnTo>
                  <a:lnTo>
                    <a:pt x="14139" y="11583"/>
                  </a:lnTo>
                  <a:lnTo>
                    <a:pt x="14096" y="11522"/>
                  </a:lnTo>
                  <a:lnTo>
                    <a:pt x="14074" y="11471"/>
                  </a:lnTo>
                  <a:lnTo>
                    <a:pt x="14057" y="11431"/>
                  </a:lnTo>
                  <a:lnTo>
                    <a:pt x="14047" y="11369"/>
                  </a:lnTo>
                  <a:lnTo>
                    <a:pt x="13877" y="10129"/>
                  </a:lnTo>
                  <a:lnTo>
                    <a:pt x="12844" y="10129"/>
                  </a:lnTo>
                  <a:lnTo>
                    <a:pt x="12686" y="11369"/>
                  </a:lnTo>
                  <a:lnTo>
                    <a:pt x="12680" y="11400"/>
                  </a:lnTo>
                  <a:lnTo>
                    <a:pt x="12675" y="11420"/>
                  </a:lnTo>
                  <a:lnTo>
                    <a:pt x="12658" y="11471"/>
                  </a:lnTo>
                  <a:lnTo>
                    <a:pt x="12642" y="11512"/>
                  </a:lnTo>
                  <a:lnTo>
                    <a:pt x="12620" y="11553"/>
                  </a:lnTo>
                  <a:lnTo>
                    <a:pt x="12593" y="11573"/>
                  </a:lnTo>
                  <a:lnTo>
                    <a:pt x="12565" y="11603"/>
                  </a:lnTo>
                  <a:lnTo>
                    <a:pt x="12533" y="11614"/>
                  </a:lnTo>
                  <a:lnTo>
                    <a:pt x="12024" y="11614"/>
                  </a:lnTo>
                  <a:lnTo>
                    <a:pt x="11991" y="11583"/>
                  </a:lnTo>
                  <a:lnTo>
                    <a:pt x="11970" y="11553"/>
                  </a:lnTo>
                  <a:lnTo>
                    <a:pt x="11948" y="11512"/>
                  </a:lnTo>
                  <a:lnTo>
                    <a:pt x="11942" y="11481"/>
                  </a:lnTo>
                  <a:lnTo>
                    <a:pt x="11937" y="11461"/>
                  </a:lnTo>
                  <a:lnTo>
                    <a:pt x="11931" y="11431"/>
                  </a:lnTo>
                  <a:lnTo>
                    <a:pt x="11931" y="11308"/>
                  </a:lnTo>
                  <a:lnTo>
                    <a:pt x="11937" y="11268"/>
                  </a:lnTo>
                  <a:lnTo>
                    <a:pt x="12861" y="5156"/>
                  </a:lnTo>
                  <a:lnTo>
                    <a:pt x="12871" y="5105"/>
                  </a:lnTo>
                  <a:lnTo>
                    <a:pt x="12877" y="5085"/>
                  </a:lnTo>
                  <a:lnTo>
                    <a:pt x="12888" y="5064"/>
                  </a:lnTo>
                  <a:lnTo>
                    <a:pt x="12910" y="5014"/>
                  </a:lnTo>
                  <a:lnTo>
                    <a:pt x="12932" y="4983"/>
                  </a:lnTo>
                  <a:lnTo>
                    <a:pt x="12959" y="4953"/>
                  </a:lnTo>
                  <a:lnTo>
                    <a:pt x="12986" y="4932"/>
                  </a:lnTo>
                  <a:lnTo>
                    <a:pt x="13019" y="4922"/>
                  </a:lnTo>
                  <a:lnTo>
                    <a:pt x="13046" y="4912"/>
                  </a:lnTo>
                  <a:lnTo>
                    <a:pt x="13659" y="4912"/>
                  </a:lnTo>
                  <a:lnTo>
                    <a:pt x="13713" y="4932"/>
                  </a:lnTo>
                  <a:lnTo>
                    <a:pt x="13746" y="4953"/>
                  </a:lnTo>
                  <a:lnTo>
                    <a:pt x="13768" y="4983"/>
                  </a:lnTo>
                  <a:lnTo>
                    <a:pt x="13795" y="5014"/>
                  </a:lnTo>
                  <a:lnTo>
                    <a:pt x="13812" y="5064"/>
                  </a:lnTo>
                  <a:lnTo>
                    <a:pt x="13822" y="5085"/>
                  </a:lnTo>
                  <a:lnTo>
                    <a:pt x="13828" y="5105"/>
                  </a:lnTo>
                  <a:lnTo>
                    <a:pt x="13844" y="5156"/>
                  </a:lnTo>
                  <a:lnTo>
                    <a:pt x="14834" y="11268"/>
                  </a:lnTo>
                  <a:lnTo>
                    <a:pt x="14839" y="11339"/>
                  </a:lnTo>
                  <a:lnTo>
                    <a:pt x="14839" y="11400"/>
                  </a:lnTo>
                  <a:lnTo>
                    <a:pt x="14834" y="11461"/>
                  </a:lnTo>
                  <a:lnTo>
                    <a:pt x="14828" y="11481"/>
                  </a:lnTo>
                  <a:lnTo>
                    <a:pt x="14823" y="11512"/>
                  </a:lnTo>
                  <a:lnTo>
                    <a:pt x="14817" y="11532"/>
                  </a:lnTo>
                  <a:lnTo>
                    <a:pt x="14795" y="11573"/>
                  </a:lnTo>
                  <a:lnTo>
                    <a:pt x="14779" y="11583"/>
                  </a:lnTo>
                  <a:lnTo>
                    <a:pt x="14768" y="11603"/>
                  </a:lnTo>
                  <a:lnTo>
                    <a:pt x="14752" y="11614"/>
                  </a:lnTo>
                  <a:lnTo>
                    <a:pt x="14713" y="11614"/>
                  </a:lnTo>
                  <a:close/>
                  <a:moveTo>
                    <a:pt x="13429" y="6631"/>
                  </a:moveTo>
                  <a:lnTo>
                    <a:pt x="13413" y="6508"/>
                  </a:lnTo>
                  <a:lnTo>
                    <a:pt x="13402" y="6376"/>
                  </a:lnTo>
                  <a:lnTo>
                    <a:pt x="13380" y="6102"/>
                  </a:lnTo>
                  <a:lnTo>
                    <a:pt x="13363" y="5817"/>
                  </a:lnTo>
                  <a:lnTo>
                    <a:pt x="13347" y="5583"/>
                  </a:lnTo>
                  <a:lnTo>
                    <a:pt x="13336" y="5827"/>
                  </a:lnTo>
                  <a:lnTo>
                    <a:pt x="13320" y="6102"/>
                  </a:lnTo>
                  <a:lnTo>
                    <a:pt x="13298" y="6376"/>
                  </a:lnTo>
                  <a:lnTo>
                    <a:pt x="13270" y="6631"/>
                  </a:lnTo>
                  <a:lnTo>
                    <a:pt x="12992" y="8939"/>
                  </a:lnTo>
                  <a:lnTo>
                    <a:pt x="13719" y="8939"/>
                  </a:lnTo>
                  <a:lnTo>
                    <a:pt x="13429" y="6631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55" name="Freeform 82"/>
            <p:cNvSpPr/>
            <p:nvPr/>
          </p:nvSpPr>
          <p:spPr>
            <a:xfrm>
              <a:off x="462845" y="0"/>
              <a:ext cx="474134" cy="803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7" y="0"/>
                  </a:moveTo>
                  <a:lnTo>
                    <a:pt x="10571" y="271"/>
                  </a:lnTo>
                  <a:lnTo>
                    <a:pt x="10985" y="556"/>
                  </a:lnTo>
                  <a:lnTo>
                    <a:pt x="11421" y="866"/>
                  </a:lnTo>
                  <a:lnTo>
                    <a:pt x="11857" y="1201"/>
                  </a:lnTo>
                  <a:lnTo>
                    <a:pt x="12293" y="1550"/>
                  </a:lnTo>
                  <a:lnTo>
                    <a:pt x="12729" y="1912"/>
                  </a:lnTo>
                  <a:lnTo>
                    <a:pt x="13187" y="2287"/>
                  </a:lnTo>
                  <a:lnTo>
                    <a:pt x="13623" y="2687"/>
                  </a:lnTo>
                  <a:lnTo>
                    <a:pt x="14538" y="3514"/>
                  </a:lnTo>
                  <a:lnTo>
                    <a:pt x="14974" y="3953"/>
                  </a:lnTo>
                  <a:lnTo>
                    <a:pt x="15432" y="4392"/>
                  </a:lnTo>
                  <a:lnTo>
                    <a:pt x="16304" y="5322"/>
                  </a:lnTo>
                  <a:lnTo>
                    <a:pt x="16718" y="5788"/>
                  </a:lnTo>
                  <a:lnTo>
                    <a:pt x="17546" y="6769"/>
                  </a:lnTo>
                  <a:lnTo>
                    <a:pt x="17938" y="7260"/>
                  </a:lnTo>
                  <a:lnTo>
                    <a:pt x="18331" y="7764"/>
                  </a:lnTo>
                  <a:lnTo>
                    <a:pt x="18701" y="8268"/>
                  </a:lnTo>
                  <a:lnTo>
                    <a:pt x="19050" y="8772"/>
                  </a:lnTo>
                  <a:lnTo>
                    <a:pt x="19377" y="9276"/>
                  </a:lnTo>
                  <a:lnTo>
                    <a:pt x="19704" y="9792"/>
                  </a:lnTo>
                  <a:lnTo>
                    <a:pt x="20009" y="10296"/>
                  </a:lnTo>
                  <a:lnTo>
                    <a:pt x="20270" y="10813"/>
                  </a:lnTo>
                  <a:lnTo>
                    <a:pt x="20532" y="11317"/>
                  </a:lnTo>
                  <a:lnTo>
                    <a:pt x="20750" y="11833"/>
                  </a:lnTo>
                  <a:lnTo>
                    <a:pt x="20968" y="12337"/>
                  </a:lnTo>
                  <a:lnTo>
                    <a:pt x="21142" y="12828"/>
                  </a:lnTo>
                  <a:lnTo>
                    <a:pt x="21295" y="13332"/>
                  </a:lnTo>
                  <a:lnTo>
                    <a:pt x="21426" y="13836"/>
                  </a:lnTo>
                  <a:lnTo>
                    <a:pt x="21513" y="14314"/>
                  </a:lnTo>
                  <a:lnTo>
                    <a:pt x="21556" y="14792"/>
                  </a:lnTo>
                  <a:lnTo>
                    <a:pt x="21600" y="15257"/>
                  </a:lnTo>
                  <a:lnTo>
                    <a:pt x="21578" y="15722"/>
                  </a:lnTo>
                  <a:lnTo>
                    <a:pt x="21535" y="16161"/>
                  </a:lnTo>
                  <a:lnTo>
                    <a:pt x="21447" y="16600"/>
                  </a:lnTo>
                  <a:lnTo>
                    <a:pt x="21338" y="17027"/>
                  </a:lnTo>
                  <a:lnTo>
                    <a:pt x="21164" y="17440"/>
                  </a:lnTo>
                  <a:lnTo>
                    <a:pt x="20968" y="17841"/>
                  </a:lnTo>
                  <a:lnTo>
                    <a:pt x="20706" y="18215"/>
                  </a:lnTo>
                  <a:lnTo>
                    <a:pt x="20423" y="18590"/>
                  </a:lnTo>
                  <a:lnTo>
                    <a:pt x="20074" y="18939"/>
                  </a:lnTo>
                  <a:lnTo>
                    <a:pt x="19704" y="19275"/>
                  </a:lnTo>
                  <a:lnTo>
                    <a:pt x="19268" y="19585"/>
                  </a:lnTo>
                  <a:lnTo>
                    <a:pt x="18788" y="19882"/>
                  </a:lnTo>
                  <a:lnTo>
                    <a:pt x="18243" y="20153"/>
                  </a:lnTo>
                  <a:lnTo>
                    <a:pt x="17655" y="20411"/>
                  </a:lnTo>
                  <a:lnTo>
                    <a:pt x="17023" y="20644"/>
                  </a:lnTo>
                  <a:lnTo>
                    <a:pt x="16325" y="20851"/>
                  </a:lnTo>
                  <a:lnTo>
                    <a:pt x="15584" y="21044"/>
                  </a:lnTo>
                  <a:lnTo>
                    <a:pt x="14756" y="21200"/>
                  </a:lnTo>
                  <a:lnTo>
                    <a:pt x="13884" y="21342"/>
                  </a:lnTo>
                  <a:lnTo>
                    <a:pt x="12969" y="21445"/>
                  </a:lnTo>
                  <a:lnTo>
                    <a:pt x="11966" y="21522"/>
                  </a:lnTo>
                  <a:lnTo>
                    <a:pt x="10920" y="21587"/>
                  </a:lnTo>
                  <a:lnTo>
                    <a:pt x="9786" y="21600"/>
                  </a:lnTo>
                  <a:lnTo>
                    <a:pt x="8609" y="21600"/>
                  </a:lnTo>
                  <a:lnTo>
                    <a:pt x="7345" y="21561"/>
                  </a:lnTo>
                  <a:lnTo>
                    <a:pt x="6016" y="21497"/>
                  </a:lnTo>
                  <a:lnTo>
                    <a:pt x="4621" y="21393"/>
                  </a:lnTo>
                  <a:lnTo>
                    <a:pt x="3160" y="21264"/>
                  </a:lnTo>
                  <a:lnTo>
                    <a:pt x="1635" y="21096"/>
                  </a:lnTo>
                  <a:lnTo>
                    <a:pt x="0" y="20889"/>
                  </a:lnTo>
                  <a:lnTo>
                    <a:pt x="1395" y="20825"/>
                  </a:lnTo>
                  <a:lnTo>
                    <a:pt x="2725" y="20760"/>
                  </a:lnTo>
                  <a:lnTo>
                    <a:pt x="3967" y="20657"/>
                  </a:lnTo>
                  <a:lnTo>
                    <a:pt x="5166" y="20541"/>
                  </a:lnTo>
                  <a:lnTo>
                    <a:pt x="6277" y="20399"/>
                  </a:lnTo>
                  <a:lnTo>
                    <a:pt x="7324" y="20244"/>
                  </a:lnTo>
                  <a:lnTo>
                    <a:pt x="8326" y="20076"/>
                  </a:lnTo>
                  <a:lnTo>
                    <a:pt x="9263" y="19882"/>
                  </a:lnTo>
                  <a:lnTo>
                    <a:pt x="10135" y="19662"/>
                  </a:lnTo>
                  <a:lnTo>
                    <a:pt x="10963" y="19443"/>
                  </a:lnTo>
                  <a:lnTo>
                    <a:pt x="11705" y="19197"/>
                  </a:lnTo>
                  <a:lnTo>
                    <a:pt x="12424" y="18939"/>
                  </a:lnTo>
                  <a:lnTo>
                    <a:pt x="13078" y="18667"/>
                  </a:lnTo>
                  <a:lnTo>
                    <a:pt x="13666" y="18370"/>
                  </a:lnTo>
                  <a:lnTo>
                    <a:pt x="14233" y="18073"/>
                  </a:lnTo>
                  <a:lnTo>
                    <a:pt x="14734" y="17763"/>
                  </a:lnTo>
                  <a:lnTo>
                    <a:pt x="15192" y="17427"/>
                  </a:lnTo>
                  <a:lnTo>
                    <a:pt x="15584" y="17091"/>
                  </a:lnTo>
                  <a:lnTo>
                    <a:pt x="15955" y="16743"/>
                  </a:lnTo>
                  <a:lnTo>
                    <a:pt x="16282" y="16381"/>
                  </a:lnTo>
                  <a:lnTo>
                    <a:pt x="16565" y="16019"/>
                  </a:lnTo>
                  <a:lnTo>
                    <a:pt x="16805" y="15632"/>
                  </a:lnTo>
                  <a:lnTo>
                    <a:pt x="17001" y="15244"/>
                  </a:lnTo>
                  <a:lnTo>
                    <a:pt x="17175" y="14856"/>
                  </a:lnTo>
                  <a:lnTo>
                    <a:pt x="17284" y="14456"/>
                  </a:lnTo>
                  <a:lnTo>
                    <a:pt x="17393" y="14043"/>
                  </a:lnTo>
                  <a:lnTo>
                    <a:pt x="17459" y="13616"/>
                  </a:lnTo>
                  <a:lnTo>
                    <a:pt x="17481" y="13203"/>
                  </a:lnTo>
                  <a:lnTo>
                    <a:pt x="17481" y="12777"/>
                  </a:lnTo>
                  <a:lnTo>
                    <a:pt x="17459" y="12350"/>
                  </a:lnTo>
                  <a:lnTo>
                    <a:pt x="17393" y="11911"/>
                  </a:lnTo>
                  <a:lnTo>
                    <a:pt x="17328" y="11485"/>
                  </a:lnTo>
                  <a:lnTo>
                    <a:pt x="17219" y="11045"/>
                  </a:lnTo>
                  <a:lnTo>
                    <a:pt x="16957" y="10167"/>
                  </a:lnTo>
                  <a:lnTo>
                    <a:pt x="16783" y="9728"/>
                  </a:lnTo>
                  <a:lnTo>
                    <a:pt x="16587" y="9289"/>
                  </a:lnTo>
                  <a:lnTo>
                    <a:pt x="16391" y="8862"/>
                  </a:lnTo>
                  <a:lnTo>
                    <a:pt x="16173" y="8423"/>
                  </a:lnTo>
                  <a:lnTo>
                    <a:pt x="15955" y="7997"/>
                  </a:lnTo>
                  <a:lnTo>
                    <a:pt x="15715" y="7557"/>
                  </a:lnTo>
                  <a:lnTo>
                    <a:pt x="15453" y="7131"/>
                  </a:lnTo>
                  <a:lnTo>
                    <a:pt x="15192" y="6718"/>
                  </a:lnTo>
                  <a:lnTo>
                    <a:pt x="14930" y="6291"/>
                  </a:lnTo>
                  <a:lnTo>
                    <a:pt x="14647" y="5891"/>
                  </a:lnTo>
                  <a:lnTo>
                    <a:pt x="14364" y="5478"/>
                  </a:lnTo>
                  <a:lnTo>
                    <a:pt x="13797" y="4689"/>
                  </a:lnTo>
                  <a:lnTo>
                    <a:pt x="13230" y="3940"/>
                  </a:lnTo>
                  <a:lnTo>
                    <a:pt x="12664" y="3217"/>
                  </a:lnTo>
                  <a:lnTo>
                    <a:pt x="11617" y="1925"/>
                  </a:lnTo>
                  <a:lnTo>
                    <a:pt x="10767" y="827"/>
                  </a:lnTo>
                  <a:lnTo>
                    <a:pt x="10419" y="375"/>
                  </a:lnTo>
                  <a:lnTo>
                    <a:pt x="10288" y="181"/>
                  </a:lnTo>
                  <a:lnTo>
                    <a:pt x="10157" y="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56" name="Freeform 83"/>
            <p:cNvSpPr/>
            <p:nvPr/>
          </p:nvSpPr>
          <p:spPr>
            <a:xfrm>
              <a:off x="449298" y="72248"/>
              <a:ext cx="325121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11" y="0"/>
                  </a:moveTo>
                  <a:lnTo>
                    <a:pt x="12279" y="563"/>
                  </a:lnTo>
                  <a:lnTo>
                    <a:pt x="13011" y="1210"/>
                  </a:lnTo>
                  <a:lnTo>
                    <a:pt x="13774" y="1909"/>
                  </a:lnTo>
                  <a:lnTo>
                    <a:pt x="14570" y="2660"/>
                  </a:lnTo>
                  <a:lnTo>
                    <a:pt x="15365" y="3461"/>
                  </a:lnTo>
                  <a:lnTo>
                    <a:pt x="16160" y="4313"/>
                  </a:lnTo>
                  <a:lnTo>
                    <a:pt x="16924" y="5183"/>
                  </a:lnTo>
                  <a:lnTo>
                    <a:pt x="17687" y="6103"/>
                  </a:lnTo>
                  <a:lnTo>
                    <a:pt x="18419" y="7041"/>
                  </a:lnTo>
                  <a:lnTo>
                    <a:pt x="18737" y="7518"/>
                  </a:lnTo>
                  <a:lnTo>
                    <a:pt x="19087" y="7996"/>
                  </a:lnTo>
                  <a:lnTo>
                    <a:pt x="19691" y="8950"/>
                  </a:lnTo>
                  <a:lnTo>
                    <a:pt x="19978" y="9445"/>
                  </a:lnTo>
                  <a:lnTo>
                    <a:pt x="20264" y="9922"/>
                  </a:lnTo>
                  <a:lnTo>
                    <a:pt x="20487" y="10416"/>
                  </a:lnTo>
                  <a:lnTo>
                    <a:pt x="20741" y="10894"/>
                  </a:lnTo>
                  <a:lnTo>
                    <a:pt x="20932" y="11388"/>
                  </a:lnTo>
                  <a:lnTo>
                    <a:pt x="21123" y="11866"/>
                  </a:lnTo>
                  <a:lnTo>
                    <a:pt x="21282" y="12343"/>
                  </a:lnTo>
                  <a:lnTo>
                    <a:pt x="21409" y="12820"/>
                  </a:lnTo>
                  <a:lnTo>
                    <a:pt x="21505" y="13281"/>
                  </a:lnTo>
                  <a:lnTo>
                    <a:pt x="21568" y="13758"/>
                  </a:lnTo>
                  <a:lnTo>
                    <a:pt x="21600" y="14218"/>
                  </a:lnTo>
                  <a:lnTo>
                    <a:pt x="21600" y="15105"/>
                  </a:lnTo>
                  <a:lnTo>
                    <a:pt x="21536" y="15565"/>
                  </a:lnTo>
                  <a:lnTo>
                    <a:pt x="21441" y="15991"/>
                  </a:lnTo>
                  <a:lnTo>
                    <a:pt x="21123" y="16809"/>
                  </a:lnTo>
                  <a:lnTo>
                    <a:pt x="20900" y="17202"/>
                  </a:lnTo>
                  <a:lnTo>
                    <a:pt x="20646" y="17594"/>
                  </a:lnTo>
                  <a:lnTo>
                    <a:pt x="20359" y="17969"/>
                  </a:lnTo>
                  <a:lnTo>
                    <a:pt x="20009" y="18327"/>
                  </a:lnTo>
                  <a:lnTo>
                    <a:pt x="19628" y="18668"/>
                  </a:lnTo>
                  <a:lnTo>
                    <a:pt x="19182" y="18992"/>
                  </a:lnTo>
                  <a:lnTo>
                    <a:pt x="18705" y="19299"/>
                  </a:lnTo>
                  <a:lnTo>
                    <a:pt x="18164" y="19605"/>
                  </a:lnTo>
                  <a:lnTo>
                    <a:pt x="17560" y="19878"/>
                  </a:lnTo>
                  <a:lnTo>
                    <a:pt x="16924" y="20134"/>
                  </a:lnTo>
                  <a:lnTo>
                    <a:pt x="16224" y="20373"/>
                  </a:lnTo>
                  <a:lnTo>
                    <a:pt x="15492" y="20594"/>
                  </a:lnTo>
                  <a:lnTo>
                    <a:pt x="14665" y="20799"/>
                  </a:lnTo>
                  <a:lnTo>
                    <a:pt x="13806" y="20986"/>
                  </a:lnTo>
                  <a:lnTo>
                    <a:pt x="12884" y="21140"/>
                  </a:lnTo>
                  <a:lnTo>
                    <a:pt x="11897" y="21276"/>
                  </a:lnTo>
                  <a:lnTo>
                    <a:pt x="10848" y="21395"/>
                  </a:lnTo>
                  <a:lnTo>
                    <a:pt x="9734" y="21481"/>
                  </a:lnTo>
                  <a:lnTo>
                    <a:pt x="8525" y="21549"/>
                  </a:lnTo>
                  <a:lnTo>
                    <a:pt x="7285" y="21583"/>
                  </a:lnTo>
                  <a:lnTo>
                    <a:pt x="5981" y="21600"/>
                  </a:lnTo>
                  <a:lnTo>
                    <a:pt x="4581" y="21583"/>
                  </a:lnTo>
                  <a:lnTo>
                    <a:pt x="3118" y="21532"/>
                  </a:lnTo>
                  <a:lnTo>
                    <a:pt x="1591" y="21464"/>
                  </a:lnTo>
                  <a:lnTo>
                    <a:pt x="0" y="21361"/>
                  </a:lnTo>
                  <a:lnTo>
                    <a:pt x="1368" y="21225"/>
                  </a:lnTo>
                  <a:lnTo>
                    <a:pt x="2640" y="21072"/>
                  </a:lnTo>
                  <a:lnTo>
                    <a:pt x="3881" y="20918"/>
                  </a:lnTo>
                  <a:lnTo>
                    <a:pt x="5058" y="20731"/>
                  </a:lnTo>
                  <a:lnTo>
                    <a:pt x="6140" y="20526"/>
                  </a:lnTo>
                  <a:lnTo>
                    <a:pt x="7189" y="20321"/>
                  </a:lnTo>
                  <a:lnTo>
                    <a:pt x="8176" y="20083"/>
                  </a:lnTo>
                  <a:lnTo>
                    <a:pt x="9098" y="19844"/>
                  </a:lnTo>
                  <a:lnTo>
                    <a:pt x="9957" y="19588"/>
                  </a:lnTo>
                  <a:lnTo>
                    <a:pt x="10752" y="19316"/>
                  </a:lnTo>
                  <a:lnTo>
                    <a:pt x="11516" y="19026"/>
                  </a:lnTo>
                  <a:lnTo>
                    <a:pt x="12216" y="18736"/>
                  </a:lnTo>
                  <a:lnTo>
                    <a:pt x="12852" y="18429"/>
                  </a:lnTo>
                  <a:lnTo>
                    <a:pt x="13456" y="18105"/>
                  </a:lnTo>
                  <a:lnTo>
                    <a:pt x="14029" y="17781"/>
                  </a:lnTo>
                  <a:lnTo>
                    <a:pt x="14983" y="17099"/>
                  </a:lnTo>
                  <a:lnTo>
                    <a:pt x="15397" y="16741"/>
                  </a:lnTo>
                  <a:lnTo>
                    <a:pt x="15747" y="16383"/>
                  </a:lnTo>
                  <a:lnTo>
                    <a:pt x="16097" y="16008"/>
                  </a:lnTo>
                  <a:lnTo>
                    <a:pt x="16383" y="15616"/>
                  </a:lnTo>
                  <a:lnTo>
                    <a:pt x="16637" y="15224"/>
                  </a:lnTo>
                  <a:lnTo>
                    <a:pt x="16828" y="14832"/>
                  </a:lnTo>
                  <a:lnTo>
                    <a:pt x="17019" y="14423"/>
                  </a:lnTo>
                  <a:lnTo>
                    <a:pt x="17178" y="14031"/>
                  </a:lnTo>
                  <a:lnTo>
                    <a:pt x="17369" y="13212"/>
                  </a:lnTo>
                  <a:lnTo>
                    <a:pt x="17401" y="12786"/>
                  </a:lnTo>
                  <a:lnTo>
                    <a:pt x="17433" y="12377"/>
                  </a:lnTo>
                  <a:lnTo>
                    <a:pt x="17433" y="11951"/>
                  </a:lnTo>
                  <a:lnTo>
                    <a:pt x="17401" y="11525"/>
                  </a:lnTo>
                  <a:lnTo>
                    <a:pt x="17274" y="10672"/>
                  </a:lnTo>
                  <a:lnTo>
                    <a:pt x="17146" y="10246"/>
                  </a:lnTo>
                  <a:lnTo>
                    <a:pt x="17051" y="9820"/>
                  </a:lnTo>
                  <a:lnTo>
                    <a:pt x="16924" y="9411"/>
                  </a:lnTo>
                  <a:lnTo>
                    <a:pt x="16765" y="8984"/>
                  </a:lnTo>
                  <a:lnTo>
                    <a:pt x="16574" y="8558"/>
                  </a:lnTo>
                  <a:lnTo>
                    <a:pt x="16224" y="7723"/>
                  </a:lnTo>
                  <a:lnTo>
                    <a:pt x="15556" y="6495"/>
                  </a:lnTo>
                  <a:lnTo>
                    <a:pt x="15333" y="6103"/>
                  </a:lnTo>
                  <a:lnTo>
                    <a:pt x="14856" y="5319"/>
                  </a:lnTo>
                  <a:lnTo>
                    <a:pt x="14379" y="4569"/>
                  </a:lnTo>
                  <a:lnTo>
                    <a:pt x="13902" y="3836"/>
                  </a:lnTo>
                  <a:lnTo>
                    <a:pt x="13456" y="3154"/>
                  </a:lnTo>
                  <a:lnTo>
                    <a:pt x="12597" y="1892"/>
                  </a:lnTo>
                  <a:lnTo>
                    <a:pt x="12247" y="1347"/>
                  </a:lnTo>
                  <a:lnTo>
                    <a:pt x="11961" y="835"/>
                  </a:lnTo>
                  <a:lnTo>
                    <a:pt x="11738" y="392"/>
                  </a:lnTo>
                  <a:lnTo>
                    <a:pt x="11675" y="188"/>
                  </a:lnTo>
                  <a:lnTo>
                    <a:pt x="11611" y="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57" name="Freeform 84"/>
            <p:cNvSpPr/>
            <p:nvPr/>
          </p:nvSpPr>
          <p:spPr>
            <a:xfrm>
              <a:off x="433493" y="171591"/>
              <a:ext cx="223522" cy="428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47" y="0"/>
                  </a:moveTo>
                  <a:lnTo>
                    <a:pt x="14936" y="532"/>
                  </a:lnTo>
                  <a:lnTo>
                    <a:pt x="15580" y="1136"/>
                  </a:lnTo>
                  <a:lnTo>
                    <a:pt x="16269" y="1812"/>
                  </a:lnTo>
                  <a:lnTo>
                    <a:pt x="16591" y="2150"/>
                  </a:lnTo>
                  <a:lnTo>
                    <a:pt x="16912" y="2513"/>
                  </a:lnTo>
                  <a:lnTo>
                    <a:pt x="17602" y="3286"/>
                  </a:lnTo>
                  <a:lnTo>
                    <a:pt x="18199" y="4059"/>
                  </a:lnTo>
                  <a:lnTo>
                    <a:pt x="18843" y="4905"/>
                  </a:lnTo>
                  <a:lnTo>
                    <a:pt x="19118" y="5315"/>
                  </a:lnTo>
                  <a:lnTo>
                    <a:pt x="19670" y="6185"/>
                  </a:lnTo>
                  <a:lnTo>
                    <a:pt x="19900" y="6644"/>
                  </a:lnTo>
                  <a:lnTo>
                    <a:pt x="20405" y="7538"/>
                  </a:lnTo>
                  <a:lnTo>
                    <a:pt x="20589" y="7997"/>
                  </a:lnTo>
                  <a:lnTo>
                    <a:pt x="20773" y="8432"/>
                  </a:lnTo>
                  <a:lnTo>
                    <a:pt x="21140" y="9350"/>
                  </a:lnTo>
                  <a:lnTo>
                    <a:pt x="21278" y="9834"/>
                  </a:lnTo>
                  <a:lnTo>
                    <a:pt x="21554" y="11211"/>
                  </a:lnTo>
                  <a:lnTo>
                    <a:pt x="21600" y="11670"/>
                  </a:lnTo>
                  <a:lnTo>
                    <a:pt x="21600" y="13023"/>
                  </a:lnTo>
                  <a:lnTo>
                    <a:pt x="21324" y="14328"/>
                  </a:lnTo>
                  <a:lnTo>
                    <a:pt x="21186" y="14762"/>
                  </a:lnTo>
                  <a:lnTo>
                    <a:pt x="21003" y="15173"/>
                  </a:lnTo>
                  <a:lnTo>
                    <a:pt x="20543" y="15995"/>
                  </a:lnTo>
                  <a:lnTo>
                    <a:pt x="19900" y="16768"/>
                  </a:lnTo>
                  <a:lnTo>
                    <a:pt x="19578" y="17179"/>
                  </a:lnTo>
                  <a:lnTo>
                    <a:pt x="19164" y="17541"/>
                  </a:lnTo>
                  <a:lnTo>
                    <a:pt x="18705" y="17903"/>
                  </a:lnTo>
                  <a:lnTo>
                    <a:pt x="18245" y="18242"/>
                  </a:lnTo>
                  <a:lnTo>
                    <a:pt x="17740" y="18556"/>
                  </a:lnTo>
                  <a:lnTo>
                    <a:pt x="17142" y="18894"/>
                  </a:lnTo>
                  <a:lnTo>
                    <a:pt x="16545" y="19184"/>
                  </a:lnTo>
                  <a:lnTo>
                    <a:pt x="15901" y="19474"/>
                  </a:lnTo>
                  <a:lnTo>
                    <a:pt x="15212" y="19740"/>
                  </a:lnTo>
                  <a:lnTo>
                    <a:pt x="14477" y="20005"/>
                  </a:lnTo>
                  <a:lnTo>
                    <a:pt x="13649" y="20247"/>
                  </a:lnTo>
                  <a:lnTo>
                    <a:pt x="12822" y="20464"/>
                  </a:lnTo>
                  <a:lnTo>
                    <a:pt x="11949" y="20658"/>
                  </a:lnTo>
                  <a:lnTo>
                    <a:pt x="10984" y="20851"/>
                  </a:lnTo>
                  <a:lnTo>
                    <a:pt x="9973" y="21020"/>
                  </a:lnTo>
                  <a:lnTo>
                    <a:pt x="8962" y="21165"/>
                  </a:lnTo>
                  <a:lnTo>
                    <a:pt x="7859" y="21286"/>
                  </a:lnTo>
                  <a:lnTo>
                    <a:pt x="6664" y="21407"/>
                  </a:lnTo>
                  <a:lnTo>
                    <a:pt x="5469" y="21479"/>
                  </a:lnTo>
                  <a:lnTo>
                    <a:pt x="4182" y="21552"/>
                  </a:lnTo>
                  <a:lnTo>
                    <a:pt x="2849" y="21600"/>
                  </a:lnTo>
                  <a:lnTo>
                    <a:pt x="0" y="21600"/>
                  </a:lnTo>
                  <a:lnTo>
                    <a:pt x="1379" y="21334"/>
                  </a:lnTo>
                  <a:lnTo>
                    <a:pt x="2711" y="21068"/>
                  </a:lnTo>
                  <a:lnTo>
                    <a:pt x="3952" y="20779"/>
                  </a:lnTo>
                  <a:lnTo>
                    <a:pt x="5147" y="20513"/>
                  </a:lnTo>
                  <a:lnTo>
                    <a:pt x="6296" y="20199"/>
                  </a:lnTo>
                  <a:lnTo>
                    <a:pt x="7353" y="19909"/>
                  </a:lnTo>
                  <a:lnTo>
                    <a:pt x="8364" y="19595"/>
                  </a:lnTo>
                  <a:lnTo>
                    <a:pt x="9329" y="19281"/>
                  </a:lnTo>
                  <a:lnTo>
                    <a:pt x="10249" y="18942"/>
                  </a:lnTo>
                  <a:lnTo>
                    <a:pt x="11076" y="18628"/>
                  </a:lnTo>
                  <a:lnTo>
                    <a:pt x="12638" y="17952"/>
                  </a:lnTo>
                  <a:lnTo>
                    <a:pt x="13328" y="17589"/>
                  </a:lnTo>
                  <a:lnTo>
                    <a:pt x="13971" y="17227"/>
                  </a:lnTo>
                  <a:lnTo>
                    <a:pt x="14569" y="16864"/>
                  </a:lnTo>
                  <a:lnTo>
                    <a:pt x="15120" y="16502"/>
                  </a:lnTo>
                  <a:lnTo>
                    <a:pt x="15626" y="16115"/>
                  </a:lnTo>
                  <a:lnTo>
                    <a:pt x="16085" y="15753"/>
                  </a:lnTo>
                  <a:lnTo>
                    <a:pt x="16499" y="15366"/>
                  </a:lnTo>
                  <a:lnTo>
                    <a:pt x="16912" y="15004"/>
                  </a:lnTo>
                  <a:lnTo>
                    <a:pt x="17556" y="14231"/>
                  </a:lnTo>
                  <a:lnTo>
                    <a:pt x="17831" y="13844"/>
                  </a:lnTo>
                  <a:lnTo>
                    <a:pt x="18061" y="13458"/>
                  </a:lnTo>
                  <a:lnTo>
                    <a:pt x="18429" y="12685"/>
                  </a:lnTo>
                  <a:lnTo>
                    <a:pt x="18567" y="12274"/>
                  </a:lnTo>
                  <a:lnTo>
                    <a:pt x="18751" y="11501"/>
                  </a:lnTo>
                  <a:lnTo>
                    <a:pt x="18797" y="11114"/>
                  </a:lnTo>
                  <a:lnTo>
                    <a:pt x="18843" y="10317"/>
                  </a:lnTo>
                  <a:lnTo>
                    <a:pt x="18843" y="9930"/>
                  </a:lnTo>
                  <a:lnTo>
                    <a:pt x="18797" y="9544"/>
                  </a:lnTo>
                  <a:lnTo>
                    <a:pt x="18659" y="8746"/>
                  </a:lnTo>
                  <a:lnTo>
                    <a:pt x="18567" y="8360"/>
                  </a:lnTo>
                  <a:lnTo>
                    <a:pt x="18429" y="7997"/>
                  </a:lnTo>
                  <a:lnTo>
                    <a:pt x="18199" y="7224"/>
                  </a:lnTo>
                  <a:lnTo>
                    <a:pt x="17877" y="6499"/>
                  </a:lnTo>
                  <a:lnTo>
                    <a:pt x="17142" y="5050"/>
                  </a:lnTo>
                  <a:lnTo>
                    <a:pt x="16729" y="4373"/>
                  </a:lnTo>
                  <a:lnTo>
                    <a:pt x="16315" y="3721"/>
                  </a:lnTo>
                  <a:lnTo>
                    <a:pt x="15947" y="3068"/>
                  </a:lnTo>
                  <a:lnTo>
                    <a:pt x="15212" y="1909"/>
                  </a:lnTo>
                  <a:lnTo>
                    <a:pt x="14890" y="1377"/>
                  </a:lnTo>
                  <a:lnTo>
                    <a:pt x="14614" y="870"/>
                  </a:lnTo>
                  <a:lnTo>
                    <a:pt x="14385" y="411"/>
                  </a:lnTo>
                  <a:lnTo>
                    <a:pt x="14247" y="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58" name="Freeform 85"/>
            <p:cNvSpPr/>
            <p:nvPr/>
          </p:nvSpPr>
          <p:spPr>
            <a:xfrm>
              <a:off x="0" y="216746"/>
              <a:ext cx="474134" cy="803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21" y="21600"/>
                  </a:moveTo>
                  <a:lnTo>
                    <a:pt x="11029" y="21329"/>
                  </a:lnTo>
                  <a:lnTo>
                    <a:pt x="10593" y="21045"/>
                  </a:lnTo>
                  <a:lnTo>
                    <a:pt x="10179" y="20722"/>
                  </a:lnTo>
                  <a:lnTo>
                    <a:pt x="9743" y="20399"/>
                  </a:lnTo>
                  <a:lnTo>
                    <a:pt x="9307" y="20051"/>
                  </a:lnTo>
                  <a:lnTo>
                    <a:pt x="8871" y="19689"/>
                  </a:lnTo>
                  <a:lnTo>
                    <a:pt x="7956" y="18915"/>
                  </a:lnTo>
                  <a:lnTo>
                    <a:pt x="7520" y="18501"/>
                  </a:lnTo>
                  <a:lnTo>
                    <a:pt x="7062" y="18075"/>
                  </a:lnTo>
                  <a:lnTo>
                    <a:pt x="6626" y="17649"/>
                  </a:lnTo>
                  <a:lnTo>
                    <a:pt x="6168" y="17197"/>
                  </a:lnTo>
                  <a:lnTo>
                    <a:pt x="5732" y="16745"/>
                  </a:lnTo>
                  <a:lnTo>
                    <a:pt x="5296" y="16281"/>
                  </a:lnTo>
                  <a:lnTo>
                    <a:pt x="4861" y="15803"/>
                  </a:lnTo>
                  <a:lnTo>
                    <a:pt x="4446" y="15325"/>
                  </a:lnTo>
                  <a:lnTo>
                    <a:pt x="4054" y="14835"/>
                  </a:lnTo>
                  <a:lnTo>
                    <a:pt x="3640" y="14344"/>
                  </a:lnTo>
                  <a:lnTo>
                    <a:pt x="2899" y="13337"/>
                  </a:lnTo>
                  <a:lnTo>
                    <a:pt x="2550" y="12833"/>
                  </a:lnTo>
                  <a:lnTo>
                    <a:pt x="2201" y="12317"/>
                  </a:lnTo>
                  <a:lnTo>
                    <a:pt x="1896" y="11814"/>
                  </a:lnTo>
                  <a:lnTo>
                    <a:pt x="1591" y="11297"/>
                  </a:lnTo>
                  <a:lnTo>
                    <a:pt x="1308" y="10794"/>
                  </a:lnTo>
                  <a:lnTo>
                    <a:pt x="1068" y="10277"/>
                  </a:lnTo>
                  <a:lnTo>
                    <a:pt x="828" y="9774"/>
                  </a:lnTo>
                  <a:lnTo>
                    <a:pt x="632" y="9270"/>
                  </a:lnTo>
                  <a:lnTo>
                    <a:pt x="458" y="8767"/>
                  </a:lnTo>
                  <a:lnTo>
                    <a:pt x="305" y="8276"/>
                  </a:lnTo>
                  <a:lnTo>
                    <a:pt x="174" y="7772"/>
                  </a:lnTo>
                  <a:lnTo>
                    <a:pt x="87" y="7295"/>
                  </a:lnTo>
                  <a:lnTo>
                    <a:pt x="22" y="6817"/>
                  </a:lnTo>
                  <a:lnTo>
                    <a:pt x="0" y="6352"/>
                  </a:lnTo>
                  <a:lnTo>
                    <a:pt x="22" y="5887"/>
                  </a:lnTo>
                  <a:lnTo>
                    <a:pt x="65" y="5436"/>
                  </a:lnTo>
                  <a:lnTo>
                    <a:pt x="153" y="5009"/>
                  </a:lnTo>
                  <a:lnTo>
                    <a:pt x="262" y="4583"/>
                  </a:lnTo>
                  <a:lnTo>
                    <a:pt x="436" y="4170"/>
                  </a:lnTo>
                  <a:lnTo>
                    <a:pt x="632" y="3770"/>
                  </a:lnTo>
                  <a:lnTo>
                    <a:pt x="872" y="3383"/>
                  </a:lnTo>
                  <a:lnTo>
                    <a:pt x="1177" y="3021"/>
                  </a:lnTo>
                  <a:lnTo>
                    <a:pt x="1504" y="2673"/>
                  </a:lnTo>
                  <a:lnTo>
                    <a:pt x="1896" y="2337"/>
                  </a:lnTo>
                  <a:lnTo>
                    <a:pt x="2332" y="2027"/>
                  </a:lnTo>
                  <a:lnTo>
                    <a:pt x="2812" y="1730"/>
                  </a:lnTo>
                  <a:lnTo>
                    <a:pt x="3335" y="1446"/>
                  </a:lnTo>
                  <a:lnTo>
                    <a:pt x="3923" y="1201"/>
                  </a:lnTo>
                  <a:lnTo>
                    <a:pt x="4577" y="968"/>
                  </a:lnTo>
                  <a:lnTo>
                    <a:pt x="5275" y="762"/>
                  </a:lnTo>
                  <a:lnTo>
                    <a:pt x="6016" y="568"/>
                  </a:lnTo>
                  <a:lnTo>
                    <a:pt x="6822" y="413"/>
                  </a:lnTo>
                  <a:lnTo>
                    <a:pt x="7694" y="271"/>
                  </a:lnTo>
                  <a:lnTo>
                    <a:pt x="8631" y="168"/>
                  </a:lnTo>
                  <a:lnTo>
                    <a:pt x="9634" y="77"/>
                  </a:lnTo>
                  <a:lnTo>
                    <a:pt x="10680" y="26"/>
                  </a:lnTo>
                  <a:lnTo>
                    <a:pt x="11792" y="0"/>
                  </a:lnTo>
                  <a:lnTo>
                    <a:pt x="12991" y="13"/>
                  </a:lnTo>
                  <a:lnTo>
                    <a:pt x="14255" y="52"/>
                  </a:lnTo>
                  <a:lnTo>
                    <a:pt x="15584" y="116"/>
                  </a:lnTo>
                  <a:lnTo>
                    <a:pt x="16979" y="219"/>
                  </a:lnTo>
                  <a:lnTo>
                    <a:pt x="18461" y="349"/>
                  </a:lnTo>
                  <a:lnTo>
                    <a:pt x="19987" y="516"/>
                  </a:lnTo>
                  <a:lnTo>
                    <a:pt x="21600" y="723"/>
                  </a:lnTo>
                  <a:lnTo>
                    <a:pt x="20227" y="775"/>
                  </a:lnTo>
                  <a:lnTo>
                    <a:pt x="18897" y="852"/>
                  </a:lnTo>
                  <a:lnTo>
                    <a:pt x="17655" y="955"/>
                  </a:lnTo>
                  <a:lnTo>
                    <a:pt x="16456" y="1072"/>
                  </a:lnTo>
                  <a:lnTo>
                    <a:pt x="15345" y="1201"/>
                  </a:lnTo>
                  <a:lnTo>
                    <a:pt x="14255" y="1369"/>
                  </a:lnTo>
                  <a:lnTo>
                    <a:pt x="13274" y="1536"/>
                  </a:lnTo>
                  <a:lnTo>
                    <a:pt x="12337" y="1730"/>
                  </a:lnTo>
                  <a:lnTo>
                    <a:pt x="11465" y="1937"/>
                  </a:lnTo>
                  <a:lnTo>
                    <a:pt x="10637" y="2169"/>
                  </a:lnTo>
                  <a:lnTo>
                    <a:pt x="9874" y="2414"/>
                  </a:lnTo>
                  <a:lnTo>
                    <a:pt x="9176" y="2673"/>
                  </a:lnTo>
                  <a:lnTo>
                    <a:pt x="8522" y="2944"/>
                  </a:lnTo>
                  <a:lnTo>
                    <a:pt x="7912" y="3228"/>
                  </a:lnTo>
                  <a:lnTo>
                    <a:pt x="7367" y="3538"/>
                  </a:lnTo>
                  <a:lnTo>
                    <a:pt x="6866" y="3847"/>
                  </a:lnTo>
                  <a:lnTo>
                    <a:pt x="6408" y="4170"/>
                  </a:lnTo>
                  <a:lnTo>
                    <a:pt x="5994" y="4519"/>
                  </a:lnTo>
                  <a:lnTo>
                    <a:pt x="5645" y="4867"/>
                  </a:lnTo>
                  <a:lnTo>
                    <a:pt x="5318" y="5216"/>
                  </a:lnTo>
                  <a:lnTo>
                    <a:pt x="5035" y="5590"/>
                  </a:lnTo>
                  <a:lnTo>
                    <a:pt x="4795" y="5965"/>
                  </a:lnTo>
                  <a:lnTo>
                    <a:pt x="4599" y="6352"/>
                  </a:lnTo>
                  <a:lnTo>
                    <a:pt x="4425" y="6752"/>
                  </a:lnTo>
                  <a:lnTo>
                    <a:pt x="4294" y="7153"/>
                  </a:lnTo>
                  <a:lnTo>
                    <a:pt x="4207" y="7566"/>
                  </a:lnTo>
                  <a:lnTo>
                    <a:pt x="4141" y="7992"/>
                  </a:lnTo>
                  <a:lnTo>
                    <a:pt x="4119" y="8405"/>
                  </a:lnTo>
                  <a:lnTo>
                    <a:pt x="4119" y="8831"/>
                  </a:lnTo>
                  <a:lnTo>
                    <a:pt x="4141" y="9257"/>
                  </a:lnTo>
                  <a:lnTo>
                    <a:pt x="4185" y="9683"/>
                  </a:lnTo>
                  <a:lnTo>
                    <a:pt x="4272" y="10122"/>
                  </a:lnTo>
                  <a:lnTo>
                    <a:pt x="4490" y="11000"/>
                  </a:lnTo>
                  <a:lnTo>
                    <a:pt x="4643" y="11426"/>
                  </a:lnTo>
                  <a:lnTo>
                    <a:pt x="4991" y="12304"/>
                  </a:lnTo>
                  <a:lnTo>
                    <a:pt x="5187" y="12743"/>
                  </a:lnTo>
                  <a:lnTo>
                    <a:pt x="5405" y="13182"/>
                  </a:lnTo>
                  <a:lnTo>
                    <a:pt x="5885" y="14034"/>
                  </a:lnTo>
                  <a:lnTo>
                    <a:pt x="6408" y="14886"/>
                  </a:lnTo>
                  <a:lnTo>
                    <a:pt x="6670" y="15299"/>
                  </a:lnTo>
                  <a:lnTo>
                    <a:pt x="6953" y="15713"/>
                  </a:lnTo>
                  <a:lnTo>
                    <a:pt x="7215" y="16113"/>
                  </a:lnTo>
                  <a:lnTo>
                    <a:pt x="7803" y="16900"/>
                  </a:lnTo>
                  <a:lnTo>
                    <a:pt x="8370" y="17662"/>
                  </a:lnTo>
                  <a:lnTo>
                    <a:pt x="8915" y="18372"/>
                  </a:lnTo>
                  <a:lnTo>
                    <a:pt x="9961" y="19676"/>
                  </a:lnTo>
                  <a:lnTo>
                    <a:pt x="10833" y="20761"/>
                  </a:lnTo>
                  <a:lnTo>
                    <a:pt x="11181" y="21213"/>
                  </a:lnTo>
                  <a:lnTo>
                    <a:pt x="11312" y="21419"/>
                  </a:lnTo>
                  <a:lnTo>
                    <a:pt x="11421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59" name="Freeform 86"/>
            <p:cNvSpPr/>
            <p:nvPr/>
          </p:nvSpPr>
          <p:spPr>
            <a:xfrm>
              <a:off x="162560" y="338666"/>
              <a:ext cx="325121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91" y="21600"/>
                  </a:moveTo>
                  <a:lnTo>
                    <a:pt x="9293" y="21020"/>
                  </a:lnTo>
                  <a:lnTo>
                    <a:pt x="8564" y="20390"/>
                  </a:lnTo>
                  <a:lnTo>
                    <a:pt x="7834" y="19691"/>
                  </a:lnTo>
                  <a:lnTo>
                    <a:pt x="7041" y="18940"/>
                  </a:lnTo>
                  <a:lnTo>
                    <a:pt x="6248" y="18122"/>
                  </a:lnTo>
                  <a:lnTo>
                    <a:pt x="5456" y="17287"/>
                  </a:lnTo>
                  <a:lnTo>
                    <a:pt x="4314" y="15957"/>
                  </a:lnTo>
                  <a:lnTo>
                    <a:pt x="3933" y="15497"/>
                  </a:lnTo>
                  <a:lnTo>
                    <a:pt x="3204" y="14559"/>
                  </a:lnTo>
                  <a:lnTo>
                    <a:pt x="2855" y="14082"/>
                  </a:lnTo>
                  <a:lnTo>
                    <a:pt x="2537" y="13604"/>
                  </a:lnTo>
                  <a:lnTo>
                    <a:pt x="1903" y="12633"/>
                  </a:lnTo>
                  <a:lnTo>
                    <a:pt x="1618" y="12155"/>
                  </a:lnTo>
                  <a:lnTo>
                    <a:pt x="1364" y="11661"/>
                  </a:lnTo>
                  <a:lnTo>
                    <a:pt x="1110" y="11184"/>
                  </a:lnTo>
                  <a:lnTo>
                    <a:pt x="888" y="10706"/>
                  </a:lnTo>
                  <a:lnTo>
                    <a:pt x="698" y="10212"/>
                  </a:lnTo>
                  <a:lnTo>
                    <a:pt x="507" y="9734"/>
                  </a:lnTo>
                  <a:lnTo>
                    <a:pt x="349" y="9257"/>
                  </a:lnTo>
                  <a:lnTo>
                    <a:pt x="222" y="8780"/>
                  </a:lnTo>
                  <a:lnTo>
                    <a:pt x="127" y="8302"/>
                  </a:lnTo>
                  <a:lnTo>
                    <a:pt x="0" y="7382"/>
                  </a:lnTo>
                  <a:lnTo>
                    <a:pt x="0" y="6939"/>
                  </a:lnTo>
                  <a:lnTo>
                    <a:pt x="32" y="6495"/>
                  </a:lnTo>
                  <a:lnTo>
                    <a:pt x="95" y="6035"/>
                  </a:lnTo>
                  <a:lnTo>
                    <a:pt x="190" y="5609"/>
                  </a:lnTo>
                  <a:lnTo>
                    <a:pt x="317" y="5183"/>
                  </a:lnTo>
                  <a:lnTo>
                    <a:pt x="507" y="4791"/>
                  </a:lnTo>
                  <a:lnTo>
                    <a:pt x="698" y="4381"/>
                  </a:lnTo>
                  <a:lnTo>
                    <a:pt x="952" y="4006"/>
                  </a:lnTo>
                  <a:lnTo>
                    <a:pt x="1269" y="3631"/>
                  </a:lnTo>
                  <a:lnTo>
                    <a:pt x="1618" y="3273"/>
                  </a:lnTo>
                  <a:lnTo>
                    <a:pt x="1998" y="2932"/>
                  </a:lnTo>
                  <a:lnTo>
                    <a:pt x="2442" y="2608"/>
                  </a:lnTo>
                  <a:lnTo>
                    <a:pt x="2918" y="2284"/>
                  </a:lnTo>
                  <a:lnTo>
                    <a:pt x="3457" y="1995"/>
                  </a:lnTo>
                  <a:lnTo>
                    <a:pt x="4028" y="1722"/>
                  </a:lnTo>
                  <a:lnTo>
                    <a:pt x="4694" y="1449"/>
                  </a:lnTo>
                  <a:lnTo>
                    <a:pt x="5360" y="1210"/>
                  </a:lnTo>
                  <a:lnTo>
                    <a:pt x="6122" y="989"/>
                  </a:lnTo>
                  <a:lnTo>
                    <a:pt x="6946" y="784"/>
                  </a:lnTo>
                  <a:lnTo>
                    <a:pt x="7803" y="614"/>
                  </a:lnTo>
                  <a:lnTo>
                    <a:pt x="8722" y="460"/>
                  </a:lnTo>
                  <a:lnTo>
                    <a:pt x="9706" y="324"/>
                  </a:lnTo>
                  <a:lnTo>
                    <a:pt x="10784" y="205"/>
                  </a:lnTo>
                  <a:lnTo>
                    <a:pt x="11894" y="119"/>
                  </a:lnTo>
                  <a:lnTo>
                    <a:pt x="13068" y="51"/>
                  </a:lnTo>
                  <a:lnTo>
                    <a:pt x="14337" y="17"/>
                  </a:lnTo>
                  <a:lnTo>
                    <a:pt x="15637" y="0"/>
                  </a:lnTo>
                  <a:lnTo>
                    <a:pt x="17033" y="17"/>
                  </a:lnTo>
                  <a:lnTo>
                    <a:pt x="18460" y="51"/>
                  </a:lnTo>
                  <a:lnTo>
                    <a:pt x="19982" y="136"/>
                  </a:lnTo>
                  <a:lnTo>
                    <a:pt x="21600" y="239"/>
                  </a:lnTo>
                  <a:lnTo>
                    <a:pt x="20236" y="358"/>
                  </a:lnTo>
                  <a:lnTo>
                    <a:pt x="18936" y="511"/>
                  </a:lnTo>
                  <a:lnTo>
                    <a:pt x="17730" y="682"/>
                  </a:lnTo>
                  <a:lnTo>
                    <a:pt x="16557" y="869"/>
                  </a:lnTo>
                  <a:lnTo>
                    <a:pt x="15447" y="1074"/>
                  </a:lnTo>
                  <a:lnTo>
                    <a:pt x="14432" y="1279"/>
                  </a:lnTo>
                  <a:lnTo>
                    <a:pt x="13448" y="1517"/>
                  </a:lnTo>
                  <a:lnTo>
                    <a:pt x="12529" y="1756"/>
                  </a:lnTo>
                  <a:lnTo>
                    <a:pt x="11672" y="2012"/>
                  </a:lnTo>
                  <a:lnTo>
                    <a:pt x="10848" y="2284"/>
                  </a:lnTo>
                  <a:lnTo>
                    <a:pt x="10086" y="2557"/>
                  </a:lnTo>
                  <a:lnTo>
                    <a:pt x="9389" y="2864"/>
                  </a:lnTo>
                  <a:lnTo>
                    <a:pt x="8722" y="3171"/>
                  </a:lnTo>
                  <a:lnTo>
                    <a:pt x="8120" y="3478"/>
                  </a:lnTo>
                  <a:lnTo>
                    <a:pt x="7581" y="3819"/>
                  </a:lnTo>
                  <a:lnTo>
                    <a:pt x="7073" y="4143"/>
                  </a:lnTo>
                  <a:lnTo>
                    <a:pt x="6629" y="4501"/>
                  </a:lnTo>
                  <a:lnTo>
                    <a:pt x="6217" y="4859"/>
                  </a:lnTo>
                  <a:lnTo>
                    <a:pt x="5836" y="5217"/>
                  </a:lnTo>
                  <a:lnTo>
                    <a:pt x="5519" y="5592"/>
                  </a:lnTo>
                  <a:lnTo>
                    <a:pt x="5233" y="5967"/>
                  </a:lnTo>
                  <a:lnTo>
                    <a:pt x="4980" y="6376"/>
                  </a:lnTo>
                  <a:lnTo>
                    <a:pt x="4758" y="6768"/>
                  </a:lnTo>
                  <a:lnTo>
                    <a:pt x="4599" y="7160"/>
                  </a:lnTo>
                  <a:lnTo>
                    <a:pt x="4441" y="7569"/>
                  </a:lnTo>
                  <a:lnTo>
                    <a:pt x="4250" y="8388"/>
                  </a:lnTo>
                  <a:lnTo>
                    <a:pt x="4219" y="8797"/>
                  </a:lnTo>
                  <a:lnTo>
                    <a:pt x="4187" y="9223"/>
                  </a:lnTo>
                  <a:lnTo>
                    <a:pt x="4187" y="9649"/>
                  </a:lnTo>
                  <a:lnTo>
                    <a:pt x="4219" y="10075"/>
                  </a:lnTo>
                  <a:lnTo>
                    <a:pt x="4282" y="10485"/>
                  </a:lnTo>
                  <a:lnTo>
                    <a:pt x="4345" y="10911"/>
                  </a:lnTo>
                  <a:lnTo>
                    <a:pt x="4441" y="11337"/>
                  </a:lnTo>
                  <a:lnTo>
                    <a:pt x="4694" y="12189"/>
                  </a:lnTo>
                  <a:lnTo>
                    <a:pt x="5011" y="13042"/>
                  </a:lnTo>
                  <a:lnTo>
                    <a:pt x="5392" y="13877"/>
                  </a:lnTo>
                  <a:lnTo>
                    <a:pt x="5614" y="14286"/>
                  </a:lnTo>
                  <a:lnTo>
                    <a:pt x="5804" y="14696"/>
                  </a:lnTo>
                  <a:lnTo>
                    <a:pt x="6026" y="15105"/>
                  </a:lnTo>
                  <a:lnTo>
                    <a:pt x="6248" y="15497"/>
                  </a:lnTo>
                  <a:lnTo>
                    <a:pt x="6724" y="16281"/>
                  </a:lnTo>
                  <a:lnTo>
                    <a:pt x="7200" y="17031"/>
                  </a:lnTo>
                  <a:lnTo>
                    <a:pt x="7707" y="17747"/>
                  </a:lnTo>
                  <a:lnTo>
                    <a:pt x="8152" y="18446"/>
                  </a:lnTo>
                  <a:lnTo>
                    <a:pt x="9008" y="19691"/>
                  </a:lnTo>
                  <a:lnTo>
                    <a:pt x="9357" y="20253"/>
                  </a:lnTo>
                  <a:lnTo>
                    <a:pt x="9642" y="20765"/>
                  </a:lnTo>
                  <a:lnTo>
                    <a:pt x="9864" y="21208"/>
                  </a:lnTo>
                  <a:lnTo>
                    <a:pt x="9928" y="21412"/>
                  </a:lnTo>
                  <a:lnTo>
                    <a:pt x="9991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60" name="Freeform 87"/>
            <p:cNvSpPr/>
            <p:nvPr/>
          </p:nvSpPr>
          <p:spPr>
            <a:xfrm>
              <a:off x="277707" y="419946"/>
              <a:ext cx="225779" cy="428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3" y="21600"/>
                  </a:moveTo>
                  <a:lnTo>
                    <a:pt x="6741" y="21044"/>
                  </a:lnTo>
                  <a:lnTo>
                    <a:pt x="6099" y="20440"/>
                  </a:lnTo>
                  <a:lnTo>
                    <a:pt x="5411" y="19788"/>
                  </a:lnTo>
                  <a:lnTo>
                    <a:pt x="5090" y="19426"/>
                  </a:lnTo>
                  <a:lnTo>
                    <a:pt x="4724" y="19063"/>
                  </a:lnTo>
                  <a:lnTo>
                    <a:pt x="4082" y="18314"/>
                  </a:lnTo>
                  <a:lnTo>
                    <a:pt x="3394" y="17517"/>
                  </a:lnTo>
                  <a:lnTo>
                    <a:pt x="2797" y="16695"/>
                  </a:lnTo>
                  <a:lnTo>
                    <a:pt x="2522" y="16260"/>
                  </a:lnTo>
                  <a:lnTo>
                    <a:pt x="2247" y="15850"/>
                  </a:lnTo>
                  <a:lnTo>
                    <a:pt x="1972" y="15391"/>
                  </a:lnTo>
                  <a:lnTo>
                    <a:pt x="1697" y="14956"/>
                  </a:lnTo>
                  <a:lnTo>
                    <a:pt x="1238" y="14062"/>
                  </a:lnTo>
                  <a:lnTo>
                    <a:pt x="1055" y="13603"/>
                  </a:lnTo>
                  <a:lnTo>
                    <a:pt x="825" y="13144"/>
                  </a:lnTo>
                  <a:lnTo>
                    <a:pt x="642" y="12685"/>
                  </a:lnTo>
                  <a:lnTo>
                    <a:pt x="229" y="11307"/>
                  </a:lnTo>
                  <a:lnTo>
                    <a:pt x="92" y="10389"/>
                  </a:lnTo>
                  <a:lnTo>
                    <a:pt x="0" y="9471"/>
                  </a:lnTo>
                  <a:lnTo>
                    <a:pt x="0" y="9036"/>
                  </a:lnTo>
                  <a:lnTo>
                    <a:pt x="46" y="8577"/>
                  </a:lnTo>
                  <a:lnTo>
                    <a:pt x="92" y="8142"/>
                  </a:lnTo>
                  <a:lnTo>
                    <a:pt x="183" y="7683"/>
                  </a:lnTo>
                  <a:lnTo>
                    <a:pt x="321" y="7272"/>
                  </a:lnTo>
                  <a:lnTo>
                    <a:pt x="459" y="6838"/>
                  </a:lnTo>
                  <a:lnTo>
                    <a:pt x="642" y="6403"/>
                  </a:lnTo>
                  <a:lnTo>
                    <a:pt x="871" y="5992"/>
                  </a:lnTo>
                  <a:lnTo>
                    <a:pt x="1101" y="5605"/>
                  </a:lnTo>
                  <a:lnTo>
                    <a:pt x="1376" y="5195"/>
                  </a:lnTo>
                  <a:lnTo>
                    <a:pt x="1697" y="4808"/>
                  </a:lnTo>
                  <a:lnTo>
                    <a:pt x="2064" y="4421"/>
                  </a:lnTo>
                  <a:lnTo>
                    <a:pt x="2889" y="3697"/>
                  </a:lnTo>
                  <a:lnTo>
                    <a:pt x="3394" y="3358"/>
                  </a:lnTo>
                  <a:lnTo>
                    <a:pt x="3944" y="3020"/>
                  </a:lnTo>
                  <a:lnTo>
                    <a:pt x="4494" y="2706"/>
                  </a:lnTo>
                  <a:lnTo>
                    <a:pt x="5778" y="2126"/>
                  </a:lnTo>
                  <a:lnTo>
                    <a:pt x="6466" y="1860"/>
                  </a:lnTo>
                  <a:lnTo>
                    <a:pt x="7200" y="1595"/>
                  </a:lnTo>
                  <a:lnTo>
                    <a:pt x="7980" y="1353"/>
                  </a:lnTo>
                  <a:lnTo>
                    <a:pt x="9722" y="918"/>
                  </a:lnTo>
                  <a:lnTo>
                    <a:pt x="11648" y="580"/>
                  </a:lnTo>
                  <a:lnTo>
                    <a:pt x="12703" y="435"/>
                  </a:lnTo>
                  <a:lnTo>
                    <a:pt x="13804" y="290"/>
                  </a:lnTo>
                  <a:lnTo>
                    <a:pt x="14950" y="193"/>
                  </a:lnTo>
                  <a:lnTo>
                    <a:pt x="16189" y="97"/>
                  </a:lnTo>
                  <a:lnTo>
                    <a:pt x="17473" y="48"/>
                  </a:lnTo>
                  <a:lnTo>
                    <a:pt x="18803" y="0"/>
                  </a:lnTo>
                  <a:lnTo>
                    <a:pt x="21600" y="0"/>
                  </a:lnTo>
                  <a:lnTo>
                    <a:pt x="20224" y="266"/>
                  </a:lnTo>
                  <a:lnTo>
                    <a:pt x="17656" y="797"/>
                  </a:lnTo>
                  <a:lnTo>
                    <a:pt x="15363" y="1377"/>
                  </a:lnTo>
                  <a:lnTo>
                    <a:pt x="14308" y="1691"/>
                  </a:lnTo>
                  <a:lnTo>
                    <a:pt x="13299" y="2005"/>
                  </a:lnTo>
                  <a:lnTo>
                    <a:pt x="12336" y="2319"/>
                  </a:lnTo>
                  <a:lnTo>
                    <a:pt x="11419" y="2634"/>
                  </a:lnTo>
                  <a:lnTo>
                    <a:pt x="9768" y="3310"/>
                  </a:lnTo>
                  <a:lnTo>
                    <a:pt x="9034" y="3648"/>
                  </a:lnTo>
                  <a:lnTo>
                    <a:pt x="7704" y="4349"/>
                  </a:lnTo>
                  <a:lnTo>
                    <a:pt x="7108" y="4736"/>
                  </a:lnTo>
                  <a:lnTo>
                    <a:pt x="6558" y="5098"/>
                  </a:lnTo>
                  <a:lnTo>
                    <a:pt x="6054" y="5460"/>
                  </a:lnTo>
                  <a:lnTo>
                    <a:pt x="5595" y="5847"/>
                  </a:lnTo>
                  <a:lnTo>
                    <a:pt x="5136" y="6209"/>
                  </a:lnTo>
                  <a:lnTo>
                    <a:pt x="4769" y="6596"/>
                  </a:lnTo>
                  <a:lnTo>
                    <a:pt x="4127" y="7369"/>
                  </a:lnTo>
                  <a:lnTo>
                    <a:pt x="3852" y="7756"/>
                  </a:lnTo>
                  <a:lnTo>
                    <a:pt x="3623" y="8142"/>
                  </a:lnTo>
                  <a:lnTo>
                    <a:pt x="3348" y="8529"/>
                  </a:lnTo>
                  <a:lnTo>
                    <a:pt x="3073" y="9302"/>
                  </a:lnTo>
                  <a:lnTo>
                    <a:pt x="2935" y="9713"/>
                  </a:lnTo>
                  <a:lnTo>
                    <a:pt x="2843" y="10099"/>
                  </a:lnTo>
                  <a:lnTo>
                    <a:pt x="2797" y="10486"/>
                  </a:lnTo>
                  <a:lnTo>
                    <a:pt x="2797" y="11670"/>
                  </a:lnTo>
                  <a:lnTo>
                    <a:pt x="2843" y="12056"/>
                  </a:lnTo>
                  <a:lnTo>
                    <a:pt x="2981" y="12830"/>
                  </a:lnTo>
                  <a:lnTo>
                    <a:pt x="3164" y="13603"/>
                  </a:lnTo>
                  <a:lnTo>
                    <a:pt x="3439" y="14352"/>
                  </a:lnTo>
                  <a:lnTo>
                    <a:pt x="3806" y="15101"/>
                  </a:lnTo>
                  <a:lnTo>
                    <a:pt x="4173" y="15826"/>
                  </a:lnTo>
                  <a:lnTo>
                    <a:pt x="4540" y="16526"/>
                  </a:lnTo>
                  <a:lnTo>
                    <a:pt x="4953" y="17227"/>
                  </a:lnTo>
                  <a:lnTo>
                    <a:pt x="5320" y="17879"/>
                  </a:lnTo>
                  <a:lnTo>
                    <a:pt x="5732" y="18507"/>
                  </a:lnTo>
                  <a:lnTo>
                    <a:pt x="6466" y="19691"/>
                  </a:lnTo>
                  <a:lnTo>
                    <a:pt x="6787" y="20223"/>
                  </a:lnTo>
                  <a:lnTo>
                    <a:pt x="7062" y="20730"/>
                  </a:lnTo>
                  <a:lnTo>
                    <a:pt x="7246" y="21189"/>
                  </a:lnTo>
                  <a:lnTo>
                    <a:pt x="7383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61" name="Freeform 88"/>
            <p:cNvSpPr/>
            <p:nvPr/>
          </p:nvSpPr>
          <p:spPr>
            <a:xfrm>
              <a:off x="1871698" y="742809"/>
              <a:ext cx="22579" cy="76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960" y="21600"/>
                  </a:moveTo>
                  <a:lnTo>
                    <a:pt x="9504" y="21327"/>
                  </a:lnTo>
                  <a:lnTo>
                    <a:pt x="8208" y="21190"/>
                  </a:lnTo>
                  <a:lnTo>
                    <a:pt x="6480" y="20370"/>
                  </a:lnTo>
                  <a:lnTo>
                    <a:pt x="6048" y="19823"/>
                  </a:lnTo>
                  <a:lnTo>
                    <a:pt x="5184" y="18456"/>
                  </a:lnTo>
                  <a:lnTo>
                    <a:pt x="5184" y="5605"/>
                  </a:lnTo>
                  <a:lnTo>
                    <a:pt x="0" y="5605"/>
                  </a:lnTo>
                  <a:lnTo>
                    <a:pt x="0" y="4238"/>
                  </a:lnTo>
                  <a:lnTo>
                    <a:pt x="5616" y="4238"/>
                  </a:lnTo>
                  <a:lnTo>
                    <a:pt x="7776" y="0"/>
                  </a:lnTo>
                  <a:lnTo>
                    <a:pt x="10800" y="0"/>
                  </a:lnTo>
                  <a:lnTo>
                    <a:pt x="10800" y="4238"/>
                  </a:lnTo>
                  <a:lnTo>
                    <a:pt x="20304" y="4238"/>
                  </a:lnTo>
                  <a:lnTo>
                    <a:pt x="20304" y="5605"/>
                  </a:lnTo>
                  <a:lnTo>
                    <a:pt x="10800" y="5605"/>
                  </a:lnTo>
                  <a:lnTo>
                    <a:pt x="10800" y="19413"/>
                  </a:lnTo>
                  <a:lnTo>
                    <a:pt x="11664" y="19823"/>
                  </a:lnTo>
                  <a:lnTo>
                    <a:pt x="12528" y="20096"/>
                  </a:lnTo>
                  <a:lnTo>
                    <a:pt x="21168" y="20096"/>
                  </a:lnTo>
                  <a:lnTo>
                    <a:pt x="21600" y="20916"/>
                  </a:lnTo>
                  <a:lnTo>
                    <a:pt x="19440" y="21190"/>
                  </a:lnTo>
                  <a:lnTo>
                    <a:pt x="17712" y="21327"/>
                  </a:lnTo>
                  <a:lnTo>
                    <a:pt x="15552" y="21463"/>
                  </a:lnTo>
                  <a:lnTo>
                    <a:pt x="12960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62" name="Freeform 89"/>
            <p:cNvSpPr/>
            <p:nvPr/>
          </p:nvSpPr>
          <p:spPr>
            <a:xfrm>
              <a:off x="1828800" y="756356"/>
              <a:ext cx="31610" cy="60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70" y="850"/>
                  </a:moveTo>
                  <a:lnTo>
                    <a:pt x="8060" y="510"/>
                  </a:lnTo>
                  <a:lnTo>
                    <a:pt x="9349" y="340"/>
                  </a:lnTo>
                  <a:lnTo>
                    <a:pt x="10961" y="170"/>
                  </a:lnTo>
                  <a:lnTo>
                    <a:pt x="12896" y="0"/>
                  </a:lnTo>
                  <a:lnTo>
                    <a:pt x="14830" y="170"/>
                  </a:lnTo>
                  <a:lnTo>
                    <a:pt x="16442" y="340"/>
                  </a:lnTo>
                  <a:lnTo>
                    <a:pt x="17731" y="680"/>
                  </a:lnTo>
                  <a:lnTo>
                    <a:pt x="19666" y="1701"/>
                  </a:lnTo>
                  <a:lnTo>
                    <a:pt x="20955" y="3061"/>
                  </a:lnTo>
                  <a:lnTo>
                    <a:pt x="21278" y="3742"/>
                  </a:lnTo>
                  <a:lnTo>
                    <a:pt x="21278" y="4422"/>
                  </a:lnTo>
                  <a:lnTo>
                    <a:pt x="21600" y="5953"/>
                  </a:lnTo>
                  <a:lnTo>
                    <a:pt x="21600" y="21600"/>
                  </a:lnTo>
                  <a:lnTo>
                    <a:pt x="17409" y="21600"/>
                  </a:lnTo>
                  <a:lnTo>
                    <a:pt x="17409" y="4082"/>
                  </a:lnTo>
                  <a:lnTo>
                    <a:pt x="17087" y="3402"/>
                  </a:lnTo>
                  <a:lnTo>
                    <a:pt x="16764" y="2891"/>
                  </a:lnTo>
                  <a:lnTo>
                    <a:pt x="16119" y="2551"/>
                  </a:lnTo>
                  <a:lnTo>
                    <a:pt x="15152" y="2211"/>
                  </a:lnTo>
                  <a:lnTo>
                    <a:pt x="13218" y="1871"/>
                  </a:lnTo>
                  <a:lnTo>
                    <a:pt x="10961" y="1871"/>
                  </a:lnTo>
                  <a:lnTo>
                    <a:pt x="9672" y="2041"/>
                  </a:lnTo>
                  <a:lnTo>
                    <a:pt x="8704" y="2041"/>
                  </a:lnTo>
                  <a:lnTo>
                    <a:pt x="7737" y="2381"/>
                  </a:lnTo>
                  <a:lnTo>
                    <a:pt x="5803" y="2891"/>
                  </a:lnTo>
                  <a:lnTo>
                    <a:pt x="4191" y="3572"/>
                  </a:lnTo>
                  <a:lnTo>
                    <a:pt x="4191" y="21600"/>
                  </a:lnTo>
                  <a:lnTo>
                    <a:pt x="0" y="21600"/>
                  </a:lnTo>
                  <a:lnTo>
                    <a:pt x="0" y="510"/>
                  </a:lnTo>
                  <a:lnTo>
                    <a:pt x="1934" y="510"/>
                  </a:lnTo>
                  <a:lnTo>
                    <a:pt x="3869" y="2721"/>
                  </a:lnTo>
                  <a:lnTo>
                    <a:pt x="6770" y="85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63" name="Freeform 92"/>
            <p:cNvSpPr/>
            <p:nvPr/>
          </p:nvSpPr>
          <p:spPr>
            <a:xfrm>
              <a:off x="1715911" y="756356"/>
              <a:ext cx="56446" cy="60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92" y="850"/>
                  </a:moveTo>
                  <a:lnTo>
                    <a:pt x="13846" y="510"/>
                  </a:lnTo>
                  <a:lnTo>
                    <a:pt x="15692" y="170"/>
                  </a:lnTo>
                  <a:lnTo>
                    <a:pt x="16800" y="0"/>
                  </a:lnTo>
                  <a:lnTo>
                    <a:pt x="18646" y="340"/>
                  </a:lnTo>
                  <a:lnTo>
                    <a:pt x="19385" y="680"/>
                  </a:lnTo>
                  <a:lnTo>
                    <a:pt x="20492" y="1701"/>
                  </a:lnTo>
                  <a:lnTo>
                    <a:pt x="21231" y="3061"/>
                  </a:lnTo>
                  <a:lnTo>
                    <a:pt x="21415" y="3742"/>
                  </a:lnTo>
                  <a:lnTo>
                    <a:pt x="21415" y="4422"/>
                  </a:lnTo>
                  <a:lnTo>
                    <a:pt x="21600" y="5953"/>
                  </a:lnTo>
                  <a:lnTo>
                    <a:pt x="21600" y="21600"/>
                  </a:lnTo>
                  <a:lnTo>
                    <a:pt x="19200" y="21600"/>
                  </a:lnTo>
                  <a:lnTo>
                    <a:pt x="19200" y="4082"/>
                  </a:lnTo>
                  <a:lnTo>
                    <a:pt x="19015" y="3402"/>
                  </a:lnTo>
                  <a:lnTo>
                    <a:pt x="18831" y="2891"/>
                  </a:lnTo>
                  <a:lnTo>
                    <a:pt x="18092" y="2211"/>
                  </a:lnTo>
                  <a:lnTo>
                    <a:pt x="16985" y="1871"/>
                  </a:lnTo>
                  <a:lnTo>
                    <a:pt x="15692" y="1871"/>
                  </a:lnTo>
                  <a:lnTo>
                    <a:pt x="14954" y="2041"/>
                  </a:lnTo>
                  <a:lnTo>
                    <a:pt x="14400" y="2041"/>
                  </a:lnTo>
                  <a:lnTo>
                    <a:pt x="13846" y="2381"/>
                  </a:lnTo>
                  <a:lnTo>
                    <a:pt x="12000" y="3402"/>
                  </a:lnTo>
                  <a:lnTo>
                    <a:pt x="12000" y="21600"/>
                  </a:lnTo>
                  <a:lnTo>
                    <a:pt x="9600" y="21600"/>
                  </a:lnTo>
                  <a:lnTo>
                    <a:pt x="9600" y="4082"/>
                  </a:lnTo>
                  <a:lnTo>
                    <a:pt x="9415" y="3402"/>
                  </a:lnTo>
                  <a:lnTo>
                    <a:pt x="9231" y="3231"/>
                  </a:lnTo>
                  <a:lnTo>
                    <a:pt x="9231" y="2891"/>
                  </a:lnTo>
                  <a:lnTo>
                    <a:pt x="8862" y="2551"/>
                  </a:lnTo>
                  <a:lnTo>
                    <a:pt x="8308" y="2211"/>
                  </a:lnTo>
                  <a:lnTo>
                    <a:pt x="7938" y="2041"/>
                  </a:lnTo>
                  <a:lnTo>
                    <a:pt x="7385" y="1871"/>
                  </a:lnTo>
                  <a:lnTo>
                    <a:pt x="5354" y="1871"/>
                  </a:lnTo>
                  <a:lnTo>
                    <a:pt x="4246" y="2211"/>
                  </a:lnTo>
                  <a:lnTo>
                    <a:pt x="3323" y="2721"/>
                  </a:lnTo>
                  <a:lnTo>
                    <a:pt x="2400" y="3402"/>
                  </a:lnTo>
                  <a:lnTo>
                    <a:pt x="2400" y="21600"/>
                  </a:lnTo>
                  <a:lnTo>
                    <a:pt x="0" y="21600"/>
                  </a:lnTo>
                  <a:lnTo>
                    <a:pt x="0" y="510"/>
                  </a:lnTo>
                  <a:lnTo>
                    <a:pt x="1108" y="510"/>
                  </a:lnTo>
                  <a:lnTo>
                    <a:pt x="2215" y="2551"/>
                  </a:lnTo>
                  <a:lnTo>
                    <a:pt x="3692" y="850"/>
                  </a:lnTo>
                  <a:lnTo>
                    <a:pt x="5169" y="340"/>
                  </a:lnTo>
                  <a:lnTo>
                    <a:pt x="6092" y="170"/>
                  </a:lnTo>
                  <a:lnTo>
                    <a:pt x="7200" y="0"/>
                  </a:lnTo>
                  <a:lnTo>
                    <a:pt x="8123" y="170"/>
                  </a:lnTo>
                  <a:lnTo>
                    <a:pt x="8862" y="170"/>
                  </a:lnTo>
                  <a:lnTo>
                    <a:pt x="10338" y="850"/>
                  </a:lnTo>
                  <a:lnTo>
                    <a:pt x="11631" y="2721"/>
                  </a:lnTo>
                  <a:lnTo>
                    <a:pt x="13292" y="85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64" name="Freeform 93"/>
            <p:cNvSpPr/>
            <p:nvPr/>
          </p:nvSpPr>
          <p:spPr>
            <a:xfrm>
              <a:off x="1682045" y="742809"/>
              <a:ext cx="22579" cy="76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392" y="21600"/>
                  </a:moveTo>
                  <a:lnTo>
                    <a:pt x="11232" y="21463"/>
                  </a:lnTo>
                  <a:lnTo>
                    <a:pt x="8640" y="21190"/>
                  </a:lnTo>
                  <a:lnTo>
                    <a:pt x="7344" y="20780"/>
                  </a:lnTo>
                  <a:lnTo>
                    <a:pt x="6480" y="20370"/>
                  </a:lnTo>
                  <a:lnTo>
                    <a:pt x="6048" y="19823"/>
                  </a:lnTo>
                  <a:lnTo>
                    <a:pt x="5616" y="19139"/>
                  </a:lnTo>
                  <a:lnTo>
                    <a:pt x="5616" y="5605"/>
                  </a:lnTo>
                  <a:lnTo>
                    <a:pt x="0" y="5605"/>
                  </a:lnTo>
                  <a:lnTo>
                    <a:pt x="0" y="4238"/>
                  </a:lnTo>
                  <a:lnTo>
                    <a:pt x="5616" y="4238"/>
                  </a:lnTo>
                  <a:lnTo>
                    <a:pt x="8208" y="0"/>
                  </a:lnTo>
                  <a:lnTo>
                    <a:pt x="10800" y="0"/>
                  </a:lnTo>
                  <a:lnTo>
                    <a:pt x="10800" y="4238"/>
                  </a:lnTo>
                  <a:lnTo>
                    <a:pt x="20736" y="4238"/>
                  </a:lnTo>
                  <a:lnTo>
                    <a:pt x="20736" y="5605"/>
                  </a:lnTo>
                  <a:lnTo>
                    <a:pt x="10800" y="5605"/>
                  </a:lnTo>
                  <a:lnTo>
                    <a:pt x="10800" y="19413"/>
                  </a:lnTo>
                  <a:lnTo>
                    <a:pt x="11664" y="19823"/>
                  </a:lnTo>
                  <a:lnTo>
                    <a:pt x="12528" y="20096"/>
                  </a:lnTo>
                  <a:lnTo>
                    <a:pt x="21168" y="20096"/>
                  </a:lnTo>
                  <a:lnTo>
                    <a:pt x="21600" y="20916"/>
                  </a:lnTo>
                  <a:lnTo>
                    <a:pt x="19872" y="21190"/>
                  </a:lnTo>
                  <a:lnTo>
                    <a:pt x="13392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65" name="Freeform 98"/>
            <p:cNvSpPr/>
            <p:nvPr/>
          </p:nvSpPr>
          <p:spPr>
            <a:xfrm>
              <a:off x="1566897" y="756356"/>
              <a:ext cx="24838" cy="60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8" y="686"/>
                  </a:moveTo>
                  <a:lnTo>
                    <a:pt x="11012" y="343"/>
                  </a:lnTo>
                  <a:lnTo>
                    <a:pt x="13129" y="171"/>
                  </a:lnTo>
                  <a:lnTo>
                    <a:pt x="14400" y="0"/>
                  </a:lnTo>
                  <a:lnTo>
                    <a:pt x="19482" y="0"/>
                  </a:lnTo>
                  <a:lnTo>
                    <a:pt x="20753" y="171"/>
                  </a:lnTo>
                  <a:lnTo>
                    <a:pt x="21600" y="343"/>
                  </a:lnTo>
                  <a:lnTo>
                    <a:pt x="20753" y="2229"/>
                  </a:lnTo>
                  <a:lnTo>
                    <a:pt x="18212" y="2057"/>
                  </a:lnTo>
                  <a:lnTo>
                    <a:pt x="12706" y="2057"/>
                  </a:lnTo>
                  <a:lnTo>
                    <a:pt x="11012" y="2229"/>
                  </a:lnTo>
                  <a:lnTo>
                    <a:pt x="7624" y="2914"/>
                  </a:lnTo>
                  <a:lnTo>
                    <a:pt x="5506" y="3600"/>
                  </a:lnTo>
                  <a:lnTo>
                    <a:pt x="5506" y="21600"/>
                  </a:lnTo>
                  <a:lnTo>
                    <a:pt x="0" y="21600"/>
                  </a:lnTo>
                  <a:lnTo>
                    <a:pt x="0" y="343"/>
                  </a:lnTo>
                  <a:lnTo>
                    <a:pt x="2541" y="343"/>
                  </a:lnTo>
                  <a:lnTo>
                    <a:pt x="5082" y="2743"/>
                  </a:lnTo>
                  <a:lnTo>
                    <a:pt x="9318" y="686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66" name="Freeform 99"/>
            <p:cNvSpPr/>
            <p:nvPr/>
          </p:nvSpPr>
          <p:spPr>
            <a:xfrm>
              <a:off x="1524000" y="742809"/>
              <a:ext cx="38383" cy="74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23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3"/>
                  </a:lnTo>
                  <a:lnTo>
                    <a:pt x="12577" y="1523"/>
                  </a:lnTo>
                  <a:lnTo>
                    <a:pt x="12577" y="21600"/>
                  </a:lnTo>
                  <a:lnTo>
                    <a:pt x="9023" y="21600"/>
                  </a:lnTo>
                  <a:lnTo>
                    <a:pt x="9023" y="1523"/>
                  </a:lnTo>
                  <a:lnTo>
                    <a:pt x="0" y="1523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67" name="Freeform 100"/>
            <p:cNvSpPr/>
            <p:nvPr/>
          </p:nvSpPr>
          <p:spPr>
            <a:xfrm>
              <a:off x="1463040" y="756356"/>
              <a:ext cx="31610" cy="60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70" y="850"/>
                  </a:moveTo>
                  <a:lnTo>
                    <a:pt x="7737" y="510"/>
                  </a:lnTo>
                  <a:lnTo>
                    <a:pt x="10961" y="170"/>
                  </a:lnTo>
                  <a:lnTo>
                    <a:pt x="12896" y="0"/>
                  </a:lnTo>
                  <a:lnTo>
                    <a:pt x="16119" y="340"/>
                  </a:lnTo>
                  <a:lnTo>
                    <a:pt x="17087" y="510"/>
                  </a:lnTo>
                  <a:lnTo>
                    <a:pt x="17731" y="680"/>
                  </a:lnTo>
                  <a:lnTo>
                    <a:pt x="19666" y="1701"/>
                  </a:lnTo>
                  <a:lnTo>
                    <a:pt x="20955" y="3061"/>
                  </a:lnTo>
                  <a:lnTo>
                    <a:pt x="21278" y="3742"/>
                  </a:lnTo>
                  <a:lnTo>
                    <a:pt x="21278" y="4422"/>
                  </a:lnTo>
                  <a:lnTo>
                    <a:pt x="21600" y="5953"/>
                  </a:lnTo>
                  <a:lnTo>
                    <a:pt x="21600" y="21600"/>
                  </a:lnTo>
                  <a:lnTo>
                    <a:pt x="17409" y="21600"/>
                  </a:lnTo>
                  <a:lnTo>
                    <a:pt x="17409" y="4082"/>
                  </a:lnTo>
                  <a:lnTo>
                    <a:pt x="17087" y="3402"/>
                  </a:lnTo>
                  <a:lnTo>
                    <a:pt x="16764" y="2891"/>
                  </a:lnTo>
                  <a:lnTo>
                    <a:pt x="16119" y="2551"/>
                  </a:lnTo>
                  <a:lnTo>
                    <a:pt x="15152" y="2211"/>
                  </a:lnTo>
                  <a:lnTo>
                    <a:pt x="13218" y="1871"/>
                  </a:lnTo>
                  <a:lnTo>
                    <a:pt x="10961" y="1871"/>
                  </a:lnTo>
                  <a:lnTo>
                    <a:pt x="9672" y="2041"/>
                  </a:lnTo>
                  <a:lnTo>
                    <a:pt x="8704" y="2041"/>
                  </a:lnTo>
                  <a:lnTo>
                    <a:pt x="7737" y="2381"/>
                  </a:lnTo>
                  <a:lnTo>
                    <a:pt x="5803" y="2891"/>
                  </a:lnTo>
                  <a:lnTo>
                    <a:pt x="3869" y="3572"/>
                  </a:lnTo>
                  <a:lnTo>
                    <a:pt x="3869" y="21600"/>
                  </a:lnTo>
                  <a:lnTo>
                    <a:pt x="0" y="21600"/>
                  </a:lnTo>
                  <a:lnTo>
                    <a:pt x="0" y="510"/>
                  </a:lnTo>
                  <a:lnTo>
                    <a:pt x="1934" y="510"/>
                  </a:lnTo>
                  <a:lnTo>
                    <a:pt x="3869" y="2721"/>
                  </a:lnTo>
                  <a:lnTo>
                    <a:pt x="6770" y="85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68" name="Freeform 103"/>
            <p:cNvSpPr/>
            <p:nvPr/>
          </p:nvSpPr>
          <p:spPr>
            <a:xfrm>
              <a:off x="1388533" y="731519"/>
              <a:ext cx="18064" cy="18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lnTo>
                    <a:pt x="6000" y="21600"/>
                  </a:lnTo>
                  <a:lnTo>
                    <a:pt x="2400" y="19326"/>
                  </a:lnTo>
                  <a:lnTo>
                    <a:pt x="0" y="15916"/>
                  </a:lnTo>
                  <a:lnTo>
                    <a:pt x="0" y="6821"/>
                  </a:lnTo>
                  <a:lnTo>
                    <a:pt x="2400" y="3411"/>
                  </a:lnTo>
                  <a:lnTo>
                    <a:pt x="6000" y="1137"/>
                  </a:lnTo>
                  <a:lnTo>
                    <a:pt x="10800" y="0"/>
                  </a:lnTo>
                  <a:lnTo>
                    <a:pt x="14400" y="1137"/>
                  </a:lnTo>
                  <a:lnTo>
                    <a:pt x="18000" y="3411"/>
                  </a:lnTo>
                  <a:lnTo>
                    <a:pt x="20400" y="6821"/>
                  </a:lnTo>
                  <a:lnTo>
                    <a:pt x="21600" y="11368"/>
                  </a:lnTo>
                  <a:lnTo>
                    <a:pt x="20400" y="15916"/>
                  </a:lnTo>
                  <a:lnTo>
                    <a:pt x="18000" y="19326"/>
                  </a:lnTo>
                  <a:lnTo>
                    <a:pt x="14400" y="216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69" name="Rectangle 104"/>
            <p:cNvSpPr/>
            <p:nvPr/>
          </p:nvSpPr>
          <p:spPr>
            <a:xfrm>
              <a:off x="1388533" y="758613"/>
              <a:ext cx="18063" cy="58702"/>
            </a:xfrm>
            <a:prstGeom prst="rect">
              <a:avLst/>
            </a:pr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70" name="Freeform 105"/>
            <p:cNvSpPr/>
            <p:nvPr/>
          </p:nvSpPr>
          <p:spPr>
            <a:xfrm>
              <a:off x="1361440" y="742809"/>
              <a:ext cx="24836" cy="76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24" y="21600"/>
                  </a:moveTo>
                  <a:lnTo>
                    <a:pt x="9698" y="21327"/>
                  </a:lnTo>
                  <a:lnTo>
                    <a:pt x="8376" y="21190"/>
                  </a:lnTo>
                  <a:lnTo>
                    <a:pt x="6612" y="20370"/>
                  </a:lnTo>
                  <a:lnTo>
                    <a:pt x="5731" y="19823"/>
                  </a:lnTo>
                  <a:lnTo>
                    <a:pt x="5731" y="19139"/>
                  </a:lnTo>
                  <a:lnTo>
                    <a:pt x="5290" y="18456"/>
                  </a:lnTo>
                  <a:lnTo>
                    <a:pt x="5290" y="5605"/>
                  </a:lnTo>
                  <a:lnTo>
                    <a:pt x="0" y="5605"/>
                  </a:lnTo>
                  <a:lnTo>
                    <a:pt x="0" y="4238"/>
                  </a:lnTo>
                  <a:lnTo>
                    <a:pt x="5731" y="4238"/>
                  </a:lnTo>
                  <a:lnTo>
                    <a:pt x="7935" y="0"/>
                  </a:lnTo>
                  <a:lnTo>
                    <a:pt x="11020" y="0"/>
                  </a:lnTo>
                  <a:lnTo>
                    <a:pt x="11020" y="4238"/>
                  </a:lnTo>
                  <a:lnTo>
                    <a:pt x="20718" y="4238"/>
                  </a:lnTo>
                  <a:lnTo>
                    <a:pt x="20718" y="5605"/>
                  </a:lnTo>
                  <a:lnTo>
                    <a:pt x="11020" y="5605"/>
                  </a:lnTo>
                  <a:lnTo>
                    <a:pt x="11020" y="19413"/>
                  </a:lnTo>
                  <a:lnTo>
                    <a:pt x="11461" y="19823"/>
                  </a:lnTo>
                  <a:lnTo>
                    <a:pt x="11902" y="19959"/>
                  </a:lnTo>
                  <a:lnTo>
                    <a:pt x="12784" y="20096"/>
                  </a:lnTo>
                  <a:lnTo>
                    <a:pt x="21600" y="20096"/>
                  </a:lnTo>
                  <a:lnTo>
                    <a:pt x="21600" y="20916"/>
                  </a:lnTo>
                  <a:lnTo>
                    <a:pt x="19837" y="21190"/>
                  </a:lnTo>
                  <a:lnTo>
                    <a:pt x="13224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71" name="Freeform 110"/>
            <p:cNvSpPr/>
            <p:nvPr/>
          </p:nvSpPr>
          <p:spPr>
            <a:xfrm>
              <a:off x="1248551" y="731519"/>
              <a:ext cx="18064" cy="18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32" y="21600"/>
                  </a:moveTo>
                  <a:lnTo>
                    <a:pt x="6821" y="21600"/>
                  </a:lnTo>
                  <a:lnTo>
                    <a:pt x="3411" y="19326"/>
                  </a:lnTo>
                  <a:lnTo>
                    <a:pt x="1137" y="15916"/>
                  </a:lnTo>
                  <a:lnTo>
                    <a:pt x="0" y="13642"/>
                  </a:lnTo>
                  <a:lnTo>
                    <a:pt x="0" y="11368"/>
                  </a:lnTo>
                  <a:lnTo>
                    <a:pt x="1137" y="6821"/>
                  </a:lnTo>
                  <a:lnTo>
                    <a:pt x="3411" y="3411"/>
                  </a:lnTo>
                  <a:lnTo>
                    <a:pt x="6821" y="1137"/>
                  </a:lnTo>
                  <a:lnTo>
                    <a:pt x="10232" y="0"/>
                  </a:lnTo>
                  <a:lnTo>
                    <a:pt x="14779" y="1137"/>
                  </a:lnTo>
                  <a:lnTo>
                    <a:pt x="18189" y="3411"/>
                  </a:lnTo>
                  <a:lnTo>
                    <a:pt x="20463" y="6821"/>
                  </a:lnTo>
                  <a:lnTo>
                    <a:pt x="21600" y="11368"/>
                  </a:lnTo>
                  <a:lnTo>
                    <a:pt x="20463" y="15916"/>
                  </a:lnTo>
                  <a:lnTo>
                    <a:pt x="18189" y="19326"/>
                  </a:lnTo>
                  <a:lnTo>
                    <a:pt x="14779" y="21600"/>
                  </a:lnTo>
                  <a:lnTo>
                    <a:pt x="10232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72" name="Rectangle 111"/>
            <p:cNvSpPr/>
            <p:nvPr/>
          </p:nvSpPr>
          <p:spPr>
            <a:xfrm>
              <a:off x="1249680" y="758613"/>
              <a:ext cx="18063" cy="58702"/>
            </a:xfrm>
            <a:prstGeom prst="rect">
              <a:avLst/>
            </a:pr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73" name="Freeform 112"/>
            <p:cNvSpPr/>
            <p:nvPr/>
          </p:nvSpPr>
          <p:spPr>
            <a:xfrm>
              <a:off x="1221458" y="742809"/>
              <a:ext cx="24836" cy="76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392" y="21600"/>
                  </a:moveTo>
                  <a:lnTo>
                    <a:pt x="11232" y="21463"/>
                  </a:lnTo>
                  <a:lnTo>
                    <a:pt x="8640" y="21190"/>
                  </a:lnTo>
                  <a:lnTo>
                    <a:pt x="7344" y="20780"/>
                  </a:lnTo>
                  <a:lnTo>
                    <a:pt x="6480" y="20370"/>
                  </a:lnTo>
                  <a:lnTo>
                    <a:pt x="6048" y="19823"/>
                  </a:lnTo>
                  <a:lnTo>
                    <a:pt x="5616" y="19139"/>
                  </a:lnTo>
                  <a:lnTo>
                    <a:pt x="5616" y="5605"/>
                  </a:lnTo>
                  <a:lnTo>
                    <a:pt x="0" y="5605"/>
                  </a:lnTo>
                  <a:lnTo>
                    <a:pt x="0" y="4238"/>
                  </a:lnTo>
                  <a:lnTo>
                    <a:pt x="5616" y="4238"/>
                  </a:lnTo>
                  <a:lnTo>
                    <a:pt x="8208" y="0"/>
                  </a:lnTo>
                  <a:lnTo>
                    <a:pt x="10800" y="0"/>
                  </a:lnTo>
                  <a:lnTo>
                    <a:pt x="10800" y="4238"/>
                  </a:lnTo>
                  <a:lnTo>
                    <a:pt x="20736" y="4238"/>
                  </a:lnTo>
                  <a:lnTo>
                    <a:pt x="20736" y="5605"/>
                  </a:lnTo>
                  <a:lnTo>
                    <a:pt x="10800" y="5605"/>
                  </a:lnTo>
                  <a:lnTo>
                    <a:pt x="10800" y="18729"/>
                  </a:lnTo>
                  <a:lnTo>
                    <a:pt x="11232" y="19413"/>
                  </a:lnTo>
                  <a:lnTo>
                    <a:pt x="11664" y="19823"/>
                  </a:lnTo>
                  <a:lnTo>
                    <a:pt x="12096" y="19959"/>
                  </a:lnTo>
                  <a:lnTo>
                    <a:pt x="12960" y="20096"/>
                  </a:lnTo>
                  <a:lnTo>
                    <a:pt x="21168" y="20096"/>
                  </a:lnTo>
                  <a:lnTo>
                    <a:pt x="21600" y="20916"/>
                  </a:lnTo>
                  <a:lnTo>
                    <a:pt x="19872" y="21190"/>
                  </a:lnTo>
                  <a:lnTo>
                    <a:pt x="13392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74" name="Freeform 113"/>
            <p:cNvSpPr/>
            <p:nvPr/>
          </p:nvSpPr>
          <p:spPr>
            <a:xfrm>
              <a:off x="1187590" y="756356"/>
              <a:ext cx="27095" cy="63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80" y="21600"/>
                  </a:moveTo>
                  <a:lnTo>
                    <a:pt x="6840" y="21600"/>
                  </a:lnTo>
                  <a:lnTo>
                    <a:pt x="3960" y="21265"/>
                  </a:lnTo>
                  <a:lnTo>
                    <a:pt x="1800" y="20930"/>
                  </a:lnTo>
                  <a:lnTo>
                    <a:pt x="0" y="20428"/>
                  </a:lnTo>
                  <a:lnTo>
                    <a:pt x="720" y="18921"/>
                  </a:lnTo>
                  <a:lnTo>
                    <a:pt x="7200" y="19926"/>
                  </a:lnTo>
                  <a:lnTo>
                    <a:pt x="11520" y="19926"/>
                  </a:lnTo>
                  <a:lnTo>
                    <a:pt x="12960" y="19758"/>
                  </a:lnTo>
                  <a:lnTo>
                    <a:pt x="15120" y="19088"/>
                  </a:lnTo>
                  <a:lnTo>
                    <a:pt x="16200" y="18586"/>
                  </a:lnTo>
                  <a:lnTo>
                    <a:pt x="16560" y="17916"/>
                  </a:lnTo>
                  <a:lnTo>
                    <a:pt x="16920" y="17079"/>
                  </a:lnTo>
                  <a:lnTo>
                    <a:pt x="17280" y="15907"/>
                  </a:lnTo>
                  <a:lnTo>
                    <a:pt x="16920" y="14902"/>
                  </a:lnTo>
                  <a:lnTo>
                    <a:pt x="16920" y="14233"/>
                  </a:lnTo>
                  <a:lnTo>
                    <a:pt x="16560" y="13563"/>
                  </a:lnTo>
                  <a:lnTo>
                    <a:pt x="14400" y="12558"/>
                  </a:lnTo>
                  <a:lnTo>
                    <a:pt x="12960" y="12056"/>
                  </a:lnTo>
                  <a:lnTo>
                    <a:pt x="11160" y="11553"/>
                  </a:lnTo>
                  <a:lnTo>
                    <a:pt x="8640" y="11051"/>
                  </a:lnTo>
                  <a:lnTo>
                    <a:pt x="6840" y="10716"/>
                  </a:lnTo>
                  <a:lnTo>
                    <a:pt x="5040" y="10214"/>
                  </a:lnTo>
                  <a:lnTo>
                    <a:pt x="3600" y="9544"/>
                  </a:lnTo>
                  <a:lnTo>
                    <a:pt x="2880" y="9377"/>
                  </a:lnTo>
                  <a:lnTo>
                    <a:pt x="2520" y="9042"/>
                  </a:lnTo>
                  <a:lnTo>
                    <a:pt x="1440" y="8372"/>
                  </a:lnTo>
                  <a:lnTo>
                    <a:pt x="720" y="7535"/>
                  </a:lnTo>
                  <a:lnTo>
                    <a:pt x="360" y="6530"/>
                  </a:lnTo>
                  <a:lnTo>
                    <a:pt x="0" y="5358"/>
                  </a:lnTo>
                  <a:lnTo>
                    <a:pt x="360" y="4019"/>
                  </a:lnTo>
                  <a:lnTo>
                    <a:pt x="360" y="3516"/>
                  </a:lnTo>
                  <a:lnTo>
                    <a:pt x="720" y="2847"/>
                  </a:lnTo>
                  <a:lnTo>
                    <a:pt x="1440" y="2344"/>
                  </a:lnTo>
                  <a:lnTo>
                    <a:pt x="1800" y="2009"/>
                  </a:lnTo>
                  <a:lnTo>
                    <a:pt x="2520" y="1507"/>
                  </a:lnTo>
                  <a:lnTo>
                    <a:pt x="3240" y="1172"/>
                  </a:lnTo>
                  <a:lnTo>
                    <a:pt x="4680" y="670"/>
                  </a:lnTo>
                  <a:lnTo>
                    <a:pt x="6480" y="167"/>
                  </a:lnTo>
                  <a:lnTo>
                    <a:pt x="7560" y="167"/>
                  </a:lnTo>
                  <a:lnTo>
                    <a:pt x="8640" y="0"/>
                  </a:lnTo>
                  <a:lnTo>
                    <a:pt x="13680" y="0"/>
                  </a:lnTo>
                  <a:lnTo>
                    <a:pt x="16200" y="167"/>
                  </a:lnTo>
                  <a:lnTo>
                    <a:pt x="18360" y="502"/>
                  </a:lnTo>
                  <a:lnTo>
                    <a:pt x="20160" y="1005"/>
                  </a:lnTo>
                  <a:lnTo>
                    <a:pt x="19080" y="2512"/>
                  </a:lnTo>
                  <a:lnTo>
                    <a:pt x="17280" y="2177"/>
                  </a:lnTo>
                  <a:lnTo>
                    <a:pt x="15480" y="2009"/>
                  </a:lnTo>
                  <a:lnTo>
                    <a:pt x="13680" y="1674"/>
                  </a:lnTo>
                  <a:lnTo>
                    <a:pt x="9360" y="1674"/>
                  </a:lnTo>
                  <a:lnTo>
                    <a:pt x="8280" y="1842"/>
                  </a:lnTo>
                  <a:lnTo>
                    <a:pt x="7200" y="2177"/>
                  </a:lnTo>
                  <a:lnTo>
                    <a:pt x="6120" y="2344"/>
                  </a:lnTo>
                  <a:lnTo>
                    <a:pt x="5760" y="2679"/>
                  </a:lnTo>
                  <a:lnTo>
                    <a:pt x="5400" y="2847"/>
                  </a:lnTo>
                  <a:lnTo>
                    <a:pt x="5040" y="3516"/>
                  </a:lnTo>
                  <a:lnTo>
                    <a:pt x="4320" y="5191"/>
                  </a:lnTo>
                  <a:lnTo>
                    <a:pt x="4680" y="6195"/>
                  </a:lnTo>
                  <a:lnTo>
                    <a:pt x="4680" y="6865"/>
                  </a:lnTo>
                  <a:lnTo>
                    <a:pt x="5400" y="7535"/>
                  </a:lnTo>
                  <a:lnTo>
                    <a:pt x="6120" y="8037"/>
                  </a:lnTo>
                  <a:lnTo>
                    <a:pt x="8280" y="8707"/>
                  </a:lnTo>
                  <a:lnTo>
                    <a:pt x="11880" y="9544"/>
                  </a:lnTo>
                  <a:lnTo>
                    <a:pt x="14400" y="10047"/>
                  </a:lnTo>
                  <a:lnTo>
                    <a:pt x="16200" y="10716"/>
                  </a:lnTo>
                  <a:lnTo>
                    <a:pt x="18000" y="11219"/>
                  </a:lnTo>
                  <a:lnTo>
                    <a:pt x="18720" y="11553"/>
                  </a:lnTo>
                  <a:lnTo>
                    <a:pt x="19440" y="12056"/>
                  </a:lnTo>
                  <a:lnTo>
                    <a:pt x="20160" y="12726"/>
                  </a:lnTo>
                  <a:lnTo>
                    <a:pt x="21600" y="14735"/>
                  </a:lnTo>
                  <a:lnTo>
                    <a:pt x="21600" y="15907"/>
                  </a:lnTo>
                  <a:lnTo>
                    <a:pt x="20880" y="18251"/>
                  </a:lnTo>
                  <a:lnTo>
                    <a:pt x="19800" y="19256"/>
                  </a:lnTo>
                  <a:lnTo>
                    <a:pt x="18720" y="20093"/>
                  </a:lnTo>
                  <a:lnTo>
                    <a:pt x="18000" y="20428"/>
                  </a:lnTo>
                  <a:lnTo>
                    <a:pt x="16920" y="20763"/>
                  </a:lnTo>
                  <a:lnTo>
                    <a:pt x="15120" y="21265"/>
                  </a:lnTo>
                  <a:lnTo>
                    <a:pt x="12600" y="21600"/>
                  </a:lnTo>
                  <a:lnTo>
                    <a:pt x="10080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75" name="Freeform 114"/>
            <p:cNvSpPr/>
            <p:nvPr/>
          </p:nvSpPr>
          <p:spPr>
            <a:xfrm>
              <a:off x="1144694" y="756356"/>
              <a:ext cx="31610" cy="60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70" y="850"/>
                  </a:moveTo>
                  <a:lnTo>
                    <a:pt x="8060" y="510"/>
                  </a:lnTo>
                  <a:lnTo>
                    <a:pt x="9349" y="340"/>
                  </a:lnTo>
                  <a:lnTo>
                    <a:pt x="10961" y="170"/>
                  </a:lnTo>
                  <a:lnTo>
                    <a:pt x="12896" y="0"/>
                  </a:lnTo>
                  <a:lnTo>
                    <a:pt x="14507" y="170"/>
                  </a:lnTo>
                  <a:lnTo>
                    <a:pt x="16442" y="340"/>
                  </a:lnTo>
                  <a:lnTo>
                    <a:pt x="17731" y="680"/>
                  </a:lnTo>
                  <a:lnTo>
                    <a:pt x="19666" y="1701"/>
                  </a:lnTo>
                  <a:lnTo>
                    <a:pt x="20955" y="3061"/>
                  </a:lnTo>
                  <a:lnTo>
                    <a:pt x="21278" y="3742"/>
                  </a:lnTo>
                  <a:lnTo>
                    <a:pt x="21278" y="4422"/>
                  </a:lnTo>
                  <a:lnTo>
                    <a:pt x="21600" y="5953"/>
                  </a:lnTo>
                  <a:lnTo>
                    <a:pt x="21600" y="21600"/>
                  </a:lnTo>
                  <a:lnTo>
                    <a:pt x="17409" y="21600"/>
                  </a:lnTo>
                  <a:lnTo>
                    <a:pt x="17409" y="4082"/>
                  </a:lnTo>
                  <a:lnTo>
                    <a:pt x="17087" y="3402"/>
                  </a:lnTo>
                  <a:lnTo>
                    <a:pt x="16764" y="2891"/>
                  </a:lnTo>
                  <a:lnTo>
                    <a:pt x="16119" y="2551"/>
                  </a:lnTo>
                  <a:lnTo>
                    <a:pt x="15152" y="2211"/>
                  </a:lnTo>
                  <a:lnTo>
                    <a:pt x="13218" y="1871"/>
                  </a:lnTo>
                  <a:lnTo>
                    <a:pt x="10961" y="1871"/>
                  </a:lnTo>
                  <a:lnTo>
                    <a:pt x="9672" y="2041"/>
                  </a:lnTo>
                  <a:lnTo>
                    <a:pt x="8704" y="2041"/>
                  </a:lnTo>
                  <a:lnTo>
                    <a:pt x="7737" y="2381"/>
                  </a:lnTo>
                  <a:lnTo>
                    <a:pt x="5803" y="2891"/>
                  </a:lnTo>
                  <a:lnTo>
                    <a:pt x="4191" y="3572"/>
                  </a:lnTo>
                  <a:lnTo>
                    <a:pt x="4191" y="21600"/>
                  </a:lnTo>
                  <a:lnTo>
                    <a:pt x="0" y="21600"/>
                  </a:lnTo>
                  <a:lnTo>
                    <a:pt x="0" y="510"/>
                  </a:lnTo>
                  <a:lnTo>
                    <a:pt x="1934" y="510"/>
                  </a:lnTo>
                  <a:lnTo>
                    <a:pt x="3869" y="2721"/>
                  </a:lnTo>
                  <a:lnTo>
                    <a:pt x="6770" y="85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76" name="Freeform 117"/>
            <p:cNvSpPr/>
            <p:nvPr/>
          </p:nvSpPr>
          <p:spPr>
            <a:xfrm>
              <a:off x="1052124" y="742809"/>
              <a:ext cx="36126" cy="76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15" y="21600"/>
                  </a:moveTo>
                  <a:lnTo>
                    <a:pt x="11077" y="21600"/>
                  </a:lnTo>
                  <a:lnTo>
                    <a:pt x="9692" y="21466"/>
                  </a:lnTo>
                  <a:lnTo>
                    <a:pt x="8031" y="21198"/>
                  </a:lnTo>
                  <a:lnTo>
                    <a:pt x="6923" y="20795"/>
                  </a:lnTo>
                  <a:lnTo>
                    <a:pt x="5538" y="20393"/>
                  </a:lnTo>
                  <a:lnTo>
                    <a:pt x="3600" y="19453"/>
                  </a:lnTo>
                  <a:lnTo>
                    <a:pt x="2769" y="18783"/>
                  </a:lnTo>
                  <a:lnTo>
                    <a:pt x="2215" y="17978"/>
                  </a:lnTo>
                  <a:lnTo>
                    <a:pt x="1385" y="17173"/>
                  </a:lnTo>
                  <a:lnTo>
                    <a:pt x="1108" y="16234"/>
                  </a:lnTo>
                  <a:lnTo>
                    <a:pt x="554" y="15294"/>
                  </a:lnTo>
                  <a:lnTo>
                    <a:pt x="0" y="13148"/>
                  </a:lnTo>
                  <a:lnTo>
                    <a:pt x="0" y="9525"/>
                  </a:lnTo>
                  <a:lnTo>
                    <a:pt x="277" y="8318"/>
                  </a:lnTo>
                  <a:lnTo>
                    <a:pt x="277" y="7245"/>
                  </a:lnTo>
                  <a:lnTo>
                    <a:pt x="831" y="6171"/>
                  </a:lnTo>
                  <a:lnTo>
                    <a:pt x="1108" y="5232"/>
                  </a:lnTo>
                  <a:lnTo>
                    <a:pt x="1662" y="4293"/>
                  </a:lnTo>
                  <a:lnTo>
                    <a:pt x="2215" y="3488"/>
                  </a:lnTo>
                  <a:lnTo>
                    <a:pt x="3877" y="2147"/>
                  </a:lnTo>
                  <a:lnTo>
                    <a:pt x="4708" y="1610"/>
                  </a:lnTo>
                  <a:lnTo>
                    <a:pt x="5815" y="1073"/>
                  </a:lnTo>
                  <a:lnTo>
                    <a:pt x="6923" y="671"/>
                  </a:lnTo>
                  <a:lnTo>
                    <a:pt x="9692" y="134"/>
                  </a:lnTo>
                  <a:lnTo>
                    <a:pt x="11077" y="0"/>
                  </a:lnTo>
                  <a:lnTo>
                    <a:pt x="15231" y="0"/>
                  </a:lnTo>
                  <a:lnTo>
                    <a:pt x="17446" y="268"/>
                  </a:lnTo>
                  <a:lnTo>
                    <a:pt x="19108" y="537"/>
                  </a:lnTo>
                  <a:lnTo>
                    <a:pt x="21046" y="939"/>
                  </a:lnTo>
                  <a:lnTo>
                    <a:pt x="20492" y="2415"/>
                  </a:lnTo>
                  <a:lnTo>
                    <a:pt x="16615" y="1744"/>
                  </a:lnTo>
                  <a:lnTo>
                    <a:pt x="14954" y="1476"/>
                  </a:lnTo>
                  <a:lnTo>
                    <a:pt x="10800" y="1476"/>
                  </a:lnTo>
                  <a:lnTo>
                    <a:pt x="9138" y="1744"/>
                  </a:lnTo>
                  <a:lnTo>
                    <a:pt x="8585" y="2012"/>
                  </a:lnTo>
                  <a:lnTo>
                    <a:pt x="7754" y="2281"/>
                  </a:lnTo>
                  <a:lnTo>
                    <a:pt x="6923" y="2683"/>
                  </a:lnTo>
                  <a:lnTo>
                    <a:pt x="6369" y="3086"/>
                  </a:lnTo>
                  <a:lnTo>
                    <a:pt x="5262" y="4159"/>
                  </a:lnTo>
                  <a:lnTo>
                    <a:pt x="4985" y="4830"/>
                  </a:lnTo>
                  <a:lnTo>
                    <a:pt x="4431" y="5501"/>
                  </a:lnTo>
                  <a:lnTo>
                    <a:pt x="3877" y="7245"/>
                  </a:lnTo>
                  <a:lnTo>
                    <a:pt x="3877" y="14087"/>
                  </a:lnTo>
                  <a:lnTo>
                    <a:pt x="4431" y="15831"/>
                  </a:lnTo>
                  <a:lnTo>
                    <a:pt x="5262" y="17307"/>
                  </a:lnTo>
                  <a:lnTo>
                    <a:pt x="5815" y="17978"/>
                  </a:lnTo>
                  <a:lnTo>
                    <a:pt x="6092" y="18514"/>
                  </a:lnTo>
                  <a:lnTo>
                    <a:pt x="8308" y="19588"/>
                  </a:lnTo>
                  <a:lnTo>
                    <a:pt x="9138" y="19722"/>
                  </a:lnTo>
                  <a:lnTo>
                    <a:pt x="9969" y="19990"/>
                  </a:lnTo>
                  <a:lnTo>
                    <a:pt x="10800" y="20124"/>
                  </a:lnTo>
                  <a:lnTo>
                    <a:pt x="15231" y="20124"/>
                  </a:lnTo>
                  <a:lnTo>
                    <a:pt x="16062" y="19990"/>
                  </a:lnTo>
                  <a:lnTo>
                    <a:pt x="17169" y="19856"/>
                  </a:lnTo>
                  <a:lnTo>
                    <a:pt x="18831" y="19588"/>
                  </a:lnTo>
                  <a:lnTo>
                    <a:pt x="20492" y="19185"/>
                  </a:lnTo>
                  <a:lnTo>
                    <a:pt x="21600" y="20393"/>
                  </a:lnTo>
                  <a:lnTo>
                    <a:pt x="19662" y="20929"/>
                  </a:lnTo>
                  <a:lnTo>
                    <a:pt x="17723" y="21332"/>
                  </a:lnTo>
                  <a:lnTo>
                    <a:pt x="15508" y="21466"/>
                  </a:lnTo>
                  <a:lnTo>
                    <a:pt x="14123" y="21600"/>
                  </a:lnTo>
                  <a:lnTo>
                    <a:pt x="13015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77" name="Freeform 118"/>
            <p:cNvSpPr/>
            <p:nvPr/>
          </p:nvSpPr>
          <p:spPr>
            <a:xfrm>
              <a:off x="1442720" y="618631"/>
              <a:ext cx="31610" cy="60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70" y="850"/>
                  </a:moveTo>
                  <a:lnTo>
                    <a:pt x="9349" y="170"/>
                  </a:lnTo>
                  <a:lnTo>
                    <a:pt x="11284" y="0"/>
                  </a:lnTo>
                  <a:lnTo>
                    <a:pt x="14830" y="0"/>
                  </a:lnTo>
                  <a:lnTo>
                    <a:pt x="16442" y="170"/>
                  </a:lnTo>
                  <a:lnTo>
                    <a:pt x="17087" y="340"/>
                  </a:lnTo>
                  <a:lnTo>
                    <a:pt x="18054" y="680"/>
                  </a:lnTo>
                  <a:lnTo>
                    <a:pt x="18699" y="850"/>
                  </a:lnTo>
                  <a:lnTo>
                    <a:pt x="19343" y="1191"/>
                  </a:lnTo>
                  <a:lnTo>
                    <a:pt x="19666" y="1531"/>
                  </a:lnTo>
                  <a:lnTo>
                    <a:pt x="20310" y="2041"/>
                  </a:lnTo>
                  <a:lnTo>
                    <a:pt x="21278" y="3572"/>
                  </a:lnTo>
                  <a:lnTo>
                    <a:pt x="21600" y="4252"/>
                  </a:lnTo>
                  <a:lnTo>
                    <a:pt x="21600" y="21600"/>
                  </a:lnTo>
                  <a:lnTo>
                    <a:pt x="17731" y="21600"/>
                  </a:lnTo>
                  <a:lnTo>
                    <a:pt x="17731" y="4932"/>
                  </a:lnTo>
                  <a:lnTo>
                    <a:pt x="17409" y="4082"/>
                  </a:lnTo>
                  <a:lnTo>
                    <a:pt x="17409" y="3402"/>
                  </a:lnTo>
                  <a:lnTo>
                    <a:pt x="16764" y="2891"/>
                  </a:lnTo>
                  <a:lnTo>
                    <a:pt x="16442" y="2551"/>
                  </a:lnTo>
                  <a:lnTo>
                    <a:pt x="16119" y="2381"/>
                  </a:lnTo>
                  <a:lnTo>
                    <a:pt x="15475" y="2211"/>
                  </a:lnTo>
                  <a:lnTo>
                    <a:pt x="14507" y="1871"/>
                  </a:lnTo>
                  <a:lnTo>
                    <a:pt x="13540" y="1871"/>
                  </a:lnTo>
                  <a:lnTo>
                    <a:pt x="12251" y="1701"/>
                  </a:lnTo>
                  <a:lnTo>
                    <a:pt x="10961" y="1871"/>
                  </a:lnTo>
                  <a:lnTo>
                    <a:pt x="9994" y="1871"/>
                  </a:lnTo>
                  <a:lnTo>
                    <a:pt x="8704" y="2041"/>
                  </a:lnTo>
                  <a:lnTo>
                    <a:pt x="7737" y="2211"/>
                  </a:lnTo>
                  <a:lnTo>
                    <a:pt x="6125" y="2721"/>
                  </a:lnTo>
                  <a:lnTo>
                    <a:pt x="4191" y="3402"/>
                  </a:lnTo>
                  <a:lnTo>
                    <a:pt x="4191" y="21600"/>
                  </a:lnTo>
                  <a:lnTo>
                    <a:pt x="0" y="21600"/>
                  </a:lnTo>
                  <a:lnTo>
                    <a:pt x="0" y="340"/>
                  </a:lnTo>
                  <a:lnTo>
                    <a:pt x="1934" y="340"/>
                  </a:lnTo>
                  <a:lnTo>
                    <a:pt x="3869" y="2551"/>
                  </a:lnTo>
                  <a:lnTo>
                    <a:pt x="6770" y="85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78" name="Freeform 119"/>
            <p:cNvSpPr/>
            <p:nvPr/>
          </p:nvSpPr>
          <p:spPr>
            <a:xfrm>
              <a:off x="1415627" y="593796"/>
              <a:ext cx="18063" cy="18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32" y="21600"/>
                  </a:moveTo>
                  <a:lnTo>
                    <a:pt x="6821" y="20463"/>
                  </a:lnTo>
                  <a:lnTo>
                    <a:pt x="3411" y="18189"/>
                  </a:lnTo>
                  <a:lnTo>
                    <a:pt x="1137" y="14779"/>
                  </a:lnTo>
                  <a:lnTo>
                    <a:pt x="0" y="12505"/>
                  </a:lnTo>
                  <a:lnTo>
                    <a:pt x="0" y="10232"/>
                  </a:lnTo>
                  <a:lnTo>
                    <a:pt x="1137" y="6821"/>
                  </a:lnTo>
                  <a:lnTo>
                    <a:pt x="3411" y="2274"/>
                  </a:lnTo>
                  <a:lnTo>
                    <a:pt x="6821" y="0"/>
                  </a:lnTo>
                  <a:lnTo>
                    <a:pt x="14779" y="0"/>
                  </a:lnTo>
                  <a:lnTo>
                    <a:pt x="18189" y="2274"/>
                  </a:lnTo>
                  <a:lnTo>
                    <a:pt x="20463" y="6821"/>
                  </a:lnTo>
                  <a:lnTo>
                    <a:pt x="21600" y="10232"/>
                  </a:lnTo>
                  <a:lnTo>
                    <a:pt x="20463" y="14779"/>
                  </a:lnTo>
                  <a:lnTo>
                    <a:pt x="18189" y="18189"/>
                  </a:lnTo>
                  <a:lnTo>
                    <a:pt x="14779" y="20463"/>
                  </a:lnTo>
                  <a:lnTo>
                    <a:pt x="10232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79" name="Rectangle 120"/>
            <p:cNvSpPr/>
            <p:nvPr/>
          </p:nvSpPr>
          <p:spPr>
            <a:xfrm>
              <a:off x="1414497" y="618631"/>
              <a:ext cx="18063" cy="60960"/>
            </a:xfrm>
            <a:prstGeom prst="rect">
              <a:avLst/>
            </a:pr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80" name="Freeform 121"/>
            <p:cNvSpPr/>
            <p:nvPr/>
          </p:nvSpPr>
          <p:spPr>
            <a:xfrm>
              <a:off x="1359182" y="618631"/>
              <a:ext cx="29353" cy="63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80" y="21600"/>
                  </a:moveTo>
                  <a:lnTo>
                    <a:pt x="6840" y="21434"/>
                  </a:lnTo>
                  <a:lnTo>
                    <a:pt x="5400" y="21434"/>
                  </a:lnTo>
                  <a:lnTo>
                    <a:pt x="3960" y="21268"/>
                  </a:lnTo>
                  <a:lnTo>
                    <a:pt x="1800" y="20769"/>
                  </a:lnTo>
                  <a:lnTo>
                    <a:pt x="0" y="20437"/>
                  </a:lnTo>
                  <a:lnTo>
                    <a:pt x="720" y="18942"/>
                  </a:lnTo>
                  <a:lnTo>
                    <a:pt x="6120" y="19772"/>
                  </a:lnTo>
                  <a:lnTo>
                    <a:pt x="7200" y="19772"/>
                  </a:lnTo>
                  <a:lnTo>
                    <a:pt x="10080" y="19938"/>
                  </a:lnTo>
                  <a:lnTo>
                    <a:pt x="12960" y="19606"/>
                  </a:lnTo>
                  <a:lnTo>
                    <a:pt x="14040" y="19440"/>
                  </a:lnTo>
                  <a:lnTo>
                    <a:pt x="15120" y="19108"/>
                  </a:lnTo>
                  <a:lnTo>
                    <a:pt x="15840" y="18775"/>
                  </a:lnTo>
                  <a:lnTo>
                    <a:pt x="16200" y="18443"/>
                  </a:lnTo>
                  <a:lnTo>
                    <a:pt x="16560" y="17778"/>
                  </a:lnTo>
                  <a:lnTo>
                    <a:pt x="17280" y="16948"/>
                  </a:lnTo>
                  <a:lnTo>
                    <a:pt x="17280" y="14954"/>
                  </a:lnTo>
                  <a:lnTo>
                    <a:pt x="16920" y="14123"/>
                  </a:lnTo>
                  <a:lnTo>
                    <a:pt x="16560" y="13625"/>
                  </a:lnTo>
                  <a:lnTo>
                    <a:pt x="15840" y="12960"/>
                  </a:lnTo>
                  <a:lnTo>
                    <a:pt x="14760" y="12462"/>
                  </a:lnTo>
                  <a:lnTo>
                    <a:pt x="6840" y="10634"/>
                  </a:lnTo>
                  <a:lnTo>
                    <a:pt x="5040" y="10135"/>
                  </a:lnTo>
                  <a:lnTo>
                    <a:pt x="3600" y="9637"/>
                  </a:lnTo>
                  <a:lnTo>
                    <a:pt x="3240" y="9305"/>
                  </a:lnTo>
                  <a:lnTo>
                    <a:pt x="2520" y="8972"/>
                  </a:lnTo>
                  <a:lnTo>
                    <a:pt x="1440" y="8308"/>
                  </a:lnTo>
                  <a:lnTo>
                    <a:pt x="720" y="7477"/>
                  </a:lnTo>
                  <a:lnTo>
                    <a:pt x="360" y="6480"/>
                  </a:lnTo>
                  <a:lnTo>
                    <a:pt x="0" y="5317"/>
                  </a:lnTo>
                  <a:lnTo>
                    <a:pt x="360" y="4154"/>
                  </a:lnTo>
                  <a:lnTo>
                    <a:pt x="720" y="3489"/>
                  </a:lnTo>
                  <a:lnTo>
                    <a:pt x="1800" y="1994"/>
                  </a:lnTo>
                  <a:lnTo>
                    <a:pt x="4680" y="665"/>
                  </a:lnTo>
                  <a:lnTo>
                    <a:pt x="6480" y="332"/>
                  </a:lnTo>
                  <a:lnTo>
                    <a:pt x="7560" y="166"/>
                  </a:lnTo>
                  <a:lnTo>
                    <a:pt x="8640" y="166"/>
                  </a:lnTo>
                  <a:lnTo>
                    <a:pt x="11160" y="0"/>
                  </a:lnTo>
                  <a:lnTo>
                    <a:pt x="13680" y="0"/>
                  </a:lnTo>
                  <a:lnTo>
                    <a:pt x="16200" y="332"/>
                  </a:lnTo>
                  <a:lnTo>
                    <a:pt x="18360" y="665"/>
                  </a:lnTo>
                  <a:lnTo>
                    <a:pt x="20160" y="997"/>
                  </a:lnTo>
                  <a:lnTo>
                    <a:pt x="19440" y="2492"/>
                  </a:lnTo>
                  <a:lnTo>
                    <a:pt x="17640" y="2326"/>
                  </a:lnTo>
                  <a:lnTo>
                    <a:pt x="15840" y="1994"/>
                  </a:lnTo>
                  <a:lnTo>
                    <a:pt x="13680" y="1828"/>
                  </a:lnTo>
                  <a:lnTo>
                    <a:pt x="9720" y="1828"/>
                  </a:lnTo>
                  <a:lnTo>
                    <a:pt x="8280" y="1994"/>
                  </a:lnTo>
                  <a:lnTo>
                    <a:pt x="7200" y="2160"/>
                  </a:lnTo>
                  <a:lnTo>
                    <a:pt x="6120" y="2492"/>
                  </a:lnTo>
                  <a:lnTo>
                    <a:pt x="5760" y="2658"/>
                  </a:lnTo>
                  <a:lnTo>
                    <a:pt x="5400" y="2991"/>
                  </a:lnTo>
                  <a:lnTo>
                    <a:pt x="5040" y="3489"/>
                  </a:lnTo>
                  <a:lnTo>
                    <a:pt x="4680" y="4320"/>
                  </a:lnTo>
                  <a:lnTo>
                    <a:pt x="4680" y="6148"/>
                  </a:lnTo>
                  <a:lnTo>
                    <a:pt x="5040" y="6978"/>
                  </a:lnTo>
                  <a:lnTo>
                    <a:pt x="5040" y="7311"/>
                  </a:lnTo>
                  <a:lnTo>
                    <a:pt x="5400" y="7477"/>
                  </a:lnTo>
                  <a:lnTo>
                    <a:pt x="6120" y="7975"/>
                  </a:lnTo>
                  <a:lnTo>
                    <a:pt x="7200" y="8474"/>
                  </a:lnTo>
                  <a:lnTo>
                    <a:pt x="8280" y="8806"/>
                  </a:lnTo>
                  <a:lnTo>
                    <a:pt x="11880" y="9471"/>
                  </a:lnTo>
                  <a:lnTo>
                    <a:pt x="14400" y="10135"/>
                  </a:lnTo>
                  <a:lnTo>
                    <a:pt x="16200" y="10634"/>
                  </a:lnTo>
                  <a:lnTo>
                    <a:pt x="18000" y="11298"/>
                  </a:lnTo>
                  <a:lnTo>
                    <a:pt x="19440" y="11963"/>
                  </a:lnTo>
                  <a:lnTo>
                    <a:pt x="20520" y="12794"/>
                  </a:lnTo>
                  <a:lnTo>
                    <a:pt x="21240" y="13625"/>
                  </a:lnTo>
                  <a:lnTo>
                    <a:pt x="21600" y="14622"/>
                  </a:lnTo>
                  <a:lnTo>
                    <a:pt x="21600" y="17114"/>
                  </a:lnTo>
                  <a:lnTo>
                    <a:pt x="20880" y="18277"/>
                  </a:lnTo>
                  <a:lnTo>
                    <a:pt x="20160" y="19274"/>
                  </a:lnTo>
                  <a:lnTo>
                    <a:pt x="18720" y="20105"/>
                  </a:lnTo>
                  <a:lnTo>
                    <a:pt x="18000" y="20437"/>
                  </a:lnTo>
                  <a:lnTo>
                    <a:pt x="16920" y="20769"/>
                  </a:lnTo>
                  <a:lnTo>
                    <a:pt x="15120" y="21268"/>
                  </a:lnTo>
                  <a:lnTo>
                    <a:pt x="12600" y="21434"/>
                  </a:lnTo>
                  <a:lnTo>
                    <a:pt x="11520" y="21600"/>
                  </a:lnTo>
                  <a:lnTo>
                    <a:pt x="10080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81" name="Freeform 124"/>
            <p:cNvSpPr/>
            <p:nvPr/>
          </p:nvSpPr>
          <p:spPr>
            <a:xfrm>
              <a:off x="1277902" y="618631"/>
              <a:ext cx="31610" cy="60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86" y="21600"/>
                  </a:moveTo>
                  <a:lnTo>
                    <a:pt x="11314" y="21600"/>
                  </a:lnTo>
                  <a:lnTo>
                    <a:pt x="7200" y="21098"/>
                  </a:lnTo>
                  <a:lnTo>
                    <a:pt x="6171" y="20763"/>
                  </a:lnTo>
                  <a:lnTo>
                    <a:pt x="4114" y="19758"/>
                  </a:lnTo>
                  <a:lnTo>
                    <a:pt x="3086" y="19088"/>
                  </a:lnTo>
                  <a:lnTo>
                    <a:pt x="1714" y="17749"/>
                  </a:lnTo>
                  <a:lnTo>
                    <a:pt x="1371" y="16744"/>
                  </a:lnTo>
                  <a:lnTo>
                    <a:pt x="686" y="15740"/>
                  </a:lnTo>
                  <a:lnTo>
                    <a:pt x="343" y="14735"/>
                  </a:lnTo>
                  <a:lnTo>
                    <a:pt x="0" y="13563"/>
                  </a:lnTo>
                  <a:lnTo>
                    <a:pt x="0" y="8037"/>
                  </a:lnTo>
                  <a:lnTo>
                    <a:pt x="686" y="5693"/>
                  </a:lnTo>
                  <a:lnTo>
                    <a:pt x="1029" y="4856"/>
                  </a:lnTo>
                  <a:lnTo>
                    <a:pt x="1714" y="3851"/>
                  </a:lnTo>
                  <a:lnTo>
                    <a:pt x="2400" y="3181"/>
                  </a:lnTo>
                  <a:lnTo>
                    <a:pt x="3086" y="2344"/>
                  </a:lnTo>
                  <a:lnTo>
                    <a:pt x="4114" y="1842"/>
                  </a:lnTo>
                  <a:lnTo>
                    <a:pt x="4800" y="1340"/>
                  </a:lnTo>
                  <a:lnTo>
                    <a:pt x="6171" y="837"/>
                  </a:lnTo>
                  <a:lnTo>
                    <a:pt x="7200" y="502"/>
                  </a:lnTo>
                  <a:lnTo>
                    <a:pt x="9943" y="167"/>
                  </a:lnTo>
                  <a:lnTo>
                    <a:pt x="13029" y="0"/>
                  </a:lnTo>
                  <a:lnTo>
                    <a:pt x="15429" y="0"/>
                  </a:lnTo>
                  <a:lnTo>
                    <a:pt x="20571" y="837"/>
                  </a:lnTo>
                  <a:lnTo>
                    <a:pt x="21257" y="1005"/>
                  </a:lnTo>
                  <a:lnTo>
                    <a:pt x="20571" y="2679"/>
                  </a:lnTo>
                  <a:lnTo>
                    <a:pt x="16800" y="2009"/>
                  </a:lnTo>
                  <a:lnTo>
                    <a:pt x="15086" y="1842"/>
                  </a:lnTo>
                  <a:lnTo>
                    <a:pt x="13029" y="1674"/>
                  </a:lnTo>
                  <a:lnTo>
                    <a:pt x="10971" y="1842"/>
                  </a:lnTo>
                  <a:lnTo>
                    <a:pt x="9257" y="2009"/>
                  </a:lnTo>
                  <a:lnTo>
                    <a:pt x="7543" y="2512"/>
                  </a:lnTo>
                  <a:lnTo>
                    <a:pt x="6514" y="3349"/>
                  </a:lnTo>
                  <a:lnTo>
                    <a:pt x="5486" y="4353"/>
                  </a:lnTo>
                  <a:lnTo>
                    <a:pt x="4800" y="5693"/>
                  </a:lnTo>
                  <a:lnTo>
                    <a:pt x="4457" y="7200"/>
                  </a:lnTo>
                  <a:lnTo>
                    <a:pt x="4114" y="9377"/>
                  </a:lnTo>
                  <a:lnTo>
                    <a:pt x="4114" y="11888"/>
                  </a:lnTo>
                  <a:lnTo>
                    <a:pt x="4457" y="14065"/>
                  </a:lnTo>
                  <a:lnTo>
                    <a:pt x="4800" y="15740"/>
                  </a:lnTo>
                  <a:lnTo>
                    <a:pt x="5486" y="17247"/>
                  </a:lnTo>
                  <a:lnTo>
                    <a:pt x="6171" y="17749"/>
                  </a:lnTo>
                  <a:lnTo>
                    <a:pt x="6514" y="18251"/>
                  </a:lnTo>
                  <a:lnTo>
                    <a:pt x="7200" y="18753"/>
                  </a:lnTo>
                  <a:lnTo>
                    <a:pt x="7886" y="19088"/>
                  </a:lnTo>
                  <a:lnTo>
                    <a:pt x="8571" y="19256"/>
                  </a:lnTo>
                  <a:lnTo>
                    <a:pt x="9257" y="19591"/>
                  </a:lnTo>
                  <a:lnTo>
                    <a:pt x="10286" y="19758"/>
                  </a:lnTo>
                  <a:lnTo>
                    <a:pt x="10971" y="19758"/>
                  </a:lnTo>
                  <a:lnTo>
                    <a:pt x="13029" y="19926"/>
                  </a:lnTo>
                  <a:lnTo>
                    <a:pt x="15086" y="19758"/>
                  </a:lnTo>
                  <a:lnTo>
                    <a:pt x="16800" y="19591"/>
                  </a:lnTo>
                  <a:lnTo>
                    <a:pt x="20571" y="18586"/>
                  </a:lnTo>
                  <a:lnTo>
                    <a:pt x="21600" y="20260"/>
                  </a:lnTo>
                  <a:lnTo>
                    <a:pt x="19886" y="20763"/>
                  </a:lnTo>
                  <a:lnTo>
                    <a:pt x="17829" y="21265"/>
                  </a:lnTo>
                  <a:lnTo>
                    <a:pt x="16800" y="21433"/>
                  </a:lnTo>
                  <a:lnTo>
                    <a:pt x="15429" y="21600"/>
                  </a:lnTo>
                  <a:lnTo>
                    <a:pt x="12686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82" name="Freeform 125"/>
            <p:cNvSpPr/>
            <p:nvPr/>
          </p:nvSpPr>
          <p:spPr>
            <a:xfrm>
              <a:off x="1235005" y="618631"/>
              <a:ext cx="31610" cy="60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70" y="850"/>
                  </a:moveTo>
                  <a:lnTo>
                    <a:pt x="9349" y="170"/>
                  </a:lnTo>
                  <a:lnTo>
                    <a:pt x="10961" y="0"/>
                  </a:lnTo>
                  <a:lnTo>
                    <a:pt x="14830" y="0"/>
                  </a:lnTo>
                  <a:lnTo>
                    <a:pt x="16442" y="170"/>
                  </a:lnTo>
                  <a:lnTo>
                    <a:pt x="17087" y="340"/>
                  </a:lnTo>
                  <a:lnTo>
                    <a:pt x="17731" y="680"/>
                  </a:lnTo>
                  <a:lnTo>
                    <a:pt x="18376" y="850"/>
                  </a:lnTo>
                  <a:lnTo>
                    <a:pt x="19666" y="1531"/>
                  </a:lnTo>
                  <a:lnTo>
                    <a:pt x="20310" y="2041"/>
                  </a:lnTo>
                  <a:lnTo>
                    <a:pt x="21278" y="3572"/>
                  </a:lnTo>
                  <a:lnTo>
                    <a:pt x="21600" y="4252"/>
                  </a:lnTo>
                  <a:lnTo>
                    <a:pt x="21600" y="21600"/>
                  </a:lnTo>
                  <a:lnTo>
                    <a:pt x="17409" y="21600"/>
                  </a:lnTo>
                  <a:lnTo>
                    <a:pt x="17409" y="4082"/>
                  </a:lnTo>
                  <a:lnTo>
                    <a:pt x="17087" y="3402"/>
                  </a:lnTo>
                  <a:lnTo>
                    <a:pt x="16764" y="2891"/>
                  </a:lnTo>
                  <a:lnTo>
                    <a:pt x="16442" y="2551"/>
                  </a:lnTo>
                  <a:lnTo>
                    <a:pt x="16119" y="2381"/>
                  </a:lnTo>
                  <a:lnTo>
                    <a:pt x="15152" y="2211"/>
                  </a:lnTo>
                  <a:lnTo>
                    <a:pt x="14507" y="1871"/>
                  </a:lnTo>
                  <a:lnTo>
                    <a:pt x="13218" y="1871"/>
                  </a:lnTo>
                  <a:lnTo>
                    <a:pt x="12251" y="1701"/>
                  </a:lnTo>
                  <a:lnTo>
                    <a:pt x="10961" y="1871"/>
                  </a:lnTo>
                  <a:lnTo>
                    <a:pt x="9672" y="1871"/>
                  </a:lnTo>
                  <a:lnTo>
                    <a:pt x="7737" y="2211"/>
                  </a:lnTo>
                  <a:lnTo>
                    <a:pt x="6125" y="2721"/>
                  </a:lnTo>
                  <a:lnTo>
                    <a:pt x="4191" y="3402"/>
                  </a:lnTo>
                  <a:lnTo>
                    <a:pt x="4191" y="21600"/>
                  </a:lnTo>
                  <a:lnTo>
                    <a:pt x="0" y="21600"/>
                  </a:lnTo>
                  <a:lnTo>
                    <a:pt x="0" y="340"/>
                  </a:lnTo>
                  <a:lnTo>
                    <a:pt x="1934" y="340"/>
                  </a:lnTo>
                  <a:lnTo>
                    <a:pt x="3869" y="2551"/>
                  </a:lnTo>
                  <a:lnTo>
                    <a:pt x="6770" y="85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83" name="Freeform 128"/>
            <p:cNvSpPr/>
            <p:nvPr/>
          </p:nvSpPr>
          <p:spPr>
            <a:xfrm>
              <a:off x="1144694" y="618631"/>
              <a:ext cx="36125" cy="60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695" y="0"/>
                  </a:lnTo>
                  <a:lnTo>
                    <a:pt x="9663" y="15379"/>
                  </a:lnTo>
                  <a:lnTo>
                    <a:pt x="11084" y="20909"/>
                  </a:lnTo>
                  <a:lnTo>
                    <a:pt x="12221" y="15379"/>
                  </a:lnTo>
                  <a:lnTo>
                    <a:pt x="18189" y="0"/>
                  </a:lnTo>
                  <a:lnTo>
                    <a:pt x="21600" y="0"/>
                  </a:lnTo>
                  <a:lnTo>
                    <a:pt x="12789" y="21600"/>
                  </a:lnTo>
                  <a:lnTo>
                    <a:pt x="8811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84" name="Freeform 133"/>
            <p:cNvSpPr/>
            <p:nvPr/>
          </p:nvSpPr>
          <p:spPr>
            <a:xfrm>
              <a:off x="1510454" y="232551"/>
              <a:ext cx="209973" cy="316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72" y="3900"/>
                  </a:moveTo>
                  <a:lnTo>
                    <a:pt x="14023" y="3900"/>
                  </a:lnTo>
                  <a:lnTo>
                    <a:pt x="14023" y="20879"/>
                  </a:lnTo>
                  <a:lnTo>
                    <a:pt x="13974" y="20977"/>
                  </a:lnTo>
                  <a:lnTo>
                    <a:pt x="13924" y="21043"/>
                  </a:lnTo>
                  <a:lnTo>
                    <a:pt x="13826" y="21207"/>
                  </a:lnTo>
                  <a:lnTo>
                    <a:pt x="13432" y="21469"/>
                  </a:lnTo>
                  <a:lnTo>
                    <a:pt x="13236" y="21534"/>
                  </a:lnTo>
                  <a:lnTo>
                    <a:pt x="12990" y="21600"/>
                  </a:lnTo>
                  <a:lnTo>
                    <a:pt x="8660" y="21600"/>
                  </a:lnTo>
                  <a:lnTo>
                    <a:pt x="8561" y="21567"/>
                  </a:lnTo>
                  <a:lnTo>
                    <a:pt x="8414" y="21534"/>
                  </a:lnTo>
                  <a:lnTo>
                    <a:pt x="8217" y="21469"/>
                  </a:lnTo>
                  <a:lnTo>
                    <a:pt x="7823" y="21207"/>
                  </a:lnTo>
                  <a:lnTo>
                    <a:pt x="7626" y="20879"/>
                  </a:lnTo>
                  <a:lnTo>
                    <a:pt x="7577" y="20715"/>
                  </a:lnTo>
                  <a:lnTo>
                    <a:pt x="7577" y="3900"/>
                  </a:lnTo>
                  <a:lnTo>
                    <a:pt x="1328" y="3900"/>
                  </a:lnTo>
                  <a:lnTo>
                    <a:pt x="1082" y="3868"/>
                  </a:lnTo>
                  <a:lnTo>
                    <a:pt x="935" y="3835"/>
                  </a:lnTo>
                  <a:lnTo>
                    <a:pt x="836" y="3802"/>
                  </a:lnTo>
                  <a:lnTo>
                    <a:pt x="590" y="3737"/>
                  </a:lnTo>
                  <a:lnTo>
                    <a:pt x="394" y="3638"/>
                  </a:lnTo>
                  <a:lnTo>
                    <a:pt x="246" y="3474"/>
                  </a:lnTo>
                  <a:lnTo>
                    <a:pt x="98" y="3343"/>
                  </a:lnTo>
                  <a:lnTo>
                    <a:pt x="49" y="3179"/>
                  </a:lnTo>
                  <a:lnTo>
                    <a:pt x="0" y="2983"/>
                  </a:lnTo>
                  <a:lnTo>
                    <a:pt x="0" y="885"/>
                  </a:lnTo>
                  <a:lnTo>
                    <a:pt x="49" y="721"/>
                  </a:lnTo>
                  <a:lnTo>
                    <a:pt x="49" y="623"/>
                  </a:lnTo>
                  <a:lnTo>
                    <a:pt x="98" y="557"/>
                  </a:lnTo>
                  <a:lnTo>
                    <a:pt x="246" y="393"/>
                  </a:lnTo>
                  <a:lnTo>
                    <a:pt x="394" y="262"/>
                  </a:lnTo>
                  <a:lnTo>
                    <a:pt x="590" y="164"/>
                  </a:lnTo>
                  <a:lnTo>
                    <a:pt x="836" y="66"/>
                  </a:lnTo>
                  <a:lnTo>
                    <a:pt x="1328" y="0"/>
                  </a:lnTo>
                  <a:lnTo>
                    <a:pt x="20272" y="0"/>
                  </a:lnTo>
                  <a:lnTo>
                    <a:pt x="20518" y="33"/>
                  </a:lnTo>
                  <a:lnTo>
                    <a:pt x="20665" y="33"/>
                  </a:lnTo>
                  <a:lnTo>
                    <a:pt x="20764" y="66"/>
                  </a:lnTo>
                  <a:lnTo>
                    <a:pt x="21010" y="164"/>
                  </a:lnTo>
                  <a:lnTo>
                    <a:pt x="21206" y="262"/>
                  </a:lnTo>
                  <a:lnTo>
                    <a:pt x="21354" y="393"/>
                  </a:lnTo>
                  <a:lnTo>
                    <a:pt x="21502" y="557"/>
                  </a:lnTo>
                  <a:lnTo>
                    <a:pt x="21600" y="885"/>
                  </a:lnTo>
                  <a:lnTo>
                    <a:pt x="21600" y="2983"/>
                  </a:lnTo>
                  <a:lnTo>
                    <a:pt x="21551" y="3179"/>
                  </a:lnTo>
                  <a:lnTo>
                    <a:pt x="21551" y="3245"/>
                  </a:lnTo>
                  <a:lnTo>
                    <a:pt x="21502" y="3343"/>
                  </a:lnTo>
                  <a:lnTo>
                    <a:pt x="21354" y="3474"/>
                  </a:lnTo>
                  <a:lnTo>
                    <a:pt x="21206" y="3638"/>
                  </a:lnTo>
                  <a:lnTo>
                    <a:pt x="21010" y="3737"/>
                  </a:lnTo>
                  <a:lnTo>
                    <a:pt x="20518" y="3868"/>
                  </a:lnTo>
                  <a:lnTo>
                    <a:pt x="20272" y="39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85" name="Freeform 134"/>
            <p:cNvSpPr/>
            <p:nvPr/>
          </p:nvSpPr>
          <p:spPr>
            <a:xfrm>
              <a:off x="1304995" y="228036"/>
              <a:ext cx="196428" cy="325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023" y="20637"/>
                  </a:moveTo>
                  <a:lnTo>
                    <a:pt x="20132" y="20894"/>
                  </a:lnTo>
                  <a:lnTo>
                    <a:pt x="19293" y="21086"/>
                  </a:lnTo>
                  <a:lnTo>
                    <a:pt x="18402" y="21247"/>
                  </a:lnTo>
                  <a:lnTo>
                    <a:pt x="17930" y="21311"/>
                  </a:lnTo>
                  <a:lnTo>
                    <a:pt x="17511" y="21375"/>
                  </a:lnTo>
                  <a:lnTo>
                    <a:pt x="15728" y="21568"/>
                  </a:lnTo>
                  <a:lnTo>
                    <a:pt x="14784" y="21600"/>
                  </a:lnTo>
                  <a:lnTo>
                    <a:pt x="13107" y="21600"/>
                  </a:lnTo>
                  <a:lnTo>
                    <a:pt x="12320" y="21568"/>
                  </a:lnTo>
                  <a:lnTo>
                    <a:pt x="10852" y="21440"/>
                  </a:lnTo>
                  <a:lnTo>
                    <a:pt x="10118" y="21343"/>
                  </a:lnTo>
                  <a:lnTo>
                    <a:pt x="9437" y="21215"/>
                  </a:lnTo>
                  <a:lnTo>
                    <a:pt x="8755" y="21054"/>
                  </a:lnTo>
                  <a:lnTo>
                    <a:pt x="7497" y="20733"/>
                  </a:lnTo>
                  <a:lnTo>
                    <a:pt x="6868" y="20509"/>
                  </a:lnTo>
                  <a:lnTo>
                    <a:pt x="5715" y="20059"/>
                  </a:lnTo>
                  <a:lnTo>
                    <a:pt x="4666" y="19482"/>
                  </a:lnTo>
                  <a:lnTo>
                    <a:pt x="4194" y="19193"/>
                  </a:lnTo>
                  <a:lnTo>
                    <a:pt x="3722" y="18808"/>
                  </a:lnTo>
                  <a:lnTo>
                    <a:pt x="2883" y="18102"/>
                  </a:lnTo>
                  <a:lnTo>
                    <a:pt x="2517" y="17716"/>
                  </a:lnTo>
                  <a:lnTo>
                    <a:pt x="2150" y="17299"/>
                  </a:lnTo>
                  <a:lnTo>
                    <a:pt x="1783" y="16850"/>
                  </a:lnTo>
                  <a:lnTo>
                    <a:pt x="1520" y="16401"/>
                  </a:lnTo>
                  <a:lnTo>
                    <a:pt x="1206" y="15919"/>
                  </a:lnTo>
                  <a:lnTo>
                    <a:pt x="944" y="15438"/>
                  </a:lnTo>
                  <a:lnTo>
                    <a:pt x="734" y="14924"/>
                  </a:lnTo>
                  <a:lnTo>
                    <a:pt x="524" y="14379"/>
                  </a:lnTo>
                  <a:lnTo>
                    <a:pt x="367" y="13833"/>
                  </a:lnTo>
                  <a:lnTo>
                    <a:pt x="262" y="13255"/>
                  </a:lnTo>
                  <a:lnTo>
                    <a:pt x="52" y="12036"/>
                  </a:lnTo>
                  <a:lnTo>
                    <a:pt x="0" y="11426"/>
                  </a:lnTo>
                  <a:lnTo>
                    <a:pt x="0" y="10174"/>
                  </a:lnTo>
                  <a:lnTo>
                    <a:pt x="52" y="9596"/>
                  </a:lnTo>
                  <a:lnTo>
                    <a:pt x="157" y="9019"/>
                  </a:lnTo>
                  <a:lnTo>
                    <a:pt x="262" y="8473"/>
                  </a:lnTo>
                  <a:lnTo>
                    <a:pt x="367" y="7960"/>
                  </a:lnTo>
                  <a:lnTo>
                    <a:pt x="524" y="7414"/>
                  </a:lnTo>
                  <a:lnTo>
                    <a:pt x="734" y="6900"/>
                  </a:lnTo>
                  <a:lnTo>
                    <a:pt x="944" y="6419"/>
                  </a:lnTo>
                  <a:lnTo>
                    <a:pt x="1468" y="5456"/>
                  </a:lnTo>
                  <a:lnTo>
                    <a:pt x="1783" y="5007"/>
                  </a:lnTo>
                  <a:lnTo>
                    <a:pt x="2097" y="4590"/>
                  </a:lnTo>
                  <a:lnTo>
                    <a:pt x="2464" y="4172"/>
                  </a:lnTo>
                  <a:lnTo>
                    <a:pt x="2883" y="3755"/>
                  </a:lnTo>
                  <a:lnTo>
                    <a:pt x="3250" y="3370"/>
                  </a:lnTo>
                  <a:lnTo>
                    <a:pt x="4194" y="2664"/>
                  </a:lnTo>
                  <a:lnTo>
                    <a:pt x="4666" y="2343"/>
                  </a:lnTo>
                  <a:lnTo>
                    <a:pt x="5190" y="2022"/>
                  </a:lnTo>
                  <a:lnTo>
                    <a:pt x="5715" y="1733"/>
                  </a:lnTo>
                  <a:lnTo>
                    <a:pt x="5977" y="1605"/>
                  </a:lnTo>
                  <a:lnTo>
                    <a:pt x="6291" y="1476"/>
                  </a:lnTo>
                  <a:lnTo>
                    <a:pt x="6868" y="1220"/>
                  </a:lnTo>
                  <a:lnTo>
                    <a:pt x="7497" y="995"/>
                  </a:lnTo>
                  <a:lnTo>
                    <a:pt x="8755" y="610"/>
                  </a:lnTo>
                  <a:lnTo>
                    <a:pt x="9437" y="449"/>
                  </a:lnTo>
                  <a:lnTo>
                    <a:pt x="10171" y="321"/>
                  </a:lnTo>
                  <a:lnTo>
                    <a:pt x="10852" y="225"/>
                  </a:lnTo>
                  <a:lnTo>
                    <a:pt x="11639" y="128"/>
                  </a:lnTo>
                  <a:lnTo>
                    <a:pt x="12373" y="64"/>
                  </a:lnTo>
                  <a:lnTo>
                    <a:pt x="13159" y="32"/>
                  </a:lnTo>
                  <a:lnTo>
                    <a:pt x="13998" y="0"/>
                  </a:lnTo>
                  <a:lnTo>
                    <a:pt x="15571" y="64"/>
                  </a:lnTo>
                  <a:lnTo>
                    <a:pt x="16410" y="96"/>
                  </a:lnTo>
                  <a:lnTo>
                    <a:pt x="18087" y="289"/>
                  </a:lnTo>
                  <a:lnTo>
                    <a:pt x="18507" y="353"/>
                  </a:lnTo>
                  <a:lnTo>
                    <a:pt x="19765" y="642"/>
                  </a:lnTo>
                  <a:lnTo>
                    <a:pt x="20551" y="899"/>
                  </a:lnTo>
                  <a:lnTo>
                    <a:pt x="20814" y="995"/>
                  </a:lnTo>
                  <a:lnTo>
                    <a:pt x="21023" y="1091"/>
                  </a:lnTo>
                  <a:lnTo>
                    <a:pt x="21181" y="1220"/>
                  </a:lnTo>
                  <a:lnTo>
                    <a:pt x="21285" y="1380"/>
                  </a:lnTo>
                  <a:lnTo>
                    <a:pt x="21338" y="1541"/>
                  </a:lnTo>
                  <a:lnTo>
                    <a:pt x="21390" y="1669"/>
                  </a:lnTo>
                  <a:lnTo>
                    <a:pt x="21338" y="1829"/>
                  </a:lnTo>
                  <a:lnTo>
                    <a:pt x="21233" y="2022"/>
                  </a:lnTo>
                  <a:lnTo>
                    <a:pt x="19870" y="3659"/>
                  </a:lnTo>
                  <a:lnTo>
                    <a:pt x="19765" y="3787"/>
                  </a:lnTo>
                  <a:lnTo>
                    <a:pt x="19450" y="3980"/>
                  </a:lnTo>
                  <a:lnTo>
                    <a:pt x="19241" y="4044"/>
                  </a:lnTo>
                  <a:lnTo>
                    <a:pt x="19031" y="4076"/>
                  </a:lnTo>
                  <a:lnTo>
                    <a:pt x="18769" y="4076"/>
                  </a:lnTo>
                  <a:lnTo>
                    <a:pt x="18245" y="4012"/>
                  </a:lnTo>
                  <a:lnTo>
                    <a:pt x="17878" y="3916"/>
                  </a:lnTo>
                  <a:lnTo>
                    <a:pt x="17458" y="3819"/>
                  </a:lnTo>
                  <a:lnTo>
                    <a:pt x="16986" y="3723"/>
                  </a:lnTo>
                  <a:lnTo>
                    <a:pt x="16567" y="3659"/>
                  </a:lnTo>
                  <a:lnTo>
                    <a:pt x="15623" y="3563"/>
                  </a:lnTo>
                  <a:lnTo>
                    <a:pt x="15151" y="3530"/>
                  </a:lnTo>
                  <a:lnTo>
                    <a:pt x="14208" y="3530"/>
                  </a:lnTo>
                  <a:lnTo>
                    <a:pt x="13841" y="3563"/>
                  </a:lnTo>
                  <a:lnTo>
                    <a:pt x="13002" y="3627"/>
                  </a:lnTo>
                  <a:lnTo>
                    <a:pt x="11901" y="3819"/>
                  </a:lnTo>
                  <a:lnTo>
                    <a:pt x="11534" y="3916"/>
                  </a:lnTo>
                  <a:lnTo>
                    <a:pt x="11219" y="4012"/>
                  </a:lnTo>
                  <a:lnTo>
                    <a:pt x="10905" y="4140"/>
                  </a:lnTo>
                  <a:lnTo>
                    <a:pt x="10276" y="4429"/>
                  </a:lnTo>
                  <a:lnTo>
                    <a:pt x="9961" y="4590"/>
                  </a:lnTo>
                  <a:lnTo>
                    <a:pt x="9699" y="4750"/>
                  </a:lnTo>
                  <a:lnTo>
                    <a:pt x="9437" y="4943"/>
                  </a:lnTo>
                  <a:lnTo>
                    <a:pt x="8913" y="5392"/>
                  </a:lnTo>
                  <a:lnTo>
                    <a:pt x="8703" y="5617"/>
                  </a:lnTo>
                  <a:lnTo>
                    <a:pt x="8493" y="5873"/>
                  </a:lnTo>
                  <a:lnTo>
                    <a:pt x="8074" y="6451"/>
                  </a:lnTo>
                  <a:lnTo>
                    <a:pt x="7917" y="6740"/>
                  </a:lnTo>
                  <a:lnTo>
                    <a:pt x="7602" y="7414"/>
                  </a:lnTo>
                  <a:lnTo>
                    <a:pt x="7497" y="7767"/>
                  </a:lnTo>
                  <a:lnTo>
                    <a:pt x="7287" y="8537"/>
                  </a:lnTo>
                  <a:lnTo>
                    <a:pt x="7235" y="8955"/>
                  </a:lnTo>
                  <a:lnTo>
                    <a:pt x="7130" y="9372"/>
                  </a:lnTo>
                  <a:lnTo>
                    <a:pt x="7130" y="9821"/>
                  </a:lnTo>
                  <a:lnTo>
                    <a:pt x="7078" y="10303"/>
                  </a:lnTo>
                  <a:lnTo>
                    <a:pt x="7078" y="11265"/>
                  </a:lnTo>
                  <a:lnTo>
                    <a:pt x="7130" y="11715"/>
                  </a:lnTo>
                  <a:lnTo>
                    <a:pt x="7130" y="12164"/>
                  </a:lnTo>
                  <a:lnTo>
                    <a:pt x="7183" y="12581"/>
                  </a:lnTo>
                  <a:lnTo>
                    <a:pt x="7287" y="12999"/>
                  </a:lnTo>
                  <a:lnTo>
                    <a:pt x="7392" y="13384"/>
                  </a:lnTo>
                  <a:lnTo>
                    <a:pt x="7602" y="14090"/>
                  </a:lnTo>
                  <a:lnTo>
                    <a:pt x="7864" y="14732"/>
                  </a:lnTo>
                  <a:lnTo>
                    <a:pt x="8021" y="15021"/>
                  </a:lnTo>
                  <a:lnTo>
                    <a:pt x="8231" y="15309"/>
                  </a:lnTo>
                  <a:lnTo>
                    <a:pt x="8650" y="15823"/>
                  </a:lnTo>
                  <a:lnTo>
                    <a:pt x="9122" y="16272"/>
                  </a:lnTo>
                  <a:lnTo>
                    <a:pt x="9332" y="16497"/>
                  </a:lnTo>
                  <a:lnTo>
                    <a:pt x="9909" y="16850"/>
                  </a:lnTo>
                  <a:lnTo>
                    <a:pt x="10223" y="17010"/>
                  </a:lnTo>
                  <a:lnTo>
                    <a:pt x="10485" y="17171"/>
                  </a:lnTo>
                  <a:lnTo>
                    <a:pt x="10852" y="17299"/>
                  </a:lnTo>
                  <a:lnTo>
                    <a:pt x="11167" y="17396"/>
                  </a:lnTo>
                  <a:lnTo>
                    <a:pt x="11534" y="17524"/>
                  </a:lnTo>
                  <a:lnTo>
                    <a:pt x="11901" y="17588"/>
                  </a:lnTo>
                  <a:lnTo>
                    <a:pt x="12268" y="17684"/>
                  </a:lnTo>
                  <a:lnTo>
                    <a:pt x="12635" y="17749"/>
                  </a:lnTo>
                  <a:lnTo>
                    <a:pt x="13054" y="17813"/>
                  </a:lnTo>
                  <a:lnTo>
                    <a:pt x="13893" y="17877"/>
                  </a:lnTo>
                  <a:lnTo>
                    <a:pt x="14732" y="17909"/>
                  </a:lnTo>
                  <a:lnTo>
                    <a:pt x="15151" y="17877"/>
                  </a:lnTo>
                  <a:lnTo>
                    <a:pt x="15623" y="17845"/>
                  </a:lnTo>
                  <a:lnTo>
                    <a:pt x="16619" y="17716"/>
                  </a:lnTo>
                  <a:lnTo>
                    <a:pt x="17091" y="17652"/>
                  </a:lnTo>
                  <a:lnTo>
                    <a:pt x="17563" y="17556"/>
                  </a:lnTo>
                  <a:lnTo>
                    <a:pt x="18087" y="17460"/>
                  </a:lnTo>
                  <a:lnTo>
                    <a:pt x="18507" y="17331"/>
                  </a:lnTo>
                  <a:lnTo>
                    <a:pt x="18769" y="17299"/>
                  </a:lnTo>
                  <a:lnTo>
                    <a:pt x="18979" y="17267"/>
                  </a:lnTo>
                  <a:lnTo>
                    <a:pt x="19241" y="17267"/>
                  </a:lnTo>
                  <a:lnTo>
                    <a:pt x="19660" y="17331"/>
                  </a:lnTo>
                  <a:lnTo>
                    <a:pt x="19870" y="17428"/>
                  </a:lnTo>
                  <a:lnTo>
                    <a:pt x="19975" y="17460"/>
                  </a:lnTo>
                  <a:lnTo>
                    <a:pt x="20132" y="17652"/>
                  </a:lnTo>
                  <a:lnTo>
                    <a:pt x="21495" y="19578"/>
                  </a:lnTo>
                  <a:lnTo>
                    <a:pt x="21548" y="19771"/>
                  </a:lnTo>
                  <a:lnTo>
                    <a:pt x="21600" y="19931"/>
                  </a:lnTo>
                  <a:lnTo>
                    <a:pt x="21600" y="20092"/>
                  </a:lnTo>
                  <a:lnTo>
                    <a:pt x="21548" y="20220"/>
                  </a:lnTo>
                  <a:lnTo>
                    <a:pt x="21443" y="20380"/>
                  </a:lnTo>
                  <a:lnTo>
                    <a:pt x="21338" y="20477"/>
                  </a:lnTo>
                  <a:lnTo>
                    <a:pt x="21181" y="20573"/>
                  </a:lnTo>
                  <a:lnTo>
                    <a:pt x="21023" y="20637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87" name="Rechthoek 10"/>
          <p:cNvSpPr/>
          <p:nvPr/>
        </p:nvSpPr>
        <p:spPr>
          <a:xfrm>
            <a:off x="-1" y="-1"/>
            <a:ext cx="13004801" cy="1950721"/>
          </a:xfrm>
          <a:prstGeom prst="rect">
            <a:avLst/>
          </a:prstGeom>
          <a:gradFill>
            <a:gsLst>
              <a:gs pos="0">
                <a:srgbClr val="D4EAF7"/>
              </a:gs>
              <a:gs pos="88000">
                <a:srgbClr val="FFFFFF">
                  <a:alpha val="43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 defTabSz="1300480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88" name="Picture 51" descr="Picture 5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4497" y="9295272"/>
            <a:ext cx="668303" cy="198685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Body Level One…"/>
          <p:cNvSpPr txBox="1"/>
          <p:nvPr>
            <p:ph type="body" sz="quarter" idx="1"/>
          </p:nvPr>
        </p:nvSpPr>
        <p:spPr>
          <a:xfrm>
            <a:off x="1688817" y="9121420"/>
            <a:ext cx="8807593" cy="432432"/>
          </a:xfrm>
          <a:prstGeom prst="rect">
            <a:avLst/>
          </a:prstGeom>
        </p:spPr>
        <p:txBody>
          <a:bodyPr lIns="65023" tIns="65023" rIns="65023" bIns="65023" anchor="b"/>
          <a:lstStyle>
            <a:lvl1pPr defTabSz="1300480">
              <a:lnSpc>
                <a:spcPct val="90000"/>
              </a:lnSpc>
              <a:defRPr sz="11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88168" indent="-130968" defTabSz="1300480">
              <a:lnSpc>
                <a:spcPct val="90000"/>
              </a:lnSpc>
              <a:buSzPct val="100000"/>
              <a:buChar char="–"/>
              <a:defRPr sz="11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19175" indent="-104775" defTabSz="1300480">
              <a:lnSpc>
                <a:spcPct val="90000"/>
              </a:lnSpc>
              <a:buSzPct val="100000"/>
              <a:buChar char="•"/>
              <a:defRPr sz="11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76375" indent="-104775" defTabSz="1300480">
              <a:lnSpc>
                <a:spcPct val="90000"/>
              </a:lnSpc>
              <a:buSzPct val="100000"/>
              <a:buChar char="–"/>
              <a:defRPr sz="11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33575" indent="-104775" defTabSz="1300480">
              <a:lnSpc>
                <a:spcPct val="90000"/>
              </a:lnSpc>
              <a:buSzPct val="100000"/>
              <a:buChar char="»"/>
              <a:defRPr sz="11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0" name="Slide Number"/>
          <p:cNvSpPr txBox="1"/>
          <p:nvPr>
            <p:ph type="sldNum" sz="quarter" idx="2"/>
          </p:nvPr>
        </p:nvSpPr>
        <p:spPr>
          <a:xfrm>
            <a:off x="1133526" y="9275573"/>
            <a:ext cx="284359" cy="295149"/>
          </a:xfrm>
          <a:prstGeom prst="rect">
            <a:avLst/>
          </a:prstGeom>
        </p:spPr>
        <p:txBody>
          <a:bodyPr lIns="65023" tIns="65023" rIns="65023" bIns="65023"/>
          <a:lstStyle>
            <a:lvl1pPr algn="r" defTabSz="1300480">
              <a:defRPr sz="1100">
                <a:solidFill>
                  <a:srgbClr val="2995D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Picture 58" descr="Picture 58"/>
          <p:cNvPicPr>
            <a:picLocks noChangeAspect="1"/>
          </p:cNvPicPr>
          <p:nvPr/>
        </p:nvPicPr>
        <p:blipFill>
          <a:blip r:embed="rId2">
            <a:extLst/>
          </a:blip>
          <a:srcRect l="12774" t="0" r="7100" b="0"/>
          <a:stretch>
            <a:fillRect/>
          </a:stretch>
        </p:blipFill>
        <p:spPr>
          <a:xfrm>
            <a:off x="-1" y="7938346"/>
            <a:ext cx="13004801" cy="135918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0" name="Group 17"/>
          <p:cNvGrpSpPr/>
          <p:nvPr/>
        </p:nvGrpSpPr>
        <p:grpSpPr>
          <a:xfrm>
            <a:off x="10819271" y="8733084"/>
            <a:ext cx="1894277" cy="1020517"/>
            <a:chOff x="0" y="0"/>
            <a:chExt cx="1894276" cy="1020515"/>
          </a:xfrm>
        </p:grpSpPr>
        <p:sp>
          <p:nvSpPr>
            <p:cNvPr id="298" name="Freeform 81"/>
            <p:cNvSpPr/>
            <p:nvPr/>
          </p:nvSpPr>
          <p:spPr>
            <a:xfrm>
              <a:off x="0" y="0"/>
              <a:ext cx="1894277" cy="1020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10" y="0"/>
                  </a:moveTo>
                  <a:lnTo>
                    <a:pt x="7914" y="214"/>
                  </a:lnTo>
                  <a:lnTo>
                    <a:pt x="8018" y="437"/>
                  </a:lnTo>
                  <a:lnTo>
                    <a:pt x="8127" y="681"/>
                  </a:lnTo>
                  <a:lnTo>
                    <a:pt x="8237" y="946"/>
                  </a:lnTo>
                  <a:lnTo>
                    <a:pt x="8346" y="1220"/>
                  </a:lnTo>
                  <a:lnTo>
                    <a:pt x="8455" y="1505"/>
                  </a:lnTo>
                  <a:lnTo>
                    <a:pt x="8570" y="1800"/>
                  </a:lnTo>
                  <a:lnTo>
                    <a:pt x="8679" y="2115"/>
                  </a:lnTo>
                  <a:lnTo>
                    <a:pt x="8909" y="2766"/>
                  </a:lnTo>
                  <a:lnTo>
                    <a:pt x="9018" y="3112"/>
                  </a:lnTo>
                  <a:lnTo>
                    <a:pt x="9133" y="3458"/>
                  </a:lnTo>
                  <a:lnTo>
                    <a:pt x="9352" y="4190"/>
                  </a:lnTo>
                  <a:lnTo>
                    <a:pt x="9455" y="4556"/>
                  </a:lnTo>
                  <a:lnTo>
                    <a:pt x="9663" y="5329"/>
                  </a:lnTo>
                  <a:lnTo>
                    <a:pt x="9762" y="5715"/>
                  </a:lnTo>
                  <a:lnTo>
                    <a:pt x="9860" y="6112"/>
                  </a:lnTo>
                  <a:lnTo>
                    <a:pt x="9953" y="6508"/>
                  </a:lnTo>
                  <a:lnTo>
                    <a:pt x="10040" y="6905"/>
                  </a:lnTo>
                  <a:lnTo>
                    <a:pt x="10122" y="7302"/>
                  </a:lnTo>
                  <a:lnTo>
                    <a:pt x="10204" y="7708"/>
                  </a:lnTo>
                  <a:lnTo>
                    <a:pt x="10281" y="8105"/>
                  </a:lnTo>
                  <a:lnTo>
                    <a:pt x="10346" y="8512"/>
                  </a:lnTo>
                  <a:lnTo>
                    <a:pt x="10412" y="8908"/>
                  </a:lnTo>
                  <a:lnTo>
                    <a:pt x="10467" y="9315"/>
                  </a:lnTo>
                  <a:lnTo>
                    <a:pt x="10521" y="9712"/>
                  </a:lnTo>
                  <a:lnTo>
                    <a:pt x="10565" y="10098"/>
                  </a:lnTo>
                  <a:lnTo>
                    <a:pt x="10603" y="10495"/>
                  </a:lnTo>
                  <a:lnTo>
                    <a:pt x="10636" y="10892"/>
                  </a:lnTo>
                  <a:lnTo>
                    <a:pt x="10658" y="11268"/>
                  </a:lnTo>
                  <a:lnTo>
                    <a:pt x="10669" y="11644"/>
                  </a:lnTo>
                  <a:lnTo>
                    <a:pt x="10680" y="12010"/>
                  </a:lnTo>
                  <a:lnTo>
                    <a:pt x="10674" y="12376"/>
                  </a:lnTo>
                  <a:lnTo>
                    <a:pt x="10663" y="12722"/>
                  </a:lnTo>
                  <a:lnTo>
                    <a:pt x="10641" y="13068"/>
                  </a:lnTo>
                  <a:lnTo>
                    <a:pt x="10614" y="13403"/>
                  </a:lnTo>
                  <a:lnTo>
                    <a:pt x="10570" y="13729"/>
                  </a:lnTo>
                  <a:lnTo>
                    <a:pt x="10521" y="14044"/>
                  </a:lnTo>
                  <a:lnTo>
                    <a:pt x="10456" y="14339"/>
                  </a:lnTo>
                  <a:lnTo>
                    <a:pt x="10385" y="14634"/>
                  </a:lnTo>
                  <a:lnTo>
                    <a:pt x="10297" y="14908"/>
                  </a:lnTo>
                  <a:lnTo>
                    <a:pt x="10204" y="15173"/>
                  </a:lnTo>
                  <a:lnTo>
                    <a:pt x="10095" y="15417"/>
                  </a:lnTo>
                  <a:lnTo>
                    <a:pt x="9975" y="15651"/>
                  </a:lnTo>
                  <a:lnTo>
                    <a:pt x="9838" y="15864"/>
                  </a:lnTo>
                  <a:lnTo>
                    <a:pt x="9690" y="16068"/>
                  </a:lnTo>
                  <a:lnTo>
                    <a:pt x="9532" y="16251"/>
                  </a:lnTo>
                  <a:lnTo>
                    <a:pt x="9357" y="16414"/>
                  </a:lnTo>
                  <a:lnTo>
                    <a:pt x="9171" y="16566"/>
                  </a:lnTo>
                  <a:lnTo>
                    <a:pt x="8964" y="16688"/>
                  </a:lnTo>
                  <a:lnTo>
                    <a:pt x="8745" y="16800"/>
                  </a:lnTo>
                  <a:lnTo>
                    <a:pt x="8515" y="16881"/>
                  </a:lnTo>
                  <a:lnTo>
                    <a:pt x="8264" y="16942"/>
                  </a:lnTo>
                  <a:lnTo>
                    <a:pt x="8002" y="16993"/>
                  </a:lnTo>
                  <a:lnTo>
                    <a:pt x="7717" y="17003"/>
                  </a:lnTo>
                  <a:lnTo>
                    <a:pt x="7422" y="17003"/>
                  </a:lnTo>
                  <a:lnTo>
                    <a:pt x="7105" y="16973"/>
                  </a:lnTo>
                  <a:lnTo>
                    <a:pt x="6772" y="16922"/>
                  </a:lnTo>
                  <a:lnTo>
                    <a:pt x="6422" y="16841"/>
                  </a:lnTo>
                  <a:lnTo>
                    <a:pt x="6056" y="16739"/>
                  </a:lnTo>
                  <a:lnTo>
                    <a:pt x="5673" y="16607"/>
                  </a:lnTo>
                  <a:lnTo>
                    <a:pt x="5263" y="16444"/>
                  </a:lnTo>
                  <a:lnTo>
                    <a:pt x="5613" y="16393"/>
                  </a:lnTo>
                  <a:lnTo>
                    <a:pt x="5947" y="16342"/>
                  </a:lnTo>
                  <a:lnTo>
                    <a:pt x="6258" y="16261"/>
                  </a:lnTo>
                  <a:lnTo>
                    <a:pt x="6559" y="16169"/>
                  </a:lnTo>
                  <a:lnTo>
                    <a:pt x="6837" y="16058"/>
                  </a:lnTo>
                  <a:lnTo>
                    <a:pt x="7100" y="15936"/>
                  </a:lnTo>
                  <a:lnTo>
                    <a:pt x="7351" y="15803"/>
                  </a:lnTo>
                  <a:lnTo>
                    <a:pt x="7586" y="15651"/>
                  </a:lnTo>
                  <a:lnTo>
                    <a:pt x="7805" y="15478"/>
                  </a:lnTo>
                  <a:lnTo>
                    <a:pt x="8013" y="15305"/>
                  </a:lnTo>
                  <a:lnTo>
                    <a:pt x="8198" y="15112"/>
                  </a:lnTo>
                  <a:lnTo>
                    <a:pt x="8379" y="14908"/>
                  </a:lnTo>
                  <a:lnTo>
                    <a:pt x="8543" y="14695"/>
                  </a:lnTo>
                  <a:lnTo>
                    <a:pt x="8690" y="14461"/>
                  </a:lnTo>
                  <a:lnTo>
                    <a:pt x="8832" y="14227"/>
                  </a:lnTo>
                  <a:lnTo>
                    <a:pt x="8958" y="13983"/>
                  </a:lnTo>
                  <a:lnTo>
                    <a:pt x="9073" y="13719"/>
                  </a:lnTo>
                  <a:lnTo>
                    <a:pt x="9171" y="13454"/>
                  </a:lnTo>
                  <a:lnTo>
                    <a:pt x="9264" y="13180"/>
                  </a:lnTo>
                  <a:lnTo>
                    <a:pt x="9346" y="12895"/>
                  </a:lnTo>
                  <a:lnTo>
                    <a:pt x="9417" y="12610"/>
                  </a:lnTo>
                  <a:lnTo>
                    <a:pt x="9477" y="12305"/>
                  </a:lnTo>
                  <a:lnTo>
                    <a:pt x="9527" y="12000"/>
                  </a:lnTo>
                  <a:lnTo>
                    <a:pt x="9570" y="11695"/>
                  </a:lnTo>
                  <a:lnTo>
                    <a:pt x="9598" y="11380"/>
                  </a:lnTo>
                  <a:lnTo>
                    <a:pt x="9625" y="11054"/>
                  </a:lnTo>
                  <a:lnTo>
                    <a:pt x="9641" y="10719"/>
                  </a:lnTo>
                  <a:lnTo>
                    <a:pt x="9647" y="10393"/>
                  </a:lnTo>
                  <a:lnTo>
                    <a:pt x="9647" y="10058"/>
                  </a:lnTo>
                  <a:lnTo>
                    <a:pt x="9641" y="9722"/>
                  </a:lnTo>
                  <a:lnTo>
                    <a:pt x="9625" y="9376"/>
                  </a:lnTo>
                  <a:lnTo>
                    <a:pt x="9609" y="9041"/>
                  </a:lnTo>
                  <a:lnTo>
                    <a:pt x="9581" y="8695"/>
                  </a:lnTo>
                  <a:lnTo>
                    <a:pt x="9516" y="8003"/>
                  </a:lnTo>
                  <a:lnTo>
                    <a:pt x="9472" y="7658"/>
                  </a:lnTo>
                  <a:lnTo>
                    <a:pt x="9423" y="7312"/>
                  </a:lnTo>
                  <a:lnTo>
                    <a:pt x="9373" y="6976"/>
                  </a:lnTo>
                  <a:lnTo>
                    <a:pt x="9319" y="6631"/>
                  </a:lnTo>
                  <a:lnTo>
                    <a:pt x="9264" y="6295"/>
                  </a:lnTo>
                  <a:lnTo>
                    <a:pt x="9204" y="5949"/>
                  </a:lnTo>
                  <a:lnTo>
                    <a:pt x="9138" y="5614"/>
                  </a:lnTo>
                  <a:lnTo>
                    <a:pt x="9073" y="5288"/>
                  </a:lnTo>
                  <a:lnTo>
                    <a:pt x="9007" y="4953"/>
                  </a:lnTo>
                  <a:lnTo>
                    <a:pt x="8936" y="4637"/>
                  </a:lnTo>
                  <a:lnTo>
                    <a:pt x="8865" y="4312"/>
                  </a:lnTo>
                  <a:lnTo>
                    <a:pt x="8723" y="3692"/>
                  </a:lnTo>
                  <a:lnTo>
                    <a:pt x="8581" y="3102"/>
                  </a:lnTo>
                  <a:lnTo>
                    <a:pt x="8439" y="2532"/>
                  </a:lnTo>
                  <a:lnTo>
                    <a:pt x="8177" y="1515"/>
                  </a:lnTo>
                  <a:lnTo>
                    <a:pt x="7963" y="651"/>
                  </a:lnTo>
                  <a:lnTo>
                    <a:pt x="7876" y="295"/>
                  </a:lnTo>
                  <a:lnTo>
                    <a:pt x="7843" y="142"/>
                  </a:lnTo>
                  <a:lnTo>
                    <a:pt x="7810" y="0"/>
                  </a:lnTo>
                  <a:close/>
                  <a:moveTo>
                    <a:pt x="7116" y="1546"/>
                  </a:moveTo>
                  <a:lnTo>
                    <a:pt x="7231" y="1881"/>
                  </a:lnTo>
                  <a:lnTo>
                    <a:pt x="7357" y="2268"/>
                  </a:lnTo>
                  <a:lnTo>
                    <a:pt x="7488" y="2685"/>
                  </a:lnTo>
                  <a:lnTo>
                    <a:pt x="7624" y="3132"/>
                  </a:lnTo>
                  <a:lnTo>
                    <a:pt x="7761" y="3610"/>
                  </a:lnTo>
                  <a:lnTo>
                    <a:pt x="7898" y="4119"/>
                  </a:lnTo>
                  <a:lnTo>
                    <a:pt x="8029" y="4637"/>
                  </a:lnTo>
                  <a:lnTo>
                    <a:pt x="8160" y="5186"/>
                  </a:lnTo>
                  <a:lnTo>
                    <a:pt x="8286" y="5746"/>
                  </a:lnTo>
                  <a:lnTo>
                    <a:pt x="8340" y="6031"/>
                  </a:lnTo>
                  <a:lnTo>
                    <a:pt x="8401" y="6315"/>
                  </a:lnTo>
                  <a:lnTo>
                    <a:pt x="8504" y="6885"/>
                  </a:lnTo>
                  <a:lnTo>
                    <a:pt x="8554" y="7180"/>
                  </a:lnTo>
                  <a:lnTo>
                    <a:pt x="8603" y="7464"/>
                  </a:lnTo>
                  <a:lnTo>
                    <a:pt x="8641" y="7759"/>
                  </a:lnTo>
                  <a:lnTo>
                    <a:pt x="8685" y="8044"/>
                  </a:lnTo>
                  <a:lnTo>
                    <a:pt x="8718" y="8339"/>
                  </a:lnTo>
                  <a:lnTo>
                    <a:pt x="8750" y="8624"/>
                  </a:lnTo>
                  <a:lnTo>
                    <a:pt x="8778" y="8908"/>
                  </a:lnTo>
                  <a:lnTo>
                    <a:pt x="8800" y="9193"/>
                  </a:lnTo>
                  <a:lnTo>
                    <a:pt x="8816" y="9468"/>
                  </a:lnTo>
                  <a:lnTo>
                    <a:pt x="8827" y="9753"/>
                  </a:lnTo>
                  <a:lnTo>
                    <a:pt x="8832" y="10027"/>
                  </a:lnTo>
                  <a:lnTo>
                    <a:pt x="8832" y="10556"/>
                  </a:lnTo>
                  <a:lnTo>
                    <a:pt x="8821" y="10831"/>
                  </a:lnTo>
                  <a:lnTo>
                    <a:pt x="8805" y="11085"/>
                  </a:lnTo>
                  <a:lnTo>
                    <a:pt x="8750" y="11573"/>
                  </a:lnTo>
                  <a:lnTo>
                    <a:pt x="8712" y="11807"/>
                  </a:lnTo>
                  <a:lnTo>
                    <a:pt x="8668" y="12041"/>
                  </a:lnTo>
                  <a:lnTo>
                    <a:pt x="8619" y="12264"/>
                  </a:lnTo>
                  <a:lnTo>
                    <a:pt x="8559" y="12478"/>
                  </a:lnTo>
                  <a:lnTo>
                    <a:pt x="8494" y="12681"/>
                  </a:lnTo>
                  <a:lnTo>
                    <a:pt x="8417" y="12875"/>
                  </a:lnTo>
                  <a:lnTo>
                    <a:pt x="8335" y="13058"/>
                  </a:lnTo>
                  <a:lnTo>
                    <a:pt x="8242" y="13241"/>
                  </a:lnTo>
                  <a:lnTo>
                    <a:pt x="8138" y="13403"/>
                  </a:lnTo>
                  <a:lnTo>
                    <a:pt x="8029" y="13556"/>
                  </a:lnTo>
                  <a:lnTo>
                    <a:pt x="7909" y="13698"/>
                  </a:lnTo>
                  <a:lnTo>
                    <a:pt x="7783" y="13831"/>
                  </a:lnTo>
                  <a:lnTo>
                    <a:pt x="7641" y="13953"/>
                  </a:lnTo>
                  <a:lnTo>
                    <a:pt x="7493" y="14064"/>
                  </a:lnTo>
                  <a:lnTo>
                    <a:pt x="7335" y="14156"/>
                  </a:lnTo>
                  <a:lnTo>
                    <a:pt x="7165" y="14237"/>
                  </a:lnTo>
                  <a:lnTo>
                    <a:pt x="6985" y="14308"/>
                  </a:lnTo>
                  <a:lnTo>
                    <a:pt x="6794" y="14359"/>
                  </a:lnTo>
                  <a:lnTo>
                    <a:pt x="6586" y="14400"/>
                  </a:lnTo>
                  <a:lnTo>
                    <a:pt x="6373" y="14420"/>
                  </a:lnTo>
                  <a:lnTo>
                    <a:pt x="6149" y="14431"/>
                  </a:lnTo>
                  <a:lnTo>
                    <a:pt x="5908" y="14420"/>
                  </a:lnTo>
                  <a:lnTo>
                    <a:pt x="5657" y="14390"/>
                  </a:lnTo>
                  <a:lnTo>
                    <a:pt x="5395" y="14349"/>
                  </a:lnTo>
                  <a:lnTo>
                    <a:pt x="5121" y="14288"/>
                  </a:lnTo>
                  <a:lnTo>
                    <a:pt x="5356" y="14207"/>
                  </a:lnTo>
                  <a:lnTo>
                    <a:pt x="5575" y="14115"/>
                  </a:lnTo>
                  <a:lnTo>
                    <a:pt x="5788" y="14024"/>
                  </a:lnTo>
                  <a:lnTo>
                    <a:pt x="5990" y="13912"/>
                  </a:lnTo>
                  <a:lnTo>
                    <a:pt x="6176" y="13790"/>
                  </a:lnTo>
                  <a:lnTo>
                    <a:pt x="6356" y="13668"/>
                  </a:lnTo>
                  <a:lnTo>
                    <a:pt x="6526" y="13525"/>
                  </a:lnTo>
                  <a:lnTo>
                    <a:pt x="6684" y="13383"/>
                  </a:lnTo>
                  <a:lnTo>
                    <a:pt x="6832" y="13231"/>
                  </a:lnTo>
                  <a:lnTo>
                    <a:pt x="6969" y="13068"/>
                  </a:lnTo>
                  <a:lnTo>
                    <a:pt x="7100" y="12895"/>
                  </a:lnTo>
                  <a:lnTo>
                    <a:pt x="7220" y="12722"/>
                  </a:lnTo>
                  <a:lnTo>
                    <a:pt x="7329" y="12539"/>
                  </a:lnTo>
                  <a:lnTo>
                    <a:pt x="7433" y="12346"/>
                  </a:lnTo>
                  <a:lnTo>
                    <a:pt x="7532" y="12153"/>
                  </a:lnTo>
                  <a:lnTo>
                    <a:pt x="7696" y="11746"/>
                  </a:lnTo>
                  <a:lnTo>
                    <a:pt x="7767" y="11532"/>
                  </a:lnTo>
                  <a:lnTo>
                    <a:pt x="7827" y="11319"/>
                  </a:lnTo>
                  <a:lnTo>
                    <a:pt x="7887" y="11095"/>
                  </a:lnTo>
                  <a:lnTo>
                    <a:pt x="7936" y="10861"/>
                  </a:lnTo>
                  <a:lnTo>
                    <a:pt x="7980" y="10627"/>
                  </a:lnTo>
                  <a:lnTo>
                    <a:pt x="8013" y="10393"/>
                  </a:lnTo>
                  <a:lnTo>
                    <a:pt x="8045" y="10149"/>
                  </a:lnTo>
                  <a:lnTo>
                    <a:pt x="8073" y="9915"/>
                  </a:lnTo>
                  <a:lnTo>
                    <a:pt x="8105" y="9427"/>
                  </a:lnTo>
                  <a:lnTo>
                    <a:pt x="8111" y="9173"/>
                  </a:lnTo>
                  <a:lnTo>
                    <a:pt x="8116" y="8929"/>
                  </a:lnTo>
                  <a:lnTo>
                    <a:pt x="8116" y="8675"/>
                  </a:lnTo>
                  <a:lnTo>
                    <a:pt x="8111" y="8420"/>
                  </a:lnTo>
                  <a:lnTo>
                    <a:pt x="8089" y="7912"/>
                  </a:lnTo>
                  <a:lnTo>
                    <a:pt x="8067" y="7658"/>
                  </a:lnTo>
                  <a:lnTo>
                    <a:pt x="8051" y="7403"/>
                  </a:lnTo>
                  <a:lnTo>
                    <a:pt x="8029" y="7159"/>
                  </a:lnTo>
                  <a:lnTo>
                    <a:pt x="8002" y="6905"/>
                  </a:lnTo>
                  <a:lnTo>
                    <a:pt x="7969" y="6651"/>
                  </a:lnTo>
                  <a:lnTo>
                    <a:pt x="7909" y="6153"/>
                  </a:lnTo>
                  <a:lnTo>
                    <a:pt x="7794" y="5420"/>
                  </a:lnTo>
                  <a:lnTo>
                    <a:pt x="7756" y="5186"/>
                  </a:lnTo>
                  <a:lnTo>
                    <a:pt x="7674" y="4719"/>
                  </a:lnTo>
                  <a:lnTo>
                    <a:pt x="7592" y="4271"/>
                  </a:lnTo>
                  <a:lnTo>
                    <a:pt x="7510" y="3834"/>
                  </a:lnTo>
                  <a:lnTo>
                    <a:pt x="7433" y="3427"/>
                  </a:lnTo>
                  <a:lnTo>
                    <a:pt x="7286" y="2675"/>
                  </a:lnTo>
                  <a:lnTo>
                    <a:pt x="7226" y="2349"/>
                  </a:lnTo>
                  <a:lnTo>
                    <a:pt x="7176" y="2044"/>
                  </a:lnTo>
                  <a:lnTo>
                    <a:pt x="7138" y="1780"/>
                  </a:lnTo>
                  <a:lnTo>
                    <a:pt x="7127" y="1658"/>
                  </a:lnTo>
                  <a:lnTo>
                    <a:pt x="7116" y="1546"/>
                  </a:lnTo>
                  <a:close/>
                  <a:moveTo>
                    <a:pt x="6624" y="3631"/>
                  </a:moveTo>
                  <a:lnTo>
                    <a:pt x="6706" y="3854"/>
                  </a:lnTo>
                  <a:lnTo>
                    <a:pt x="6783" y="4108"/>
                  </a:lnTo>
                  <a:lnTo>
                    <a:pt x="6865" y="4393"/>
                  </a:lnTo>
                  <a:lnTo>
                    <a:pt x="6903" y="4536"/>
                  </a:lnTo>
                  <a:lnTo>
                    <a:pt x="6941" y="4688"/>
                  </a:lnTo>
                  <a:lnTo>
                    <a:pt x="7023" y="5014"/>
                  </a:lnTo>
                  <a:lnTo>
                    <a:pt x="7094" y="5339"/>
                  </a:lnTo>
                  <a:lnTo>
                    <a:pt x="7171" y="5695"/>
                  </a:lnTo>
                  <a:lnTo>
                    <a:pt x="7204" y="5868"/>
                  </a:lnTo>
                  <a:lnTo>
                    <a:pt x="7269" y="6234"/>
                  </a:lnTo>
                  <a:lnTo>
                    <a:pt x="7297" y="6427"/>
                  </a:lnTo>
                  <a:lnTo>
                    <a:pt x="7357" y="6803"/>
                  </a:lnTo>
                  <a:lnTo>
                    <a:pt x="7379" y="6997"/>
                  </a:lnTo>
                  <a:lnTo>
                    <a:pt x="7400" y="7180"/>
                  </a:lnTo>
                  <a:lnTo>
                    <a:pt x="7444" y="7566"/>
                  </a:lnTo>
                  <a:lnTo>
                    <a:pt x="7461" y="7769"/>
                  </a:lnTo>
                  <a:lnTo>
                    <a:pt x="7493" y="8349"/>
                  </a:lnTo>
                  <a:lnTo>
                    <a:pt x="7499" y="8542"/>
                  </a:lnTo>
                  <a:lnTo>
                    <a:pt x="7499" y="9112"/>
                  </a:lnTo>
                  <a:lnTo>
                    <a:pt x="7466" y="9661"/>
                  </a:lnTo>
                  <a:lnTo>
                    <a:pt x="7450" y="9844"/>
                  </a:lnTo>
                  <a:lnTo>
                    <a:pt x="7428" y="10017"/>
                  </a:lnTo>
                  <a:lnTo>
                    <a:pt x="7373" y="10363"/>
                  </a:lnTo>
                  <a:lnTo>
                    <a:pt x="7297" y="10688"/>
                  </a:lnTo>
                  <a:lnTo>
                    <a:pt x="7258" y="10861"/>
                  </a:lnTo>
                  <a:lnTo>
                    <a:pt x="7209" y="11014"/>
                  </a:lnTo>
                  <a:lnTo>
                    <a:pt x="7154" y="11166"/>
                  </a:lnTo>
                  <a:lnTo>
                    <a:pt x="7100" y="11308"/>
                  </a:lnTo>
                  <a:lnTo>
                    <a:pt x="7040" y="11441"/>
                  </a:lnTo>
                  <a:lnTo>
                    <a:pt x="6969" y="11583"/>
                  </a:lnTo>
                  <a:lnTo>
                    <a:pt x="6898" y="11705"/>
                  </a:lnTo>
                  <a:lnTo>
                    <a:pt x="6821" y="11827"/>
                  </a:lnTo>
                  <a:lnTo>
                    <a:pt x="6739" y="11939"/>
                  </a:lnTo>
                  <a:lnTo>
                    <a:pt x="6652" y="12051"/>
                  </a:lnTo>
                  <a:lnTo>
                    <a:pt x="6553" y="12153"/>
                  </a:lnTo>
                  <a:lnTo>
                    <a:pt x="6455" y="12244"/>
                  </a:lnTo>
                  <a:lnTo>
                    <a:pt x="6351" y="12325"/>
                  </a:lnTo>
                  <a:lnTo>
                    <a:pt x="6236" y="12407"/>
                  </a:lnTo>
                  <a:lnTo>
                    <a:pt x="6116" y="12478"/>
                  </a:lnTo>
                  <a:lnTo>
                    <a:pt x="5996" y="12539"/>
                  </a:lnTo>
                  <a:lnTo>
                    <a:pt x="5865" y="12590"/>
                  </a:lnTo>
                  <a:lnTo>
                    <a:pt x="5722" y="12641"/>
                  </a:lnTo>
                  <a:lnTo>
                    <a:pt x="5580" y="12671"/>
                  </a:lnTo>
                  <a:lnTo>
                    <a:pt x="5427" y="12702"/>
                  </a:lnTo>
                  <a:lnTo>
                    <a:pt x="5269" y="12722"/>
                  </a:lnTo>
                  <a:lnTo>
                    <a:pt x="4930" y="12722"/>
                  </a:lnTo>
                  <a:lnTo>
                    <a:pt x="5094" y="12610"/>
                  </a:lnTo>
                  <a:lnTo>
                    <a:pt x="5252" y="12498"/>
                  </a:lnTo>
                  <a:lnTo>
                    <a:pt x="5400" y="12376"/>
                  </a:lnTo>
                  <a:lnTo>
                    <a:pt x="5542" y="12264"/>
                  </a:lnTo>
                  <a:lnTo>
                    <a:pt x="5679" y="12132"/>
                  </a:lnTo>
                  <a:lnTo>
                    <a:pt x="5804" y="12010"/>
                  </a:lnTo>
                  <a:lnTo>
                    <a:pt x="5925" y="11878"/>
                  </a:lnTo>
                  <a:lnTo>
                    <a:pt x="6039" y="11746"/>
                  </a:lnTo>
                  <a:lnTo>
                    <a:pt x="6149" y="11603"/>
                  </a:lnTo>
                  <a:lnTo>
                    <a:pt x="6247" y="11471"/>
                  </a:lnTo>
                  <a:lnTo>
                    <a:pt x="6433" y="11186"/>
                  </a:lnTo>
                  <a:lnTo>
                    <a:pt x="6515" y="11034"/>
                  </a:lnTo>
                  <a:lnTo>
                    <a:pt x="6591" y="10881"/>
                  </a:lnTo>
                  <a:lnTo>
                    <a:pt x="6663" y="10729"/>
                  </a:lnTo>
                  <a:lnTo>
                    <a:pt x="6728" y="10576"/>
                  </a:lnTo>
                  <a:lnTo>
                    <a:pt x="6788" y="10414"/>
                  </a:lnTo>
                  <a:lnTo>
                    <a:pt x="6843" y="10261"/>
                  </a:lnTo>
                  <a:lnTo>
                    <a:pt x="6892" y="10098"/>
                  </a:lnTo>
                  <a:lnTo>
                    <a:pt x="6941" y="9946"/>
                  </a:lnTo>
                  <a:lnTo>
                    <a:pt x="7018" y="9620"/>
                  </a:lnTo>
                  <a:lnTo>
                    <a:pt x="7051" y="9458"/>
                  </a:lnTo>
                  <a:lnTo>
                    <a:pt x="7078" y="9295"/>
                  </a:lnTo>
                  <a:lnTo>
                    <a:pt x="7122" y="8969"/>
                  </a:lnTo>
                  <a:lnTo>
                    <a:pt x="7138" y="8797"/>
                  </a:lnTo>
                  <a:lnTo>
                    <a:pt x="7160" y="8471"/>
                  </a:lnTo>
                  <a:lnTo>
                    <a:pt x="7165" y="8308"/>
                  </a:lnTo>
                  <a:lnTo>
                    <a:pt x="7171" y="7973"/>
                  </a:lnTo>
                  <a:lnTo>
                    <a:pt x="7171" y="7810"/>
                  </a:lnTo>
                  <a:lnTo>
                    <a:pt x="7165" y="7647"/>
                  </a:lnTo>
                  <a:lnTo>
                    <a:pt x="7149" y="7312"/>
                  </a:lnTo>
                  <a:lnTo>
                    <a:pt x="7138" y="7149"/>
                  </a:lnTo>
                  <a:lnTo>
                    <a:pt x="7122" y="6997"/>
                  </a:lnTo>
                  <a:lnTo>
                    <a:pt x="7094" y="6671"/>
                  </a:lnTo>
                  <a:lnTo>
                    <a:pt x="7056" y="6366"/>
                  </a:lnTo>
                  <a:lnTo>
                    <a:pt x="6969" y="5756"/>
                  </a:lnTo>
                  <a:lnTo>
                    <a:pt x="6919" y="5471"/>
                  </a:lnTo>
                  <a:lnTo>
                    <a:pt x="6870" y="5197"/>
                  </a:lnTo>
                  <a:lnTo>
                    <a:pt x="6827" y="4922"/>
                  </a:lnTo>
                  <a:lnTo>
                    <a:pt x="6739" y="4434"/>
                  </a:lnTo>
                  <a:lnTo>
                    <a:pt x="6701" y="4210"/>
                  </a:lnTo>
                  <a:lnTo>
                    <a:pt x="6668" y="3997"/>
                  </a:lnTo>
                  <a:lnTo>
                    <a:pt x="6641" y="3803"/>
                  </a:lnTo>
                  <a:lnTo>
                    <a:pt x="6624" y="3631"/>
                  </a:lnTo>
                  <a:close/>
                  <a:moveTo>
                    <a:pt x="2864" y="21600"/>
                  </a:moveTo>
                  <a:lnTo>
                    <a:pt x="2766" y="21386"/>
                  </a:lnTo>
                  <a:lnTo>
                    <a:pt x="2656" y="21163"/>
                  </a:lnTo>
                  <a:lnTo>
                    <a:pt x="2552" y="20908"/>
                  </a:lnTo>
                  <a:lnTo>
                    <a:pt x="2443" y="20654"/>
                  </a:lnTo>
                  <a:lnTo>
                    <a:pt x="2334" y="20380"/>
                  </a:lnTo>
                  <a:lnTo>
                    <a:pt x="2224" y="20095"/>
                  </a:lnTo>
                  <a:lnTo>
                    <a:pt x="1995" y="19485"/>
                  </a:lnTo>
                  <a:lnTo>
                    <a:pt x="1886" y="19159"/>
                  </a:lnTo>
                  <a:lnTo>
                    <a:pt x="1771" y="18824"/>
                  </a:lnTo>
                  <a:lnTo>
                    <a:pt x="1662" y="18488"/>
                  </a:lnTo>
                  <a:lnTo>
                    <a:pt x="1547" y="18132"/>
                  </a:lnTo>
                  <a:lnTo>
                    <a:pt x="1437" y="17776"/>
                  </a:lnTo>
                  <a:lnTo>
                    <a:pt x="1328" y="17410"/>
                  </a:lnTo>
                  <a:lnTo>
                    <a:pt x="1219" y="17034"/>
                  </a:lnTo>
                  <a:lnTo>
                    <a:pt x="1115" y="16658"/>
                  </a:lnTo>
                  <a:lnTo>
                    <a:pt x="1017" y="16271"/>
                  </a:lnTo>
                  <a:lnTo>
                    <a:pt x="913" y="15885"/>
                  </a:lnTo>
                  <a:lnTo>
                    <a:pt x="727" y="15092"/>
                  </a:lnTo>
                  <a:lnTo>
                    <a:pt x="639" y="14695"/>
                  </a:lnTo>
                  <a:lnTo>
                    <a:pt x="552" y="14288"/>
                  </a:lnTo>
                  <a:lnTo>
                    <a:pt x="476" y="13892"/>
                  </a:lnTo>
                  <a:lnTo>
                    <a:pt x="399" y="13485"/>
                  </a:lnTo>
                  <a:lnTo>
                    <a:pt x="328" y="13088"/>
                  </a:lnTo>
                  <a:lnTo>
                    <a:pt x="268" y="12681"/>
                  </a:lnTo>
                  <a:lnTo>
                    <a:pt x="208" y="12285"/>
                  </a:lnTo>
                  <a:lnTo>
                    <a:pt x="159" y="11888"/>
                  </a:lnTo>
                  <a:lnTo>
                    <a:pt x="115" y="11492"/>
                  </a:lnTo>
                  <a:lnTo>
                    <a:pt x="77" y="11105"/>
                  </a:lnTo>
                  <a:lnTo>
                    <a:pt x="44" y="10708"/>
                  </a:lnTo>
                  <a:lnTo>
                    <a:pt x="22" y="10332"/>
                  </a:lnTo>
                  <a:lnTo>
                    <a:pt x="5" y="9956"/>
                  </a:lnTo>
                  <a:lnTo>
                    <a:pt x="0" y="9590"/>
                  </a:lnTo>
                  <a:lnTo>
                    <a:pt x="5" y="9224"/>
                  </a:lnTo>
                  <a:lnTo>
                    <a:pt x="16" y="8868"/>
                  </a:lnTo>
                  <a:lnTo>
                    <a:pt x="38" y="8532"/>
                  </a:lnTo>
                  <a:lnTo>
                    <a:pt x="66" y="8197"/>
                  </a:lnTo>
                  <a:lnTo>
                    <a:pt x="109" y="7871"/>
                  </a:lnTo>
                  <a:lnTo>
                    <a:pt x="159" y="7556"/>
                  </a:lnTo>
                  <a:lnTo>
                    <a:pt x="219" y="7251"/>
                  </a:lnTo>
                  <a:lnTo>
                    <a:pt x="295" y="6966"/>
                  </a:lnTo>
                  <a:lnTo>
                    <a:pt x="377" y="6692"/>
                  </a:lnTo>
                  <a:lnTo>
                    <a:pt x="476" y="6427"/>
                  </a:lnTo>
                  <a:lnTo>
                    <a:pt x="585" y="6183"/>
                  </a:lnTo>
                  <a:lnTo>
                    <a:pt x="705" y="5949"/>
                  </a:lnTo>
                  <a:lnTo>
                    <a:pt x="836" y="5725"/>
                  </a:lnTo>
                  <a:lnTo>
                    <a:pt x="984" y="5532"/>
                  </a:lnTo>
                  <a:lnTo>
                    <a:pt x="1148" y="5349"/>
                  </a:lnTo>
                  <a:lnTo>
                    <a:pt x="1323" y="5186"/>
                  </a:lnTo>
                  <a:lnTo>
                    <a:pt x="1509" y="5034"/>
                  </a:lnTo>
                  <a:lnTo>
                    <a:pt x="1711" y="4912"/>
                  </a:lnTo>
                  <a:lnTo>
                    <a:pt x="1929" y="4800"/>
                  </a:lnTo>
                  <a:lnTo>
                    <a:pt x="2164" y="4719"/>
                  </a:lnTo>
                  <a:lnTo>
                    <a:pt x="2416" y="4647"/>
                  </a:lnTo>
                  <a:lnTo>
                    <a:pt x="2678" y="4607"/>
                  </a:lnTo>
                  <a:lnTo>
                    <a:pt x="2957" y="4586"/>
                  </a:lnTo>
                  <a:lnTo>
                    <a:pt x="3257" y="4597"/>
                  </a:lnTo>
                  <a:lnTo>
                    <a:pt x="3574" y="4627"/>
                  </a:lnTo>
                  <a:lnTo>
                    <a:pt x="3908" y="4678"/>
                  </a:lnTo>
                  <a:lnTo>
                    <a:pt x="4258" y="4759"/>
                  </a:lnTo>
                  <a:lnTo>
                    <a:pt x="4629" y="4861"/>
                  </a:lnTo>
                  <a:lnTo>
                    <a:pt x="5012" y="4993"/>
                  </a:lnTo>
                  <a:lnTo>
                    <a:pt x="5416" y="5156"/>
                  </a:lnTo>
                  <a:lnTo>
                    <a:pt x="5072" y="5197"/>
                  </a:lnTo>
                  <a:lnTo>
                    <a:pt x="4739" y="5258"/>
                  </a:lnTo>
                  <a:lnTo>
                    <a:pt x="4427" y="5339"/>
                  </a:lnTo>
                  <a:lnTo>
                    <a:pt x="4127" y="5431"/>
                  </a:lnTo>
                  <a:lnTo>
                    <a:pt x="3848" y="5532"/>
                  </a:lnTo>
                  <a:lnTo>
                    <a:pt x="3574" y="5664"/>
                  </a:lnTo>
                  <a:lnTo>
                    <a:pt x="3329" y="5797"/>
                  </a:lnTo>
                  <a:lnTo>
                    <a:pt x="3094" y="5949"/>
                  </a:lnTo>
                  <a:lnTo>
                    <a:pt x="2875" y="6112"/>
                  </a:lnTo>
                  <a:lnTo>
                    <a:pt x="2667" y="6295"/>
                  </a:lnTo>
                  <a:lnTo>
                    <a:pt x="2476" y="6488"/>
                  </a:lnTo>
                  <a:lnTo>
                    <a:pt x="2301" y="6692"/>
                  </a:lnTo>
                  <a:lnTo>
                    <a:pt x="2137" y="6905"/>
                  </a:lnTo>
                  <a:lnTo>
                    <a:pt x="1984" y="7129"/>
                  </a:lnTo>
                  <a:lnTo>
                    <a:pt x="1847" y="7373"/>
                  </a:lnTo>
                  <a:lnTo>
                    <a:pt x="1722" y="7617"/>
                  </a:lnTo>
                  <a:lnTo>
                    <a:pt x="1607" y="7871"/>
                  </a:lnTo>
                  <a:lnTo>
                    <a:pt x="1503" y="8146"/>
                  </a:lnTo>
                  <a:lnTo>
                    <a:pt x="1416" y="8420"/>
                  </a:lnTo>
                  <a:lnTo>
                    <a:pt x="1334" y="8695"/>
                  </a:lnTo>
                  <a:lnTo>
                    <a:pt x="1263" y="8990"/>
                  </a:lnTo>
                  <a:lnTo>
                    <a:pt x="1202" y="9285"/>
                  </a:lnTo>
                  <a:lnTo>
                    <a:pt x="1153" y="9590"/>
                  </a:lnTo>
                  <a:lnTo>
                    <a:pt x="1110" y="9905"/>
                  </a:lnTo>
                  <a:lnTo>
                    <a:pt x="1077" y="10220"/>
                  </a:lnTo>
                  <a:lnTo>
                    <a:pt x="1055" y="10546"/>
                  </a:lnTo>
                  <a:lnTo>
                    <a:pt x="1038" y="10881"/>
                  </a:lnTo>
                  <a:lnTo>
                    <a:pt x="1033" y="11207"/>
                  </a:lnTo>
                  <a:lnTo>
                    <a:pt x="1033" y="11542"/>
                  </a:lnTo>
                  <a:lnTo>
                    <a:pt x="1038" y="11878"/>
                  </a:lnTo>
                  <a:lnTo>
                    <a:pt x="1049" y="12214"/>
                  </a:lnTo>
                  <a:lnTo>
                    <a:pt x="1071" y="12559"/>
                  </a:lnTo>
                  <a:lnTo>
                    <a:pt x="1126" y="13251"/>
                  </a:lnTo>
                  <a:lnTo>
                    <a:pt x="1164" y="13586"/>
                  </a:lnTo>
                  <a:lnTo>
                    <a:pt x="1252" y="14278"/>
                  </a:lnTo>
                  <a:lnTo>
                    <a:pt x="1301" y="14624"/>
                  </a:lnTo>
                  <a:lnTo>
                    <a:pt x="1355" y="14969"/>
                  </a:lnTo>
                  <a:lnTo>
                    <a:pt x="1476" y="15641"/>
                  </a:lnTo>
                  <a:lnTo>
                    <a:pt x="1607" y="16312"/>
                  </a:lnTo>
                  <a:lnTo>
                    <a:pt x="1672" y="16637"/>
                  </a:lnTo>
                  <a:lnTo>
                    <a:pt x="1744" y="16963"/>
                  </a:lnTo>
                  <a:lnTo>
                    <a:pt x="1809" y="17278"/>
                  </a:lnTo>
                  <a:lnTo>
                    <a:pt x="1957" y="17898"/>
                  </a:lnTo>
                  <a:lnTo>
                    <a:pt x="2099" y="18498"/>
                  </a:lnTo>
                  <a:lnTo>
                    <a:pt x="2235" y="19058"/>
                  </a:lnTo>
                  <a:lnTo>
                    <a:pt x="2498" y="20085"/>
                  </a:lnTo>
                  <a:lnTo>
                    <a:pt x="2716" y="20939"/>
                  </a:lnTo>
                  <a:lnTo>
                    <a:pt x="2804" y="21295"/>
                  </a:lnTo>
                  <a:lnTo>
                    <a:pt x="2837" y="21458"/>
                  </a:lnTo>
                  <a:lnTo>
                    <a:pt x="2864" y="21600"/>
                  </a:lnTo>
                  <a:close/>
                  <a:moveTo>
                    <a:pt x="3564" y="20054"/>
                  </a:moveTo>
                  <a:lnTo>
                    <a:pt x="3443" y="19708"/>
                  </a:lnTo>
                  <a:lnTo>
                    <a:pt x="3318" y="19332"/>
                  </a:lnTo>
                  <a:lnTo>
                    <a:pt x="3192" y="18915"/>
                  </a:lnTo>
                  <a:lnTo>
                    <a:pt x="3055" y="18468"/>
                  </a:lnTo>
                  <a:lnTo>
                    <a:pt x="2919" y="17980"/>
                  </a:lnTo>
                  <a:lnTo>
                    <a:pt x="2782" y="17481"/>
                  </a:lnTo>
                  <a:lnTo>
                    <a:pt x="2585" y="16688"/>
                  </a:lnTo>
                  <a:lnTo>
                    <a:pt x="2520" y="16414"/>
                  </a:lnTo>
                  <a:lnTo>
                    <a:pt x="2394" y="15854"/>
                  </a:lnTo>
                  <a:lnTo>
                    <a:pt x="2334" y="15569"/>
                  </a:lnTo>
                  <a:lnTo>
                    <a:pt x="2279" y="15285"/>
                  </a:lnTo>
                  <a:lnTo>
                    <a:pt x="2170" y="14705"/>
                  </a:lnTo>
                  <a:lnTo>
                    <a:pt x="2121" y="14420"/>
                  </a:lnTo>
                  <a:lnTo>
                    <a:pt x="2077" y="14125"/>
                  </a:lnTo>
                  <a:lnTo>
                    <a:pt x="2033" y="13841"/>
                  </a:lnTo>
                  <a:lnTo>
                    <a:pt x="1995" y="13556"/>
                  </a:lnTo>
                  <a:lnTo>
                    <a:pt x="1962" y="13261"/>
                  </a:lnTo>
                  <a:lnTo>
                    <a:pt x="1929" y="12976"/>
                  </a:lnTo>
                  <a:lnTo>
                    <a:pt x="1902" y="12692"/>
                  </a:lnTo>
                  <a:lnTo>
                    <a:pt x="1880" y="12407"/>
                  </a:lnTo>
                  <a:lnTo>
                    <a:pt x="1864" y="12122"/>
                  </a:lnTo>
                  <a:lnTo>
                    <a:pt x="1842" y="11573"/>
                  </a:lnTo>
                  <a:lnTo>
                    <a:pt x="1842" y="11308"/>
                  </a:lnTo>
                  <a:lnTo>
                    <a:pt x="1847" y="11044"/>
                  </a:lnTo>
                  <a:lnTo>
                    <a:pt x="1858" y="10769"/>
                  </a:lnTo>
                  <a:lnTo>
                    <a:pt x="1875" y="10515"/>
                  </a:lnTo>
                  <a:lnTo>
                    <a:pt x="1897" y="10261"/>
                  </a:lnTo>
                  <a:lnTo>
                    <a:pt x="1929" y="10027"/>
                  </a:lnTo>
                  <a:lnTo>
                    <a:pt x="1962" y="9783"/>
                  </a:lnTo>
                  <a:lnTo>
                    <a:pt x="2006" y="9559"/>
                  </a:lnTo>
                  <a:lnTo>
                    <a:pt x="2061" y="9336"/>
                  </a:lnTo>
                  <a:lnTo>
                    <a:pt x="2121" y="9122"/>
                  </a:lnTo>
                  <a:lnTo>
                    <a:pt x="2186" y="8919"/>
                  </a:lnTo>
                  <a:lnTo>
                    <a:pt x="2263" y="8725"/>
                  </a:lnTo>
                  <a:lnTo>
                    <a:pt x="2345" y="8532"/>
                  </a:lnTo>
                  <a:lnTo>
                    <a:pt x="2438" y="8359"/>
                  </a:lnTo>
                  <a:lnTo>
                    <a:pt x="2536" y="8197"/>
                  </a:lnTo>
                  <a:lnTo>
                    <a:pt x="2651" y="8034"/>
                  </a:lnTo>
                  <a:lnTo>
                    <a:pt x="2766" y="7892"/>
                  </a:lnTo>
                  <a:lnTo>
                    <a:pt x="2897" y="7759"/>
                  </a:lnTo>
                  <a:lnTo>
                    <a:pt x="3039" y="7637"/>
                  </a:lnTo>
                  <a:lnTo>
                    <a:pt x="3186" y="7536"/>
                  </a:lnTo>
                  <a:lnTo>
                    <a:pt x="3345" y="7444"/>
                  </a:lnTo>
                  <a:lnTo>
                    <a:pt x="3514" y="7363"/>
                  </a:lnTo>
                  <a:lnTo>
                    <a:pt x="3700" y="7292"/>
                  </a:lnTo>
                  <a:lnTo>
                    <a:pt x="3891" y="7241"/>
                  </a:lnTo>
                  <a:lnTo>
                    <a:pt x="4094" y="7200"/>
                  </a:lnTo>
                  <a:lnTo>
                    <a:pt x="4312" y="7180"/>
                  </a:lnTo>
                  <a:lnTo>
                    <a:pt x="4536" y="7169"/>
                  </a:lnTo>
                  <a:lnTo>
                    <a:pt x="4777" y="7180"/>
                  </a:lnTo>
                  <a:lnTo>
                    <a:pt x="5023" y="7200"/>
                  </a:lnTo>
                  <a:lnTo>
                    <a:pt x="5285" y="7251"/>
                  </a:lnTo>
                  <a:lnTo>
                    <a:pt x="5564" y="7312"/>
                  </a:lnTo>
                  <a:lnTo>
                    <a:pt x="5329" y="7383"/>
                  </a:lnTo>
                  <a:lnTo>
                    <a:pt x="5105" y="7475"/>
                  </a:lnTo>
                  <a:lnTo>
                    <a:pt x="4897" y="7576"/>
                  </a:lnTo>
                  <a:lnTo>
                    <a:pt x="4695" y="7688"/>
                  </a:lnTo>
                  <a:lnTo>
                    <a:pt x="4504" y="7810"/>
                  </a:lnTo>
                  <a:lnTo>
                    <a:pt x="4329" y="7932"/>
                  </a:lnTo>
                  <a:lnTo>
                    <a:pt x="4159" y="8075"/>
                  </a:lnTo>
                  <a:lnTo>
                    <a:pt x="4001" y="8217"/>
                  </a:lnTo>
                  <a:lnTo>
                    <a:pt x="3853" y="8369"/>
                  </a:lnTo>
                  <a:lnTo>
                    <a:pt x="3711" y="8532"/>
                  </a:lnTo>
                  <a:lnTo>
                    <a:pt x="3580" y="8695"/>
                  </a:lnTo>
                  <a:lnTo>
                    <a:pt x="3460" y="8878"/>
                  </a:lnTo>
                  <a:lnTo>
                    <a:pt x="3345" y="9061"/>
                  </a:lnTo>
                  <a:lnTo>
                    <a:pt x="3241" y="9244"/>
                  </a:lnTo>
                  <a:lnTo>
                    <a:pt x="3148" y="9447"/>
                  </a:lnTo>
                  <a:lnTo>
                    <a:pt x="3061" y="9641"/>
                  </a:lnTo>
                  <a:lnTo>
                    <a:pt x="2984" y="9854"/>
                  </a:lnTo>
                  <a:lnTo>
                    <a:pt x="2913" y="10068"/>
                  </a:lnTo>
                  <a:lnTo>
                    <a:pt x="2848" y="10281"/>
                  </a:lnTo>
                  <a:lnTo>
                    <a:pt x="2793" y="10505"/>
                  </a:lnTo>
                  <a:lnTo>
                    <a:pt x="2744" y="10729"/>
                  </a:lnTo>
                  <a:lnTo>
                    <a:pt x="2700" y="10973"/>
                  </a:lnTo>
                  <a:lnTo>
                    <a:pt x="2662" y="11207"/>
                  </a:lnTo>
                  <a:lnTo>
                    <a:pt x="2634" y="11441"/>
                  </a:lnTo>
                  <a:lnTo>
                    <a:pt x="2607" y="11685"/>
                  </a:lnTo>
                  <a:lnTo>
                    <a:pt x="2574" y="12173"/>
                  </a:lnTo>
                  <a:lnTo>
                    <a:pt x="2569" y="12417"/>
                  </a:lnTo>
                  <a:lnTo>
                    <a:pt x="2563" y="12671"/>
                  </a:lnTo>
                  <a:lnTo>
                    <a:pt x="2563" y="12925"/>
                  </a:lnTo>
                  <a:lnTo>
                    <a:pt x="2569" y="13180"/>
                  </a:lnTo>
                  <a:lnTo>
                    <a:pt x="2580" y="13424"/>
                  </a:lnTo>
                  <a:lnTo>
                    <a:pt x="2591" y="13678"/>
                  </a:lnTo>
                  <a:lnTo>
                    <a:pt x="2607" y="13932"/>
                  </a:lnTo>
                  <a:lnTo>
                    <a:pt x="2651" y="14441"/>
                  </a:lnTo>
                  <a:lnTo>
                    <a:pt x="2705" y="14949"/>
                  </a:lnTo>
                  <a:lnTo>
                    <a:pt x="2771" y="15447"/>
                  </a:lnTo>
                  <a:lnTo>
                    <a:pt x="2809" y="15692"/>
                  </a:lnTo>
                  <a:lnTo>
                    <a:pt x="2842" y="15936"/>
                  </a:lnTo>
                  <a:lnTo>
                    <a:pt x="2880" y="16180"/>
                  </a:lnTo>
                  <a:lnTo>
                    <a:pt x="2919" y="16414"/>
                  </a:lnTo>
                  <a:lnTo>
                    <a:pt x="3001" y="16881"/>
                  </a:lnTo>
                  <a:lnTo>
                    <a:pt x="3083" y="17329"/>
                  </a:lnTo>
                  <a:lnTo>
                    <a:pt x="3170" y="17756"/>
                  </a:lnTo>
                  <a:lnTo>
                    <a:pt x="3247" y="18173"/>
                  </a:lnTo>
                  <a:lnTo>
                    <a:pt x="3394" y="18915"/>
                  </a:lnTo>
                  <a:lnTo>
                    <a:pt x="3454" y="19251"/>
                  </a:lnTo>
                  <a:lnTo>
                    <a:pt x="3503" y="19556"/>
                  </a:lnTo>
                  <a:lnTo>
                    <a:pt x="3542" y="19820"/>
                  </a:lnTo>
                  <a:lnTo>
                    <a:pt x="3553" y="19942"/>
                  </a:lnTo>
                  <a:lnTo>
                    <a:pt x="3564" y="20054"/>
                  </a:lnTo>
                  <a:close/>
                  <a:moveTo>
                    <a:pt x="4055" y="17969"/>
                  </a:moveTo>
                  <a:lnTo>
                    <a:pt x="3979" y="17736"/>
                  </a:lnTo>
                  <a:lnTo>
                    <a:pt x="3902" y="17481"/>
                  </a:lnTo>
                  <a:lnTo>
                    <a:pt x="3820" y="17207"/>
                  </a:lnTo>
                  <a:lnTo>
                    <a:pt x="3782" y="17054"/>
                  </a:lnTo>
                  <a:lnTo>
                    <a:pt x="3738" y="16902"/>
                  </a:lnTo>
                  <a:lnTo>
                    <a:pt x="3662" y="16586"/>
                  </a:lnTo>
                  <a:lnTo>
                    <a:pt x="3580" y="16251"/>
                  </a:lnTo>
                  <a:lnTo>
                    <a:pt x="3509" y="15905"/>
                  </a:lnTo>
                  <a:lnTo>
                    <a:pt x="3476" y="15722"/>
                  </a:lnTo>
                  <a:lnTo>
                    <a:pt x="3443" y="15549"/>
                  </a:lnTo>
                  <a:lnTo>
                    <a:pt x="3411" y="15356"/>
                  </a:lnTo>
                  <a:lnTo>
                    <a:pt x="3378" y="15173"/>
                  </a:lnTo>
                  <a:lnTo>
                    <a:pt x="3323" y="14797"/>
                  </a:lnTo>
                  <a:lnTo>
                    <a:pt x="3301" y="14603"/>
                  </a:lnTo>
                  <a:lnTo>
                    <a:pt x="3274" y="14410"/>
                  </a:lnTo>
                  <a:lnTo>
                    <a:pt x="3252" y="14217"/>
                  </a:lnTo>
                  <a:lnTo>
                    <a:pt x="3203" y="13637"/>
                  </a:lnTo>
                  <a:lnTo>
                    <a:pt x="3186" y="13251"/>
                  </a:lnTo>
                  <a:lnTo>
                    <a:pt x="3176" y="12864"/>
                  </a:lnTo>
                  <a:lnTo>
                    <a:pt x="3176" y="12681"/>
                  </a:lnTo>
                  <a:lnTo>
                    <a:pt x="3181" y="12488"/>
                  </a:lnTo>
                  <a:lnTo>
                    <a:pt x="3186" y="12305"/>
                  </a:lnTo>
                  <a:lnTo>
                    <a:pt x="3197" y="12112"/>
                  </a:lnTo>
                  <a:lnTo>
                    <a:pt x="3214" y="11939"/>
                  </a:lnTo>
                  <a:lnTo>
                    <a:pt x="3230" y="11756"/>
                  </a:lnTo>
                  <a:lnTo>
                    <a:pt x="3252" y="11573"/>
                  </a:lnTo>
                  <a:lnTo>
                    <a:pt x="3279" y="11400"/>
                  </a:lnTo>
                  <a:lnTo>
                    <a:pt x="3307" y="11237"/>
                  </a:lnTo>
                  <a:lnTo>
                    <a:pt x="3339" y="11064"/>
                  </a:lnTo>
                  <a:lnTo>
                    <a:pt x="3378" y="10902"/>
                  </a:lnTo>
                  <a:lnTo>
                    <a:pt x="3421" y="10739"/>
                  </a:lnTo>
                  <a:lnTo>
                    <a:pt x="3520" y="10434"/>
                  </a:lnTo>
                  <a:lnTo>
                    <a:pt x="3580" y="10292"/>
                  </a:lnTo>
                  <a:lnTo>
                    <a:pt x="3646" y="10149"/>
                  </a:lnTo>
                  <a:lnTo>
                    <a:pt x="3711" y="10017"/>
                  </a:lnTo>
                  <a:lnTo>
                    <a:pt x="3864" y="9773"/>
                  </a:lnTo>
                  <a:lnTo>
                    <a:pt x="3946" y="9661"/>
                  </a:lnTo>
                  <a:lnTo>
                    <a:pt x="4034" y="9549"/>
                  </a:lnTo>
                  <a:lnTo>
                    <a:pt x="4127" y="9447"/>
                  </a:lnTo>
                  <a:lnTo>
                    <a:pt x="4334" y="9264"/>
                  </a:lnTo>
                  <a:lnTo>
                    <a:pt x="4564" y="9122"/>
                  </a:lnTo>
                  <a:lnTo>
                    <a:pt x="4689" y="9061"/>
                  </a:lnTo>
                  <a:lnTo>
                    <a:pt x="4821" y="9000"/>
                  </a:lnTo>
                  <a:lnTo>
                    <a:pt x="4957" y="8959"/>
                  </a:lnTo>
                  <a:lnTo>
                    <a:pt x="5105" y="8919"/>
                  </a:lnTo>
                  <a:lnTo>
                    <a:pt x="5258" y="8898"/>
                  </a:lnTo>
                  <a:lnTo>
                    <a:pt x="5416" y="8878"/>
                  </a:lnTo>
                  <a:lnTo>
                    <a:pt x="5750" y="8878"/>
                  </a:lnTo>
                  <a:lnTo>
                    <a:pt x="5586" y="8990"/>
                  </a:lnTo>
                  <a:lnTo>
                    <a:pt x="5280" y="9214"/>
                  </a:lnTo>
                  <a:lnTo>
                    <a:pt x="5006" y="9458"/>
                  </a:lnTo>
                  <a:lnTo>
                    <a:pt x="4881" y="9590"/>
                  </a:lnTo>
                  <a:lnTo>
                    <a:pt x="4761" y="9722"/>
                  </a:lnTo>
                  <a:lnTo>
                    <a:pt x="4646" y="9854"/>
                  </a:lnTo>
                  <a:lnTo>
                    <a:pt x="4536" y="9986"/>
                  </a:lnTo>
                  <a:lnTo>
                    <a:pt x="4340" y="10271"/>
                  </a:lnTo>
                  <a:lnTo>
                    <a:pt x="4252" y="10414"/>
                  </a:lnTo>
                  <a:lnTo>
                    <a:pt x="4094" y="10708"/>
                  </a:lnTo>
                  <a:lnTo>
                    <a:pt x="4023" y="10871"/>
                  </a:lnTo>
                  <a:lnTo>
                    <a:pt x="3957" y="11024"/>
                  </a:lnTo>
                  <a:lnTo>
                    <a:pt x="3897" y="11176"/>
                  </a:lnTo>
                  <a:lnTo>
                    <a:pt x="3842" y="11339"/>
                  </a:lnTo>
                  <a:lnTo>
                    <a:pt x="3788" y="11492"/>
                  </a:lnTo>
                  <a:lnTo>
                    <a:pt x="3744" y="11654"/>
                  </a:lnTo>
                  <a:lnTo>
                    <a:pt x="3667" y="11980"/>
                  </a:lnTo>
                  <a:lnTo>
                    <a:pt x="3635" y="12142"/>
                  </a:lnTo>
                  <a:lnTo>
                    <a:pt x="3607" y="12305"/>
                  </a:lnTo>
                  <a:lnTo>
                    <a:pt x="3574" y="12468"/>
                  </a:lnTo>
                  <a:lnTo>
                    <a:pt x="3542" y="12793"/>
                  </a:lnTo>
                  <a:lnTo>
                    <a:pt x="3525" y="12966"/>
                  </a:lnTo>
                  <a:lnTo>
                    <a:pt x="3514" y="13129"/>
                  </a:lnTo>
                  <a:lnTo>
                    <a:pt x="3509" y="13292"/>
                  </a:lnTo>
                  <a:lnTo>
                    <a:pt x="3509" y="13790"/>
                  </a:lnTo>
                  <a:lnTo>
                    <a:pt x="3514" y="13953"/>
                  </a:lnTo>
                  <a:lnTo>
                    <a:pt x="3531" y="14278"/>
                  </a:lnTo>
                  <a:lnTo>
                    <a:pt x="3553" y="14603"/>
                  </a:lnTo>
                  <a:lnTo>
                    <a:pt x="3585" y="14919"/>
                  </a:lnTo>
                  <a:lnTo>
                    <a:pt x="3629" y="15234"/>
                  </a:lnTo>
                  <a:lnTo>
                    <a:pt x="3673" y="15539"/>
                  </a:lnTo>
                  <a:lnTo>
                    <a:pt x="3717" y="15834"/>
                  </a:lnTo>
                  <a:lnTo>
                    <a:pt x="3766" y="16129"/>
                  </a:lnTo>
                  <a:lnTo>
                    <a:pt x="3810" y="16403"/>
                  </a:lnTo>
                  <a:lnTo>
                    <a:pt x="3859" y="16668"/>
                  </a:lnTo>
                  <a:lnTo>
                    <a:pt x="3946" y="17166"/>
                  </a:lnTo>
                  <a:lnTo>
                    <a:pt x="3984" y="17390"/>
                  </a:lnTo>
                  <a:lnTo>
                    <a:pt x="4017" y="17603"/>
                  </a:lnTo>
                  <a:lnTo>
                    <a:pt x="4039" y="17797"/>
                  </a:lnTo>
                  <a:lnTo>
                    <a:pt x="4055" y="17969"/>
                  </a:lnTo>
                  <a:close/>
                  <a:moveTo>
                    <a:pt x="21491" y="17339"/>
                  </a:moveTo>
                  <a:lnTo>
                    <a:pt x="21447" y="17319"/>
                  </a:lnTo>
                  <a:lnTo>
                    <a:pt x="21431" y="17308"/>
                  </a:lnTo>
                  <a:lnTo>
                    <a:pt x="21409" y="17247"/>
                  </a:lnTo>
                  <a:lnTo>
                    <a:pt x="21403" y="17207"/>
                  </a:lnTo>
                  <a:lnTo>
                    <a:pt x="21392" y="17105"/>
                  </a:lnTo>
                  <a:lnTo>
                    <a:pt x="21392" y="16149"/>
                  </a:lnTo>
                  <a:lnTo>
                    <a:pt x="21327" y="16149"/>
                  </a:lnTo>
                  <a:lnTo>
                    <a:pt x="21327" y="16047"/>
                  </a:lnTo>
                  <a:lnTo>
                    <a:pt x="21398" y="16047"/>
                  </a:lnTo>
                  <a:lnTo>
                    <a:pt x="21425" y="15732"/>
                  </a:lnTo>
                  <a:lnTo>
                    <a:pt x="21463" y="15732"/>
                  </a:lnTo>
                  <a:lnTo>
                    <a:pt x="21463" y="16047"/>
                  </a:lnTo>
                  <a:lnTo>
                    <a:pt x="21584" y="16047"/>
                  </a:lnTo>
                  <a:lnTo>
                    <a:pt x="21584" y="16149"/>
                  </a:lnTo>
                  <a:lnTo>
                    <a:pt x="21463" y="16149"/>
                  </a:lnTo>
                  <a:lnTo>
                    <a:pt x="21463" y="17176"/>
                  </a:lnTo>
                  <a:lnTo>
                    <a:pt x="21474" y="17207"/>
                  </a:lnTo>
                  <a:lnTo>
                    <a:pt x="21485" y="17227"/>
                  </a:lnTo>
                  <a:lnTo>
                    <a:pt x="21595" y="17227"/>
                  </a:lnTo>
                  <a:lnTo>
                    <a:pt x="21600" y="17288"/>
                  </a:lnTo>
                  <a:lnTo>
                    <a:pt x="21573" y="17308"/>
                  </a:lnTo>
                  <a:lnTo>
                    <a:pt x="21551" y="17319"/>
                  </a:lnTo>
                  <a:lnTo>
                    <a:pt x="21523" y="17329"/>
                  </a:lnTo>
                  <a:lnTo>
                    <a:pt x="21491" y="17339"/>
                  </a:lnTo>
                  <a:close/>
                  <a:moveTo>
                    <a:pt x="20966" y="16068"/>
                  </a:moveTo>
                  <a:lnTo>
                    <a:pt x="20988" y="16047"/>
                  </a:lnTo>
                  <a:lnTo>
                    <a:pt x="21010" y="16037"/>
                  </a:lnTo>
                  <a:lnTo>
                    <a:pt x="21037" y="16027"/>
                  </a:lnTo>
                  <a:lnTo>
                    <a:pt x="21070" y="16017"/>
                  </a:lnTo>
                  <a:lnTo>
                    <a:pt x="21103" y="16027"/>
                  </a:lnTo>
                  <a:lnTo>
                    <a:pt x="21130" y="16037"/>
                  </a:lnTo>
                  <a:lnTo>
                    <a:pt x="21152" y="16058"/>
                  </a:lnTo>
                  <a:lnTo>
                    <a:pt x="21185" y="16119"/>
                  </a:lnTo>
                  <a:lnTo>
                    <a:pt x="21206" y="16200"/>
                  </a:lnTo>
                  <a:lnTo>
                    <a:pt x="21212" y="16241"/>
                  </a:lnTo>
                  <a:lnTo>
                    <a:pt x="21212" y="16281"/>
                  </a:lnTo>
                  <a:lnTo>
                    <a:pt x="21217" y="16373"/>
                  </a:lnTo>
                  <a:lnTo>
                    <a:pt x="21217" y="17308"/>
                  </a:lnTo>
                  <a:lnTo>
                    <a:pt x="21146" y="17308"/>
                  </a:lnTo>
                  <a:lnTo>
                    <a:pt x="21146" y="16261"/>
                  </a:lnTo>
                  <a:lnTo>
                    <a:pt x="21141" y="16220"/>
                  </a:lnTo>
                  <a:lnTo>
                    <a:pt x="21135" y="16190"/>
                  </a:lnTo>
                  <a:lnTo>
                    <a:pt x="21124" y="16169"/>
                  </a:lnTo>
                  <a:lnTo>
                    <a:pt x="21108" y="16149"/>
                  </a:lnTo>
                  <a:lnTo>
                    <a:pt x="21075" y="16129"/>
                  </a:lnTo>
                  <a:lnTo>
                    <a:pt x="21037" y="16129"/>
                  </a:lnTo>
                  <a:lnTo>
                    <a:pt x="21015" y="16139"/>
                  </a:lnTo>
                  <a:lnTo>
                    <a:pt x="20999" y="16139"/>
                  </a:lnTo>
                  <a:lnTo>
                    <a:pt x="20982" y="16159"/>
                  </a:lnTo>
                  <a:lnTo>
                    <a:pt x="20950" y="16190"/>
                  </a:lnTo>
                  <a:lnTo>
                    <a:pt x="20922" y="16231"/>
                  </a:lnTo>
                  <a:lnTo>
                    <a:pt x="20922" y="17308"/>
                  </a:lnTo>
                  <a:lnTo>
                    <a:pt x="20851" y="17308"/>
                  </a:lnTo>
                  <a:lnTo>
                    <a:pt x="20851" y="16047"/>
                  </a:lnTo>
                  <a:lnTo>
                    <a:pt x="20884" y="16047"/>
                  </a:lnTo>
                  <a:lnTo>
                    <a:pt x="20917" y="16180"/>
                  </a:lnTo>
                  <a:lnTo>
                    <a:pt x="20966" y="16068"/>
                  </a:lnTo>
                  <a:close/>
                  <a:moveTo>
                    <a:pt x="20392" y="16759"/>
                  </a:moveTo>
                  <a:lnTo>
                    <a:pt x="20392" y="16881"/>
                  </a:lnTo>
                  <a:lnTo>
                    <a:pt x="20398" y="16983"/>
                  </a:lnTo>
                  <a:lnTo>
                    <a:pt x="20414" y="17064"/>
                  </a:lnTo>
                  <a:lnTo>
                    <a:pt x="20419" y="17095"/>
                  </a:lnTo>
                  <a:lnTo>
                    <a:pt x="20430" y="17125"/>
                  </a:lnTo>
                  <a:lnTo>
                    <a:pt x="20447" y="17176"/>
                  </a:lnTo>
                  <a:lnTo>
                    <a:pt x="20463" y="17197"/>
                  </a:lnTo>
                  <a:lnTo>
                    <a:pt x="20474" y="17207"/>
                  </a:lnTo>
                  <a:lnTo>
                    <a:pt x="20507" y="17227"/>
                  </a:lnTo>
                  <a:lnTo>
                    <a:pt x="20578" y="17227"/>
                  </a:lnTo>
                  <a:lnTo>
                    <a:pt x="20611" y="17207"/>
                  </a:lnTo>
                  <a:lnTo>
                    <a:pt x="20649" y="17186"/>
                  </a:lnTo>
                  <a:lnTo>
                    <a:pt x="20682" y="17156"/>
                  </a:lnTo>
                  <a:lnTo>
                    <a:pt x="20698" y="17258"/>
                  </a:lnTo>
                  <a:lnTo>
                    <a:pt x="20665" y="17288"/>
                  </a:lnTo>
                  <a:lnTo>
                    <a:pt x="20633" y="17308"/>
                  </a:lnTo>
                  <a:lnTo>
                    <a:pt x="20589" y="17329"/>
                  </a:lnTo>
                  <a:lnTo>
                    <a:pt x="20540" y="17339"/>
                  </a:lnTo>
                  <a:lnTo>
                    <a:pt x="20512" y="17339"/>
                  </a:lnTo>
                  <a:lnTo>
                    <a:pt x="20485" y="17329"/>
                  </a:lnTo>
                  <a:lnTo>
                    <a:pt x="20463" y="17319"/>
                  </a:lnTo>
                  <a:lnTo>
                    <a:pt x="20441" y="17298"/>
                  </a:lnTo>
                  <a:lnTo>
                    <a:pt x="20425" y="17278"/>
                  </a:lnTo>
                  <a:lnTo>
                    <a:pt x="20403" y="17258"/>
                  </a:lnTo>
                  <a:lnTo>
                    <a:pt x="20387" y="17217"/>
                  </a:lnTo>
                  <a:lnTo>
                    <a:pt x="20376" y="17186"/>
                  </a:lnTo>
                  <a:lnTo>
                    <a:pt x="20365" y="17146"/>
                  </a:lnTo>
                  <a:lnTo>
                    <a:pt x="20343" y="17044"/>
                  </a:lnTo>
                  <a:lnTo>
                    <a:pt x="20337" y="16983"/>
                  </a:lnTo>
                  <a:lnTo>
                    <a:pt x="20327" y="16912"/>
                  </a:lnTo>
                  <a:lnTo>
                    <a:pt x="20327" y="16841"/>
                  </a:lnTo>
                  <a:lnTo>
                    <a:pt x="20321" y="16759"/>
                  </a:lnTo>
                  <a:lnTo>
                    <a:pt x="20321" y="16586"/>
                  </a:lnTo>
                  <a:lnTo>
                    <a:pt x="20327" y="16505"/>
                  </a:lnTo>
                  <a:lnTo>
                    <a:pt x="20337" y="16373"/>
                  </a:lnTo>
                  <a:lnTo>
                    <a:pt x="20354" y="16261"/>
                  </a:lnTo>
                  <a:lnTo>
                    <a:pt x="20365" y="16210"/>
                  </a:lnTo>
                  <a:lnTo>
                    <a:pt x="20381" y="16169"/>
                  </a:lnTo>
                  <a:lnTo>
                    <a:pt x="20392" y="16129"/>
                  </a:lnTo>
                  <a:lnTo>
                    <a:pt x="20409" y="16098"/>
                  </a:lnTo>
                  <a:lnTo>
                    <a:pt x="20425" y="16078"/>
                  </a:lnTo>
                  <a:lnTo>
                    <a:pt x="20447" y="16058"/>
                  </a:lnTo>
                  <a:lnTo>
                    <a:pt x="20463" y="16037"/>
                  </a:lnTo>
                  <a:lnTo>
                    <a:pt x="20507" y="16017"/>
                  </a:lnTo>
                  <a:lnTo>
                    <a:pt x="20529" y="16017"/>
                  </a:lnTo>
                  <a:lnTo>
                    <a:pt x="20556" y="16027"/>
                  </a:lnTo>
                  <a:lnTo>
                    <a:pt x="20572" y="16027"/>
                  </a:lnTo>
                  <a:lnTo>
                    <a:pt x="20594" y="16037"/>
                  </a:lnTo>
                  <a:lnTo>
                    <a:pt x="20616" y="16058"/>
                  </a:lnTo>
                  <a:lnTo>
                    <a:pt x="20633" y="16078"/>
                  </a:lnTo>
                  <a:lnTo>
                    <a:pt x="20660" y="16129"/>
                  </a:lnTo>
                  <a:lnTo>
                    <a:pt x="20671" y="16169"/>
                  </a:lnTo>
                  <a:lnTo>
                    <a:pt x="20682" y="16200"/>
                  </a:lnTo>
                  <a:lnTo>
                    <a:pt x="20693" y="16251"/>
                  </a:lnTo>
                  <a:lnTo>
                    <a:pt x="20709" y="16342"/>
                  </a:lnTo>
                  <a:lnTo>
                    <a:pt x="20709" y="16393"/>
                  </a:lnTo>
                  <a:lnTo>
                    <a:pt x="20715" y="16444"/>
                  </a:lnTo>
                  <a:lnTo>
                    <a:pt x="20720" y="16566"/>
                  </a:lnTo>
                  <a:lnTo>
                    <a:pt x="20720" y="16708"/>
                  </a:lnTo>
                  <a:lnTo>
                    <a:pt x="20392" y="16708"/>
                  </a:lnTo>
                  <a:lnTo>
                    <a:pt x="20392" y="16759"/>
                  </a:lnTo>
                  <a:close/>
                  <a:moveTo>
                    <a:pt x="20649" y="16607"/>
                  </a:moveTo>
                  <a:lnTo>
                    <a:pt x="20649" y="16424"/>
                  </a:lnTo>
                  <a:lnTo>
                    <a:pt x="20644" y="16342"/>
                  </a:lnTo>
                  <a:lnTo>
                    <a:pt x="20633" y="16271"/>
                  </a:lnTo>
                  <a:lnTo>
                    <a:pt x="20622" y="16220"/>
                  </a:lnTo>
                  <a:lnTo>
                    <a:pt x="20605" y="16180"/>
                  </a:lnTo>
                  <a:lnTo>
                    <a:pt x="20583" y="16149"/>
                  </a:lnTo>
                  <a:lnTo>
                    <a:pt x="20572" y="16139"/>
                  </a:lnTo>
                  <a:lnTo>
                    <a:pt x="20556" y="16129"/>
                  </a:lnTo>
                  <a:lnTo>
                    <a:pt x="20501" y="16129"/>
                  </a:lnTo>
                  <a:lnTo>
                    <a:pt x="20485" y="16139"/>
                  </a:lnTo>
                  <a:lnTo>
                    <a:pt x="20474" y="16149"/>
                  </a:lnTo>
                  <a:lnTo>
                    <a:pt x="20458" y="16159"/>
                  </a:lnTo>
                  <a:lnTo>
                    <a:pt x="20447" y="16169"/>
                  </a:lnTo>
                  <a:lnTo>
                    <a:pt x="20436" y="16190"/>
                  </a:lnTo>
                  <a:lnTo>
                    <a:pt x="20430" y="16220"/>
                  </a:lnTo>
                  <a:lnTo>
                    <a:pt x="20414" y="16281"/>
                  </a:lnTo>
                  <a:lnTo>
                    <a:pt x="20403" y="16363"/>
                  </a:lnTo>
                  <a:lnTo>
                    <a:pt x="20392" y="16464"/>
                  </a:lnTo>
                  <a:lnTo>
                    <a:pt x="20392" y="16607"/>
                  </a:lnTo>
                  <a:lnTo>
                    <a:pt x="20649" y="16607"/>
                  </a:lnTo>
                  <a:close/>
                  <a:moveTo>
                    <a:pt x="19944" y="16068"/>
                  </a:moveTo>
                  <a:lnTo>
                    <a:pt x="19960" y="16047"/>
                  </a:lnTo>
                  <a:lnTo>
                    <a:pt x="20015" y="16027"/>
                  </a:lnTo>
                  <a:lnTo>
                    <a:pt x="20048" y="16017"/>
                  </a:lnTo>
                  <a:lnTo>
                    <a:pt x="20102" y="16037"/>
                  </a:lnTo>
                  <a:lnTo>
                    <a:pt x="20124" y="16058"/>
                  </a:lnTo>
                  <a:lnTo>
                    <a:pt x="20157" y="16119"/>
                  </a:lnTo>
                  <a:lnTo>
                    <a:pt x="20179" y="16200"/>
                  </a:lnTo>
                  <a:lnTo>
                    <a:pt x="20184" y="16241"/>
                  </a:lnTo>
                  <a:lnTo>
                    <a:pt x="20184" y="16281"/>
                  </a:lnTo>
                  <a:lnTo>
                    <a:pt x="20190" y="16373"/>
                  </a:lnTo>
                  <a:lnTo>
                    <a:pt x="20190" y="17308"/>
                  </a:lnTo>
                  <a:lnTo>
                    <a:pt x="20119" y="17308"/>
                  </a:lnTo>
                  <a:lnTo>
                    <a:pt x="20119" y="16261"/>
                  </a:lnTo>
                  <a:lnTo>
                    <a:pt x="20113" y="16220"/>
                  </a:lnTo>
                  <a:lnTo>
                    <a:pt x="20108" y="16190"/>
                  </a:lnTo>
                  <a:lnTo>
                    <a:pt x="20086" y="16149"/>
                  </a:lnTo>
                  <a:lnTo>
                    <a:pt x="20053" y="16129"/>
                  </a:lnTo>
                  <a:lnTo>
                    <a:pt x="20015" y="16129"/>
                  </a:lnTo>
                  <a:lnTo>
                    <a:pt x="19993" y="16139"/>
                  </a:lnTo>
                  <a:lnTo>
                    <a:pt x="19977" y="16139"/>
                  </a:lnTo>
                  <a:lnTo>
                    <a:pt x="19960" y="16159"/>
                  </a:lnTo>
                  <a:lnTo>
                    <a:pt x="19906" y="16220"/>
                  </a:lnTo>
                  <a:lnTo>
                    <a:pt x="19906" y="17308"/>
                  </a:lnTo>
                  <a:lnTo>
                    <a:pt x="19835" y="17308"/>
                  </a:lnTo>
                  <a:lnTo>
                    <a:pt x="19835" y="16261"/>
                  </a:lnTo>
                  <a:lnTo>
                    <a:pt x="19829" y="16220"/>
                  </a:lnTo>
                  <a:lnTo>
                    <a:pt x="19824" y="16210"/>
                  </a:lnTo>
                  <a:lnTo>
                    <a:pt x="19824" y="16190"/>
                  </a:lnTo>
                  <a:lnTo>
                    <a:pt x="19813" y="16169"/>
                  </a:lnTo>
                  <a:lnTo>
                    <a:pt x="19796" y="16149"/>
                  </a:lnTo>
                  <a:lnTo>
                    <a:pt x="19785" y="16139"/>
                  </a:lnTo>
                  <a:lnTo>
                    <a:pt x="19769" y="16129"/>
                  </a:lnTo>
                  <a:lnTo>
                    <a:pt x="19709" y="16129"/>
                  </a:lnTo>
                  <a:lnTo>
                    <a:pt x="19676" y="16149"/>
                  </a:lnTo>
                  <a:lnTo>
                    <a:pt x="19649" y="16180"/>
                  </a:lnTo>
                  <a:lnTo>
                    <a:pt x="19621" y="16220"/>
                  </a:lnTo>
                  <a:lnTo>
                    <a:pt x="19621" y="17308"/>
                  </a:lnTo>
                  <a:lnTo>
                    <a:pt x="19550" y="17308"/>
                  </a:lnTo>
                  <a:lnTo>
                    <a:pt x="19550" y="16047"/>
                  </a:lnTo>
                  <a:lnTo>
                    <a:pt x="19583" y="16047"/>
                  </a:lnTo>
                  <a:lnTo>
                    <a:pt x="19616" y="16169"/>
                  </a:lnTo>
                  <a:lnTo>
                    <a:pt x="19660" y="16068"/>
                  </a:lnTo>
                  <a:lnTo>
                    <a:pt x="19703" y="16037"/>
                  </a:lnTo>
                  <a:lnTo>
                    <a:pt x="19731" y="16027"/>
                  </a:lnTo>
                  <a:lnTo>
                    <a:pt x="19764" y="16017"/>
                  </a:lnTo>
                  <a:lnTo>
                    <a:pt x="19791" y="16027"/>
                  </a:lnTo>
                  <a:lnTo>
                    <a:pt x="19813" y="16027"/>
                  </a:lnTo>
                  <a:lnTo>
                    <a:pt x="19856" y="16068"/>
                  </a:lnTo>
                  <a:lnTo>
                    <a:pt x="19895" y="16180"/>
                  </a:lnTo>
                  <a:lnTo>
                    <a:pt x="19944" y="16068"/>
                  </a:lnTo>
                  <a:close/>
                  <a:moveTo>
                    <a:pt x="19332" y="17339"/>
                  </a:moveTo>
                  <a:lnTo>
                    <a:pt x="19304" y="17329"/>
                  </a:lnTo>
                  <a:lnTo>
                    <a:pt x="19272" y="17308"/>
                  </a:lnTo>
                  <a:lnTo>
                    <a:pt x="19255" y="17278"/>
                  </a:lnTo>
                  <a:lnTo>
                    <a:pt x="19244" y="17247"/>
                  </a:lnTo>
                  <a:lnTo>
                    <a:pt x="19239" y="17207"/>
                  </a:lnTo>
                  <a:lnTo>
                    <a:pt x="19233" y="17156"/>
                  </a:lnTo>
                  <a:lnTo>
                    <a:pt x="19233" y="16149"/>
                  </a:lnTo>
                  <a:lnTo>
                    <a:pt x="19162" y="16149"/>
                  </a:lnTo>
                  <a:lnTo>
                    <a:pt x="19162" y="16047"/>
                  </a:lnTo>
                  <a:lnTo>
                    <a:pt x="19233" y="16047"/>
                  </a:lnTo>
                  <a:lnTo>
                    <a:pt x="19266" y="15732"/>
                  </a:lnTo>
                  <a:lnTo>
                    <a:pt x="19299" y="15732"/>
                  </a:lnTo>
                  <a:lnTo>
                    <a:pt x="19299" y="16047"/>
                  </a:lnTo>
                  <a:lnTo>
                    <a:pt x="19425" y="16047"/>
                  </a:lnTo>
                  <a:lnTo>
                    <a:pt x="19425" y="16149"/>
                  </a:lnTo>
                  <a:lnTo>
                    <a:pt x="19299" y="16149"/>
                  </a:lnTo>
                  <a:lnTo>
                    <a:pt x="19299" y="17176"/>
                  </a:lnTo>
                  <a:lnTo>
                    <a:pt x="19310" y="17207"/>
                  </a:lnTo>
                  <a:lnTo>
                    <a:pt x="19321" y="17227"/>
                  </a:lnTo>
                  <a:lnTo>
                    <a:pt x="19430" y="17227"/>
                  </a:lnTo>
                  <a:lnTo>
                    <a:pt x="19436" y="17288"/>
                  </a:lnTo>
                  <a:lnTo>
                    <a:pt x="19414" y="17308"/>
                  </a:lnTo>
                  <a:lnTo>
                    <a:pt x="19332" y="17339"/>
                  </a:lnTo>
                  <a:close/>
                  <a:moveTo>
                    <a:pt x="18977" y="16383"/>
                  </a:moveTo>
                  <a:lnTo>
                    <a:pt x="18977" y="16281"/>
                  </a:lnTo>
                  <a:lnTo>
                    <a:pt x="18971" y="16231"/>
                  </a:lnTo>
                  <a:lnTo>
                    <a:pt x="18960" y="16200"/>
                  </a:lnTo>
                  <a:lnTo>
                    <a:pt x="18944" y="16169"/>
                  </a:lnTo>
                  <a:lnTo>
                    <a:pt x="18927" y="16149"/>
                  </a:lnTo>
                  <a:lnTo>
                    <a:pt x="18905" y="16139"/>
                  </a:lnTo>
                  <a:lnTo>
                    <a:pt x="18878" y="16129"/>
                  </a:lnTo>
                  <a:lnTo>
                    <a:pt x="18802" y="16149"/>
                  </a:lnTo>
                  <a:lnTo>
                    <a:pt x="18725" y="16190"/>
                  </a:lnTo>
                  <a:lnTo>
                    <a:pt x="18714" y="16088"/>
                  </a:lnTo>
                  <a:lnTo>
                    <a:pt x="18752" y="16068"/>
                  </a:lnTo>
                  <a:lnTo>
                    <a:pt x="18791" y="16037"/>
                  </a:lnTo>
                  <a:lnTo>
                    <a:pt x="18813" y="16027"/>
                  </a:lnTo>
                  <a:lnTo>
                    <a:pt x="18834" y="16027"/>
                  </a:lnTo>
                  <a:lnTo>
                    <a:pt x="18878" y="16017"/>
                  </a:lnTo>
                  <a:lnTo>
                    <a:pt x="18922" y="16027"/>
                  </a:lnTo>
                  <a:lnTo>
                    <a:pt x="18971" y="16058"/>
                  </a:lnTo>
                  <a:lnTo>
                    <a:pt x="19015" y="16139"/>
                  </a:lnTo>
                  <a:lnTo>
                    <a:pt x="19020" y="16169"/>
                  </a:lnTo>
                  <a:lnTo>
                    <a:pt x="19031" y="16210"/>
                  </a:lnTo>
                  <a:lnTo>
                    <a:pt x="19037" y="16251"/>
                  </a:lnTo>
                  <a:lnTo>
                    <a:pt x="19042" y="16342"/>
                  </a:lnTo>
                  <a:lnTo>
                    <a:pt x="19048" y="16444"/>
                  </a:lnTo>
                  <a:lnTo>
                    <a:pt x="19048" y="17186"/>
                  </a:lnTo>
                  <a:lnTo>
                    <a:pt x="19053" y="17217"/>
                  </a:lnTo>
                  <a:lnTo>
                    <a:pt x="19069" y="17227"/>
                  </a:lnTo>
                  <a:lnTo>
                    <a:pt x="19102" y="17227"/>
                  </a:lnTo>
                  <a:lnTo>
                    <a:pt x="19108" y="17308"/>
                  </a:lnTo>
                  <a:lnTo>
                    <a:pt x="19086" y="17329"/>
                  </a:lnTo>
                  <a:lnTo>
                    <a:pt x="19037" y="17329"/>
                  </a:lnTo>
                  <a:lnTo>
                    <a:pt x="19015" y="17319"/>
                  </a:lnTo>
                  <a:lnTo>
                    <a:pt x="18982" y="17197"/>
                  </a:lnTo>
                  <a:lnTo>
                    <a:pt x="18938" y="17308"/>
                  </a:lnTo>
                  <a:lnTo>
                    <a:pt x="18905" y="17329"/>
                  </a:lnTo>
                  <a:lnTo>
                    <a:pt x="18856" y="17339"/>
                  </a:lnTo>
                  <a:lnTo>
                    <a:pt x="18791" y="17319"/>
                  </a:lnTo>
                  <a:lnTo>
                    <a:pt x="18774" y="17308"/>
                  </a:lnTo>
                  <a:lnTo>
                    <a:pt x="18763" y="17298"/>
                  </a:lnTo>
                  <a:lnTo>
                    <a:pt x="18736" y="17258"/>
                  </a:lnTo>
                  <a:lnTo>
                    <a:pt x="18725" y="17237"/>
                  </a:lnTo>
                  <a:lnTo>
                    <a:pt x="18714" y="17207"/>
                  </a:lnTo>
                  <a:lnTo>
                    <a:pt x="18698" y="17146"/>
                  </a:lnTo>
                  <a:lnTo>
                    <a:pt x="18692" y="17105"/>
                  </a:lnTo>
                  <a:lnTo>
                    <a:pt x="18692" y="17064"/>
                  </a:lnTo>
                  <a:lnTo>
                    <a:pt x="18687" y="17024"/>
                  </a:lnTo>
                  <a:lnTo>
                    <a:pt x="18687" y="16973"/>
                  </a:lnTo>
                  <a:lnTo>
                    <a:pt x="18692" y="16881"/>
                  </a:lnTo>
                  <a:lnTo>
                    <a:pt x="18692" y="16841"/>
                  </a:lnTo>
                  <a:lnTo>
                    <a:pt x="18698" y="16800"/>
                  </a:lnTo>
                  <a:lnTo>
                    <a:pt x="18714" y="16739"/>
                  </a:lnTo>
                  <a:lnTo>
                    <a:pt x="18725" y="16708"/>
                  </a:lnTo>
                  <a:lnTo>
                    <a:pt x="18747" y="16668"/>
                  </a:lnTo>
                  <a:lnTo>
                    <a:pt x="18780" y="16627"/>
                  </a:lnTo>
                  <a:lnTo>
                    <a:pt x="18796" y="16617"/>
                  </a:lnTo>
                  <a:lnTo>
                    <a:pt x="18834" y="16597"/>
                  </a:lnTo>
                  <a:lnTo>
                    <a:pt x="18884" y="16586"/>
                  </a:lnTo>
                  <a:lnTo>
                    <a:pt x="18977" y="16566"/>
                  </a:lnTo>
                  <a:lnTo>
                    <a:pt x="18977" y="16383"/>
                  </a:lnTo>
                  <a:close/>
                  <a:moveTo>
                    <a:pt x="18977" y="16658"/>
                  </a:moveTo>
                  <a:lnTo>
                    <a:pt x="18889" y="16678"/>
                  </a:lnTo>
                  <a:lnTo>
                    <a:pt x="18856" y="16688"/>
                  </a:lnTo>
                  <a:lnTo>
                    <a:pt x="18840" y="16688"/>
                  </a:lnTo>
                  <a:lnTo>
                    <a:pt x="18785" y="16739"/>
                  </a:lnTo>
                  <a:lnTo>
                    <a:pt x="18763" y="16820"/>
                  </a:lnTo>
                  <a:lnTo>
                    <a:pt x="18758" y="16871"/>
                  </a:lnTo>
                  <a:lnTo>
                    <a:pt x="18758" y="17075"/>
                  </a:lnTo>
                  <a:lnTo>
                    <a:pt x="18763" y="17125"/>
                  </a:lnTo>
                  <a:lnTo>
                    <a:pt x="18769" y="17156"/>
                  </a:lnTo>
                  <a:lnTo>
                    <a:pt x="18780" y="17186"/>
                  </a:lnTo>
                  <a:lnTo>
                    <a:pt x="18796" y="17207"/>
                  </a:lnTo>
                  <a:lnTo>
                    <a:pt x="18813" y="17217"/>
                  </a:lnTo>
                  <a:lnTo>
                    <a:pt x="18834" y="17227"/>
                  </a:lnTo>
                  <a:lnTo>
                    <a:pt x="18862" y="17237"/>
                  </a:lnTo>
                  <a:lnTo>
                    <a:pt x="18884" y="17227"/>
                  </a:lnTo>
                  <a:lnTo>
                    <a:pt x="18905" y="17227"/>
                  </a:lnTo>
                  <a:lnTo>
                    <a:pt x="18922" y="17217"/>
                  </a:lnTo>
                  <a:lnTo>
                    <a:pt x="18933" y="17197"/>
                  </a:lnTo>
                  <a:lnTo>
                    <a:pt x="18960" y="17166"/>
                  </a:lnTo>
                  <a:lnTo>
                    <a:pt x="18977" y="17125"/>
                  </a:lnTo>
                  <a:lnTo>
                    <a:pt x="18977" y="16658"/>
                  </a:lnTo>
                  <a:close/>
                  <a:moveTo>
                    <a:pt x="18261" y="16759"/>
                  </a:moveTo>
                  <a:lnTo>
                    <a:pt x="18266" y="16881"/>
                  </a:lnTo>
                  <a:lnTo>
                    <a:pt x="18271" y="16983"/>
                  </a:lnTo>
                  <a:lnTo>
                    <a:pt x="18282" y="17064"/>
                  </a:lnTo>
                  <a:lnTo>
                    <a:pt x="18288" y="17095"/>
                  </a:lnTo>
                  <a:lnTo>
                    <a:pt x="18299" y="17125"/>
                  </a:lnTo>
                  <a:lnTo>
                    <a:pt x="18321" y="17176"/>
                  </a:lnTo>
                  <a:lnTo>
                    <a:pt x="18332" y="17197"/>
                  </a:lnTo>
                  <a:lnTo>
                    <a:pt x="18348" y="17207"/>
                  </a:lnTo>
                  <a:lnTo>
                    <a:pt x="18375" y="17227"/>
                  </a:lnTo>
                  <a:lnTo>
                    <a:pt x="18452" y="17227"/>
                  </a:lnTo>
                  <a:lnTo>
                    <a:pt x="18517" y="17186"/>
                  </a:lnTo>
                  <a:lnTo>
                    <a:pt x="18556" y="17156"/>
                  </a:lnTo>
                  <a:lnTo>
                    <a:pt x="18567" y="17258"/>
                  </a:lnTo>
                  <a:lnTo>
                    <a:pt x="18539" y="17288"/>
                  </a:lnTo>
                  <a:lnTo>
                    <a:pt x="18501" y="17308"/>
                  </a:lnTo>
                  <a:lnTo>
                    <a:pt x="18457" y="17329"/>
                  </a:lnTo>
                  <a:lnTo>
                    <a:pt x="18408" y="17339"/>
                  </a:lnTo>
                  <a:lnTo>
                    <a:pt x="18381" y="17339"/>
                  </a:lnTo>
                  <a:lnTo>
                    <a:pt x="18337" y="17319"/>
                  </a:lnTo>
                  <a:lnTo>
                    <a:pt x="18293" y="17278"/>
                  </a:lnTo>
                  <a:lnTo>
                    <a:pt x="18277" y="17258"/>
                  </a:lnTo>
                  <a:lnTo>
                    <a:pt x="18261" y="17217"/>
                  </a:lnTo>
                  <a:lnTo>
                    <a:pt x="18244" y="17186"/>
                  </a:lnTo>
                  <a:lnTo>
                    <a:pt x="18233" y="17146"/>
                  </a:lnTo>
                  <a:lnTo>
                    <a:pt x="18211" y="17044"/>
                  </a:lnTo>
                  <a:lnTo>
                    <a:pt x="18206" y="16983"/>
                  </a:lnTo>
                  <a:lnTo>
                    <a:pt x="18195" y="16841"/>
                  </a:lnTo>
                  <a:lnTo>
                    <a:pt x="18195" y="16505"/>
                  </a:lnTo>
                  <a:lnTo>
                    <a:pt x="18206" y="16373"/>
                  </a:lnTo>
                  <a:lnTo>
                    <a:pt x="18228" y="16261"/>
                  </a:lnTo>
                  <a:lnTo>
                    <a:pt x="18239" y="16210"/>
                  </a:lnTo>
                  <a:lnTo>
                    <a:pt x="18250" y="16169"/>
                  </a:lnTo>
                  <a:lnTo>
                    <a:pt x="18266" y="16129"/>
                  </a:lnTo>
                  <a:lnTo>
                    <a:pt x="18282" y="16098"/>
                  </a:lnTo>
                  <a:lnTo>
                    <a:pt x="18315" y="16058"/>
                  </a:lnTo>
                  <a:lnTo>
                    <a:pt x="18337" y="16037"/>
                  </a:lnTo>
                  <a:lnTo>
                    <a:pt x="18381" y="16017"/>
                  </a:lnTo>
                  <a:lnTo>
                    <a:pt x="18403" y="16017"/>
                  </a:lnTo>
                  <a:lnTo>
                    <a:pt x="18424" y="16027"/>
                  </a:lnTo>
                  <a:lnTo>
                    <a:pt x="18446" y="16027"/>
                  </a:lnTo>
                  <a:lnTo>
                    <a:pt x="18468" y="16037"/>
                  </a:lnTo>
                  <a:lnTo>
                    <a:pt x="18517" y="16098"/>
                  </a:lnTo>
                  <a:lnTo>
                    <a:pt x="18534" y="16129"/>
                  </a:lnTo>
                  <a:lnTo>
                    <a:pt x="18545" y="16169"/>
                  </a:lnTo>
                  <a:lnTo>
                    <a:pt x="18556" y="16200"/>
                  </a:lnTo>
                  <a:lnTo>
                    <a:pt x="18561" y="16251"/>
                  </a:lnTo>
                  <a:lnTo>
                    <a:pt x="18578" y="16342"/>
                  </a:lnTo>
                  <a:lnTo>
                    <a:pt x="18588" y="16444"/>
                  </a:lnTo>
                  <a:lnTo>
                    <a:pt x="18588" y="16708"/>
                  </a:lnTo>
                  <a:lnTo>
                    <a:pt x="18261" y="16708"/>
                  </a:lnTo>
                  <a:lnTo>
                    <a:pt x="18261" y="16759"/>
                  </a:lnTo>
                  <a:close/>
                  <a:moveTo>
                    <a:pt x="18517" y="16607"/>
                  </a:moveTo>
                  <a:lnTo>
                    <a:pt x="18517" y="16424"/>
                  </a:lnTo>
                  <a:lnTo>
                    <a:pt x="18512" y="16342"/>
                  </a:lnTo>
                  <a:lnTo>
                    <a:pt x="18501" y="16271"/>
                  </a:lnTo>
                  <a:lnTo>
                    <a:pt x="18490" y="16220"/>
                  </a:lnTo>
                  <a:lnTo>
                    <a:pt x="18474" y="16180"/>
                  </a:lnTo>
                  <a:lnTo>
                    <a:pt x="18452" y="16149"/>
                  </a:lnTo>
                  <a:lnTo>
                    <a:pt x="18430" y="16129"/>
                  </a:lnTo>
                  <a:lnTo>
                    <a:pt x="18370" y="16129"/>
                  </a:lnTo>
                  <a:lnTo>
                    <a:pt x="18359" y="16139"/>
                  </a:lnTo>
                  <a:lnTo>
                    <a:pt x="18343" y="16149"/>
                  </a:lnTo>
                  <a:lnTo>
                    <a:pt x="18321" y="16169"/>
                  </a:lnTo>
                  <a:lnTo>
                    <a:pt x="18310" y="16190"/>
                  </a:lnTo>
                  <a:lnTo>
                    <a:pt x="18299" y="16220"/>
                  </a:lnTo>
                  <a:lnTo>
                    <a:pt x="18282" y="16281"/>
                  </a:lnTo>
                  <a:lnTo>
                    <a:pt x="18271" y="16363"/>
                  </a:lnTo>
                  <a:lnTo>
                    <a:pt x="18266" y="16464"/>
                  </a:lnTo>
                  <a:lnTo>
                    <a:pt x="18261" y="16597"/>
                  </a:lnTo>
                  <a:lnTo>
                    <a:pt x="18261" y="16607"/>
                  </a:lnTo>
                  <a:lnTo>
                    <a:pt x="18517" y="16607"/>
                  </a:lnTo>
                  <a:close/>
                  <a:moveTo>
                    <a:pt x="17982" y="16068"/>
                  </a:moveTo>
                  <a:lnTo>
                    <a:pt x="18004" y="16047"/>
                  </a:lnTo>
                  <a:lnTo>
                    <a:pt x="18031" y="16037"/>
                  </a:lnTo>
                  <a:lnTo>
                    <a:pt x="18047" y="16027"/>
                  </a:lnTo>
                  <a:lnTo>
                    <a:pt x="18113" y="16027"/>
                  </a:lnTo>
                  <a:lnTo>
                    <a:pt x="18129" y="16037"/>
                  </a:lnTo>
                  <a:lnTo>
                    <a:pt x="18140" y="16047"/>
                  </a:lnTo>
                  <a:lnTo>
                    <a:pt x="18129" y="16159"/>
                  </a:lnTo>
                  <a:lnTo>
                    <a:pt x="18097" y="16149"/>
                  </a:lnTo>
                  <a:lnTo>
                    <a:pt x="18026" y="16149"/>
                  </a:lnTo>
                  <a:lnTo>
                    <a:pt x="18004" y="16159"/>
                  </a:lnTo>
                  <a:lnTo>
                    <a:pt x="17960" y="16200"/>
                  </a:lnTo>
                  <a:lnTo>
                    <a:pt x="17933" y="16241"/>
                  </a:lnTo>
                  <a:lnTo>
                    <a:pt x="17933" y="17308"/>
                  </a:lnTo>
                  <a:lnTo>
                    <a:pt x="17862" y="17308"/>
                  </a:lnTo>
                  <a:lnTo>
                    <a:pt x="17862" y="16047"/>
                  </a:lnTo>
                  <a:lnTo>
                    <a:pt x="17894" y="16047"/>
                  </a:lnTo>
                  <a:lnTo>
                    <a:pt x="17927" y="16190"/>
                  </a:lnTo>
                  <a:lnTo>
                    <a:pt x="17982" y="16068"/>
                  </a:lnTo>
                  <a:close/>
                  <a:moveTo>
                    <a:pt x="17381" y="15834"/>
                  </a:moveTo>
                  <a:lnTo>
                    <a:pt x="17381" y="15722"/>
                  </a:lnTo>
                  <a:lnTo>
                    <a:pt x="17812" y="15722"/>
                  </a:lnTo>
                  <a:lnTo>
                    <a:pt x="17812" y="15834"/>
                  </a:lnTo>
                  <a:lnTo>
                    <a:pt x="17632" y="15834"/>
                  </a:lnTo>
                  <a:lnTo>
                    <a:pt x="17632" y="17308"/>
                  </a:lnTo>
                  <a:lnTo>
                    <a:pt x="17561" y="17308"/>
                  </a:lnTo>
                  <a:lnTo>
                    <a:pt x="17561" y="15834"/>
                  </a:lnTo>
                  <a:lnTo>
                    <a:pt x="17381" y="15834"/>
                  </a:lnTo>
                  <a:close/>
                  <a:moveTo>
                    <a:pt x="16779" y="16068"/>
                  </a:moveTo>
                  <a:lnTo>
                    <a:pt x="16796" y="16047"/>
                  </a:lnTo>
                  <a:lnTo>
                    <a:pt x="16850" y="16027"/>
                  </a:lnTo>
                  <a:lnTo>
                    <a:pt x="16883" y="16017"/>
                  </a:lnTo>
                  <a:lnTo>
                    <a:pt x="16938" y="16037"/>
                  </a:lnTo>
                  <a:lnTo>
                    <a:pt x="16954" y="16047"/>
                  </a:lnTo>
                  <a:lnTo>
                    <a:pt x="16965" y="16058"/>
                  </a:lnTo>
                  <a:lnTo>
                    <a:pt x="16998" y="16119"/>
                  </a:lnTo>
                  <a:lnTo>
                    <a:pt x="17020" y="16200"/>
                  </a:lnTo>
                  <a:lnTo>
                    <a:pt x="17025" y="16241"/>
                  </a:lnTo>
                  <a:lnTo>
                    <a:pt x="17025" y="16281"/>
                  </a:lnTo>
                  <a:lnTo>
                    <a:pt x="17031" y="16373"/>
                  </a:lnTo>
                  <a:lnTo>
                    <a:pt x="17031" y="17308"/>
                  </a:lnTo>
                  <a:lnTo>
                    <a:pt x="16960" y="17308"/>
                  </a:lnTo>
                  <a:lnTo>
                    <a:pt x="16960" y="16261"/>
                  </a:lnTo>
                  <a:lnTo>
                    <a:pt x="16954" y="16220"/>
                  </a:lnTo>
                  <a:lnTo>
                    <a:pt x="16949" y="16190"/>
                  </a:lnTo>
                  <a:lnTo>
                    <a:pt x="16938" y="16169"/>
                  </a:lnTo>
                  <a:lnTo>
                    <a:pt x="16921" y="16149"/>
                  </a:lnTo>
                  <a:lnTo>
                    <a:pt x="16889" y="16129"/>
                  </a:lnTo>
                  <a:lnTo>
                    <a:pt x="16850" y="16129"/>
                  </a:lnTo>
                  <a:lnTo>
                    <a:pt x="16829" y="16139"/>
                  </a:lnTo>
                  <a:lnTo>
                    <a:pt x="16812" y="16139"/>
                  </a:lnTo>
                  <a:lnTo>
                    <a:pt x="16796" y="16159"/>
                  </a:lnTo>
                  <a:lnTo>
                    <a:pt x="16763" y="16190"/>
                  </a:lnTo>
                  <a:lnTo>
                    <a:pt x="16730" y="16231"/>
                  </a:lnTo>
                  <a:lnTo>
                    <a:pt x="16730" y="17308"/>
                  </a:lnTo>
                  <a:lnTo>
                    <a:pt x="16665" y="17308"/>
                  </a:lnTo>
                  <a:lnTo>
                    <a:pt x="16665" y="16047"/>
                  </a:lnTo>
                  <a:lnTo>
                    <a:pt x="16697" y="16047"/>
                  </a:lnTo>
                  <a:lnTo>
                    <a:pt x="16730" y="16180"/>
                  </a:lnTo>
                  <a:lnTo>
                    <a:pt x="16779" y="16068"/>
                  </a:lnTo>
                  <a:close/>
                  <a:moveTo>
                    <a:pt x="16315" y="17339"/>
                  </a:moveTo>
                  <a:lnTo>
                    <a:pt x="16293" y="17339"/>
                  </a:lnTo>
                  <a:lnTo>
                    <a:pt x="16249" y="17319"/>
                  </a:lnTo>
                  <a:lnTo>
                    <a:pt x="16233" y="17298"/>
                  </a:lnTo>
                  <a:lnTo>
                    <a:pt x="16211" y="17278"/>
                  </a:lnTo>
                  <a:lnTo>
                    <a:pt x="16178" y="17217"/>
                  </a:lnTo>
                  <a:lnTo>
                    <a:pt x="16167" y="17186"/>
                  </a:lnTo>
                  <a:lnTo>
                    <a:pt x="16151" y="17136"/>
                  </a:lnTo>
                  <a:lnTo>
                    <a:pt x="16140" y="17095"/>
                  </a:lnTo>
                  <a:lnTo>
                    <a:pt x="16129" y="17034"/>
                  </a:lnTo>
                  <a:lnTo>
                    <a:pt x="16123" y="16983"/>
                  </a:lnTo>
                  <a:lnTo>
                    <a:pt x="16118" y="16912"/>
                  </a:lnTo>
                  <a:lnTo>
                    <a:pt x="16113" y="16881"/>
                  </a:lnTo>
                  <a:lnTo>
                    <a:pt x="16113" y="16841"/>
                  </a:lnTo>
                  <a:lnTo>
                    <a:pt x="16107" y="16759"/>
                  </a:lnTo>
                  <a:lnTo>
                    <a:pt x="16107" y="16597"/>
                  </a:lnTo>
                  <a:lnTo>
                    <a:pt x="16113" y="16515"/>
                  </a:lnTo>
                  <a:lnTo>
                    <a:pt x="16118" y="16444"/>
                  </a:lnTo>
                  <a:lnTo>
                    <a:pt x="16129" y="16322"/>
                  </a:lnTo>
                  <a:lnTo>
                    <a:pt x="16140" y="16261"/>
                  </a:lnTo>
                  <a:lnTo>
                    <a:pt x="16151" y="16220"/>
                  </a:lnTo>
                  <a:lnTo>
                    <a:pt x="16167" y="16180"/>
                  </a:lnTo>
                  <a:lnTo>
                    <a:pt x="16178" y="16139"/>
                  </a:lnTo>
                  <a:lnTo>
                    <a:pt x="16195" y="16108"/>
                  </a:lnTo>
                  <a:lnTo>
                    <a:pt x="16216" y="16078"/>
                  </a:lnTo>
                  <a:lnTo>
                    <a:pt x="16233" y="16058"/>
                  </a:lnTo>
                  <a:lnTo>
                    <a:pt x="16255" y="16037"/>
                  </a:lnTo>
                  <a:lnTo>
                    <a:pt x="16271" y="16027"/>
                  </a:lnTo>
                  <a:lnTo>
                    <a:pt x="16293" y="16027"/>
                  </a:lnTo>
                  <a:lnTo>
                    <a:pt x="16315" y="16017"/>
                  </a:lnTo>
                  <a:lnTo>
                    <a:pt x="16342" y="16027"/>
                  </a:lnTo>
                  <a:lnTo>
                    <a:pt x="16364" y="16027"/>
                  </a:lnTo>
                  <a:lnTo>
                    <a:pt x="16380" y="16037"/>
                  </a:lnTo>
                  <a:lnTo>
                    <a:pt x="16402" y="16058"/>
                  </a:lnTo>
                  <a:lnTo>
                    <a:pt x="16419" y="16078"/>
                  </a:lnTo>
                  <a:lnTo>
                    <a:pt x="16468" y="16169"/>
                  </a:lnTo>
                  <a:lnTo>
                    <a:pt x="16479" y="16220"/>
                  </a:lnTo>
                  <a:lnTo>
                    <a:pt x="16490" y="16261"/>
                  </a:lnTo>
                  <a:lnTo>
                    <a:pt x="16501" y="16312"/>
                  </a:lnTo>
                  <a:lnTo>
                    <a:pt x="16512" y="16373"/>
                  </a:lnTo>
                  <a:lnTo>
                    <a:pt x="16517" y="16444"/>
                  </a:lnTo>
                  <a:lnTo>
                    <a:pt x="16517" y="16475"/>
                  </a:lnTo>
                  <a:lnTo>
                    <a:pt x="16522" y="16515"/>
                  </a:lnTo>
                  <a:lnTo>
                    <a:pt x="16522" y="16841"/>
                  </a:lnTo>
                  <a:lnTo>
                    <a:pt x="16517" y="16912"/>
                  </a:lnTo>
                  <a:lnTo>
                    <a:pt x="16512" y="16973"/>
                  </a:lnTo>
                  <a:lnTo>
                    <a:pt x="16501" y="17034"/>
                  </a:lnTo>
                  <a:lnTo>
                    <a:pt x="16495" y="17095"/>
                  </a:lnTo>
                  <a:lnTo>
                    <a:pt x="16484" y="17136"/>
                  </a:lnTo>
                  <a:lnTo>
                    <a:pt x="16451" y="17217"/>
                  </a:lnTo>
                  <a:lnTo>
                    <a:pt x="16440" y="17247"/>
                  </a:lnTo>
                  <a:lnTo>
                    <a:pt x="16419" y="17278"/>
                  </a:lnTo>
                  <a:lnTo>
                    <a:pt x="16402" y="17298"/>
                  </a:lnTo>
                  <a:lnTo>
                    <a:pt x="16380" y="17319"/>
                  </a:lnTo>
                  <a:lnTo>
                    <a:pt x="16364" y="17329"/>
                  </a:lnTo>
                  <a:lnTo>
                    <a:pt x="16342" y="17339"/>
                  </a:lnTo>
                  <a:lnTo>
                    <a:pt x="16315" y="17339"/>
                  </a:lnTo>
                  <a:close/>
                  <a:moveTo>
                    <a:pt x="16315" y="17237"/>
                  </a:moveTo>
                  <a:lnTo>
                    <a:pt x="16348" y="17227"/>
                  </a:lnTo>
                  <a:lnTo>
                    <a:pt x="16375" y="17207"/>
                  </a:lnTo>
                  <a:lnTo>
                    <a:pt x="16386" y="17197"/>
                  </a:lnTo>
                  <a:lnTo>
                    <a:pt x="16397" y="17176"/>
                  </a:lnTo>
                  <a:lnTo>
                    <a:pt x="16419" y="17125"/>
                  </a:lnTo>
                  <a:lnTo>
                    <a:pt x="16424" y="17095"/>
                  </a:lnTo>
                  <a:lnTo>
                    <a:pt x="16435" y="17064"/>
                  </a:lnTo>
                  <a:lnTo>
                    <a:pt x="16446" y="16983"/>
                  </a:lnTo>
                  <a:lnTo>
                    <a:pt x="16451" y="16881"/>
                  </a:lnTo>
                  <a:lnTo>
                    <a:pt x="16457" y="16759"/>
                  </a:lnTo>
                  <a:lnTo>
                    <a:pt x="16457" y="16597"/>
                  </a:lnTo>
                  <a:lnTo>
                    <a:pt x="16451" y="16475"/>
                  </a:lnTo>
                  <a:lnTo>
                    <a:pt x="16446" y="16373"/>
                  </a:lnTo>
                  <a:lnTo>
                    <a:pt x="16435" y="16292"/>
                  </a:lnTo>
                  <a:lnTo>
                    <a:pt x="16430" y="16261"/>
                  </a:lnTo>
                  <a:lnTo>
                    <a:pt x="16408" y="16200"/>
                  </a:lnTo>
                  <a:lnTo>
                    <a:pt x="16386" y="16159"/>
                  </a:lnTo>
                  <a:lnTo>
                    <a:pt x="16364" y="16139"/>
                  </a:lnTo>
                  <a:lnTo>
                    <a:pt x="16348" y="16129"/>
                  </a:lnTo>
                  <a:lnTo>
                    <a:pt x="16287" y="16129"/>
                  </a:lnTo>
                  <a:lnTo>
                    <a:pt x="16260" y="16149"/>
                  </a:lnTo>
                  <a:lnTo>
                    <a:pt x="16244" y="16159"/>
                  </a:lnTo>
                  <a:lnTo>
                    <a:pt x="16233" y="16180"/>
                  </a:lnTo>
                  <a:lnTo>
                    <a:pt x="16216" y="16231"/>
                  </a:lnTo>
                  <a:lnTo>
                    <a:pt x="16200" y="16292"/>
                  </a:lnTo>
                  <a:lnTo>
                    <a:pt x="16189" y="16373"/>
                  </a:lnTo>
                  <a:lnTo>
                    <a:pt x="16178" y="16475"/>
                  </a:lnTo>
                  <a:lnTo>
                    <a:pt x="16178" y="16881"/>
                  </a:lnTo>
                  <a:lnTo>
                    <a:pt x="16189" y="16983"/>
                  </a:lnTo>
                  <a:lnTo>
                    <a:pt x="16200" y="17064"/>
                  </a:lnTo>
                  <a:lnTo>
                    <a:pt x="16205" y="17095"/>
                  </a:lnTo>
                  <a:lnTo>
                    <a:pt x="16216" y="17125"/>
                  </a:lnTo>
                  <a:lnTo>
                    <a:pt x="16238" y="17176"/>
                  </a:lnTo>
                  <a:lnTo>
                    <a:pt x="16249" y="17197"/>
                  </a:lnTo>
                  <a:lnTo>
                    <a:pt x="16271" y="17217"/>
                  </a:lnTo>
                  <a:lnTo>
                    <a:pt x="16304" y="17237"/>
                  </a:lnTo>
                  <a:lnTo>
                    <a:pt x="16315" y="17237"/>
                  </a:lnTo>
                  <a:close/>
                  <a:moveTo>
                    <a:pt x="15932" y="15783"/>
                  </a:moveTo>
                  <a:lnTo>
                    <a:pt x="15910" y="15783"/>
                  </a:lnTo>
                  <a:lnTo>
                    <a:pt x="15894" y="15763"/>
                  </a:lnTo>
                  <a:lnTo>
                    <a:pt x="15883" y="15732"/>
                  </a:lnTo>
                  <a:lnTo>
                    <a:pt x="15883" y="15651"/>
                  </a:lnTo>
                  <a:lnTo>
                    <a:pt x="15894" y="15620"/>
                  </a:lnTo>
                  <a:lnTo>
                    <a:pt x="15910" y="15600"/>
                  </a:lnTo>
                  <a:lnTo>
                    <a:pt x="15932" y="15590"/>
                  </a:lnTo>
                  <a:lnTo>
                    <a:pt x="15949" y="15600"/>
                  </a:lnTo>
                  <a:lnTo>
                    <a:pt x="15965" y="15620"/>
                  </a:lnTo>
                  <a:lnTo>
                    <a:pt x="15976" y="15651"/>
                  </a:lnTo>
                  <a:lnTo>
                    <a:pt x="15981" y="15692"/>
                  </a:lnTo>
                  <a:lnTo>
                    <a:pt x="15976" y="15732"/>
                  </a:lnTo>
                  <a:lnTo>
                    <a:pt x="15965" y="15763"/>
                  </a:lnTo>
                  <a:lnTo>
                    <a:pt x="15949" y="15783"/>
                  </a:lnTo>
                  <a:lnTo>
                    <a:pt x="15932" y="15783"/>
                  </a:lnTo>
                  <a:close/>
                  <a:moveTo>
                    <a:pt x="15899" y="16047"/>
                  </a:moveTo>
                  <a:lnTo>
                    <a:pt x="15965" y="16047"/>
                  </a:lnTo>
                  <a:lnTo>
                    <a:pt x="15965" y="17308"/>
                  </a:lnTo>
                  <a:lnTo>
                    <a:pt x="15899" y="17308"/>
                  </a:lnTo>
                  <a:lnTo>
                    <a:pt x="15899" y="16047"/>
                  </a:lnTo>
                  <a:close/>
                  <a:moveTo>
                    <a:pt x="15686" y="17339"/>
                  </a:moveTo>
                  <a:lnTo>
                    <a:pt x="15643" y="17319"/>
                  </a:lnTo>
                  <a:lnTo>
                    <a:pt x="15626" y="17308"/>
                  </a:lnTo>
                  <a:lnTo>
                    <a:pt x="15604" y="17247"/>
                  </a:lnTo>
                  <a:lnTo>
                    <a:pt x="15593" y="17207"/>
                  </a:lnTo>
                  <a:lnTo>
                    <a:pt x="15593" y="17156"/>
                  </a:lnTo>
                  <a:lnTo>
                    <a:pt x="15588" y="17105"/>
                  </a:lnTo>
                  <a:lnTo>
                    <a:pt x="15588" y="16149"/>
                  </a:lnTo>
                  <a:lnTo>
                    <a:pt x="15522" y="16149"/>
                  </a:lnTo>
                  <a:lnTo>
                    <a:pt x="15522" y="16047"/>
                  </a:lnTo>
                  <a:lnTo>
                    <a:pt x="15593" y="16047"/>
                  </a:lnTo>
                  <a:lnTo>
                    <a:pt x="15621" y="15732"/>
                  </a:lnTo>
                  <a:lnTo>
                    <a:pt x="15659" y="15732"/>
                  </a:lnTo>
                  <a:lnTo>
                    <a:pt x="15659" y="16047"/>
                  </a:lnTo>
                  <a:lnTo>
                    <a:pt x="15779" y="16047"/>
                  </a:lnTo>
                  <a:lnTo>
                    <a:pt x="15779" y="16149"/>
                  </a:lnTo>
                  <a:lnTo>
                    <a:pt x="15659" y="16149"/>
                  </a:lnTo>
                  <a:lnTo>
                    <a:pt x="15659" y="17176"/>
                  </a:lnTo>
                  <a:lnTo>
                    <a:pt x="15664" y="17207"/>
                  </a:lnTo>
                  <a:lnTo>
                    <a:pt x="15670" y="17217"/>
                  </a:lnTo>
                  <a:lnTo>
                    <a:pt x="15681" y="17227"/>
                  </a:lnTo>
                  <a:lnTo>
                    <a:pt x="15790" y="17227"/>
                  </a:lnTo>
                  <a:lnTo>
                    <a:pt x="15790" y="17288"/>
                  </a:lnTo>
                  <a:lnTo>
                    <a:pt x="15768" y="17308"/>
                  </a:lnTo>
                  <a:lnTo>
                    <a:pt x="15686" y="17339"/>
                  </a:lnTo>
                  <a:close/>
                  <a:moveTo>
                    <a:pt x="15336" y="16383"/>
                  </a:moveTo>
                  <a:lnTo>
                    <a:pt x="15336" y="16322"/>
                  </a:lnTo>
                  <a:lnTo>
                    <a:pt x="15331" y="16281"/>
                  </a:lnTo>
                  <a:lnTo>
                    <a:pt x="15326" y="16231"/>
                  </a:lnTo>
                  <a:lnTo>
                    <a:pt x="15304" y="16169"/>
                  </a:lnTo>
                  <a:lnTo>
                    <a:pt x="15287" y="16149"/>
                  </a:lnTo>
                  <a:lnTo>
                    <a:pt x="15265" y="16139"/>
                  </a:lnTo>
                  <a:lnTo>
                    <a:pt x="15238" y="16129"/>
                  </a:lnTo>
                  <a:lnTo>
                    <a:pt x="15194" y="16139"/>
                  </a:lnTo>
                  <a:lnTo>
                    <a:pt x="15156" y="16149"/>
                  </a:lnTo>
                  <a:lnTo>
                    <a:pt x="15123" y="16169"/>
                  </a:lnTo>
                  <a:lnTo>
                    <a:pt x="15085" y="16190"/>
                  </a:lnTo>
                  <a:lnTo>
                    <a:pt x="15074" y="16088"/>
                  </a:lnTo>
                  <a:lnTo>
                    <a:pt x="15107" y="16068"/>
                  </a:lnTo>
                  <a:lnTo>
                    <a:pt x="15151" y="16037"/>
                  </a:lnTo>
                  <a:lnTo>
                    <a:pt x="15167" y="16027"/>
                  </a:lnTo>
                  <a:lnTo>
                    <a:pt x="15189" y="16027"/>
                  </a:lnTo>
                  <a:lnTo>
                    <a:pt x="15238" y="16017"/>
                  </a:lnTo>
                  <a:lnTo>
                    <a:pt x="15276" y="16027"/>
                  </a:lnTo>
                  <a:lnTo>
                    <a:pt x="15326" y="16058"/>
                  </a:lnTo>
                  <a:lnTo>
                    <a:pt x="15342" y="16078"/>
                  </a:lnTo>
                  <a:lnTo>
                    <a:pt x="15375" y="16139"/>
                  </a:lnTo>
                  <a:lnTo>
                    <a:pt x="15380" y="16169"/>
                  </a:lnTo>
                  <a:lnTo>
                    <a:pt x="15391" y="16251"/>
                  </a:lnTo>
                  <a:lnTo>
                    <a:pt x="15402" y="16342"/>
                  </a:lnTo>
                  <a:lnTo>
                    <a:pt x="15402" y="17146"/>
                  </a:lnTo>
                  <a:lnTo>
                    <a:pt x="15407" y="17186"/>
                  </a:lnTo>
                  <a:lnTo>
                    <a:pt x="15413" y="17217"/>
                  </a:lnTo>
                  <a:lnTo>
                    <a:pt x="15424" y="17227"/>
                  </a:lnTo>
                  <a:lnTo>
                    <a:pt x="15462" y="17227"/>
                  </a:lnTo>
                  <a:lnTo>
                    <a:pt x="15462" y="17308"/>
                  </a:lnTo>
                  <a:lnTo>
                    <a:pt x="15440" y="17329"/>
                  </a:lnTo>
                  <a:lnTo>
                    <a:pt x="15391" y="17329"/>
                  </a:lnTo>
                  <a:lnTo>
                    <a:pt x="15375" y="17319"/>
                  </a:lnTo>
                  <a:lnTo>
                    <a:pt x="15342" y="17197"/>
                  </a:lnTo>
                  <a:lnTo>
                    <a:pt x="15293" y="17308"/>
                  </a:lnTo>
                  <a:lnTo>
                    <a:pt x="15282" y="17319"/>
                  </a:lnTo>
                  <a:lnTo>
                    <a:pt x="15260" y="17329"/>
                  </a:lnTo>
                  <a:lnTo>
                    <a:pt x="15216" y="17339"/>
                  </a:lnTo>
                  <a:lnTo>
                    <a:pt x="15178" y="17329"/>
                  </a:lnTo>
                  <a:lnTo>
                    <a:pt x="15151" y="17319"/>
                  </a:lnTo>
                  <a:lnTo>
                    <a:pt x="15118" y="17298"/>
                  </a:lnTo>
                  <a:lnTo>
                    <a:pt x="15085" y="17237"/>
                  </a:lnTo>
                  <a:lnTo>
                    <a:pt x="15074" y="17207"/>
                  </a:lnTo>
                  <a:lnTo>
                    <a:pt x="15058" y="17146"/>
                  </a:lnTo>
                  <a:lnTo>
                    <a:pt x="15047" y="17064"/>
                  </a:lnTo>
                  <a:lnTo>
                    <a:pt x="15047" y="16881"/>
                  </a:lnTo>
                  <a:lnTo>
                    <a:pt x="15058" y="16800"/>
                  </a:lnTo>
                  <a:lnTo>
                    <a:pt x="15074" y="16739"/>
                  </a:lnTo>
                  <a:lnTo>
                    <a:pt x="15080" y="16708"/>
                  </a:lnTo>
                  <a:lnTo>
                    <a:pt x="15090" y="16688"/>
                  </a:lnTo>
                  <a:lnTo>
                    <a:pt x="15107" y="16668"/>
                  </a:lnTo>
                  <a:lnTo>
                    <a:pt x="15118" y="16647"/>
                  </a:lnTo>
                  <a:lnTo>
                    <a:pt x="15134" y="16627"/>
                  </a:lnTo>
                  <a:lnTo>
                    <a:pt x="15156" y="16617"/>
                  </a:lnTo>
                  <a:lnTo>
                    <a:pt x="15194" y="16597"/>
                  </a:lnTo>
                  <a:lnTo>
                    <a:pt x="15238" y="16586"/>
                  </a:lnTo>
                  <a:lnTo>
                    <a:pt x="15336" y="16566"/>
                  </a:lnTo>
                  <a:lnTo>
                    <a:pt x="15336" y="16383"/>
                  </a:lnTo>
                  <a:close/>
                  <a:moveTo>
                    <a:pt x="15336" y="16658"/>
                  </a:moveTo>
                  <a:lnTo>
                    <a:pt x="15244" y="16678"/>
                  </a:lnTo>
                  <a:lnTo>
                    <a:pt x="15211" y="16688"/>
                  </a:lnTo>
                  <a:lnTo>
                    <a:pt x="15200" y="16688"/>
                  </a:lnTo>
                  <a:lnTo>
                    <a:pt x="15183" y="16698"/>
                  </a:lnTo>
                  <a:lnTo>
                    <a:pt x="15162" y="16719"/>
                  </a:lnTo>
                  <a:lnTo>
                    <a:pt x="15145" y="16739"/>
                  </a:lnTo>
                  <a:lnTo>
                    <a:pt x="15129" y="16780"/>
                  </a:lnTo>
                  <a:lnTo>
                    <a:pt x="15123" y="16820"/>
                  </a:lnTo>
                  <a:lnTo>
                    <a:pt x="15118" y="16871"/>
                  </a:lnTo>
                  <a:lnTo>
                    <a:pt x="15112" y="16942"/>
                  </a:lnTo>
                  <a:lnTo>
                    <a:pt x="15112" y="17024"/>
                  </a:lnTo>
                  <a:lnTo>
                    <a:pt x="15118" y="17075"/>
                  </a:lnTo>
                  <a:lnTo>
                    <a:pt x="15118" y="17125"/>
                  </a:lnTo>
                  <a:lnTo>
                    <a:pt x="15140" y="17186"/>
                  </a:lnTo>
                  <a:lnTo>
                    <a:pt x="15151" y="17207"/>
                  </a:lnTo>
                  <a:lnTo>
                    <a:pt x="15194" y="17227"/>
                  </a:lnTo>
                  <a:lnTo>
                    <a:pt x="15222" y="17237"/>
                  </a:lnTo>
                  <a:lnTo>
                    <a:pt x="15244" y="17227"/>
                  </a:lnTo>
                  <a:lnTo>
                    <a:pt x="15260" y="17227"/>
                  </a:lnTo>
                  <a:lnTo>
                    <a:pt x="15276" y="17217"/>
                  </a:lnTo>
                  <a:lnTo>
                    <a:pt x="15293" y="17197"/>
                  </a:lnTo>
                  <a:lnTo>
                    <a:pt x="15315" y="17166"/>
                  </a:lnTo>
                  <a:lnTo>
                    <a:pt x="15336" y="17125"/>
                  </a:lnTo>
                  <a:lnTo>
                    <a:pt x="15336" y="16658"/>
                  </a:lnTo>
                  <a:close/>
                  <a:moveTo>
                    <a:pt x="14664" y="16068"/>
                  </a:moveTo>
                  <a:lnTo>
                    <a:pt x="14702" y="16037"/>
                  </a:lnTo>
                  <a:lnTo>
                    <a:pt x="14757" y="16017"/>
                  </a:lnTo>
                  <a:lnTo>
                    <a:pt x="14779" y="16017"/>
                  </a:lnTo>
                  <a:lnTo>
                    <a:pt x="14795" y="16027"/>
                  </a:lnTo>
                  <a:lnTo>
                    <a:pt x="14817" y="16037"/>
                  </a:lnTo>
                  <a:lnTo>
                    <a:pt x="14866" y="16098"/>
                  </a:lnTo>
                  <a:lnTo>
                    <a:pt x="14877" y="16129"/>
                  </a:lnTo>
                  <a:lnTo>
                    <a:pt x="14894" y="16169"/>
                  </a:lnTo>
                  <a:lnTo>
                    <a:pt x="14905" y="16210"/>
                  </a:lnTo>
                  <a:lnTo>
                    <a:pt x="14910" y="16261"/>
                  </a:lnTo>
                  <a:lnTo>
                    <a:pt x="14921" y="16312"/>
                  </a:lnTo>
                  <a:lnTo>
                    <a:pt x="14927" y="16373"/>
                  </a:lnTo>
                  <a:lnTo>
                    <a:pt x="14937" y="16515"/>
                  </a:lnTo>
                  <a:lnTo>
                    <a:pt x="14937" y="16586"/>
                  </a:lnTo>
                  <a:lnTo>
                    <a:pt x="14943" y="16678"/>
                  </a:lnTo>
                  <a:lnTo>
                    <a:pt x="14937" y="16841"/>
                  </a:lnTo>
                  <a:lnTo>
                    <a:pt x="14927" y="16973"/>
                  </a:lnTo>
                  <a:lnTo>
                    <a:pt x="14921" y="17024"/>
                  </a:lnTo>
                  <a:lnTo>
                    <a:pt x="14899" y="17125"/>
                  </a:lnTo>
                  <a:lnTo>
                    <a:pt x="14888" y="17166"/>
                  </a:lnTo>
                  <a:lnTo>
                    <a:pt x="14877" y="17197"/>
                  </a:lnTo>
                  <a:lnTo>
                    <a:pt x="14861" y="17227"/>
                  </a:lnTo>
                  <a:lnTo>
                    <a:pt x="14828" y="17268"/>
                  </a:lnTo>
                  <a:lnTo>
                    <a:pt x="14795" y="17288"/>
                  </a:lnTo>
                  <a:lnTo>
                    <a:pt x="14752" y="17298"/>
                  </a:lnTo>
                  <a:lnTo>
                    <a:pt x="14730" y="17298"/>
                  </a:lnTo>
                  <a:lnTo>
                    <a:pt x="14708" y="17288"/>
                  </a:lnTo>
                  <a:lnTo>
                    <a:pt x="14675" y="17268"/>
                  </a:lnTo>
                  <a:lnTo>
                    <a:pt x="14642" y="17227"/>
                  </a:lnTo>
                  <a:lnTo>
                    <a:pt x="14615" y="17197"/>
                  </a:lnTo>
                  <a:lnTo>
                    <a:pt x="14615" y="17695"/>
                  </a:lnTo>
                  <a:lnTo>
                    <a:pt x="14549" y="17695"/>
                  </a:lnTo>
                  <a:lnTo>
                    <a:pt x="14549" y="16047"/>
                  </a:lnTo>
                  <a:lnTo>
                    <a:pt x="14582" y="16047"/>
                  </a:lnTo>
                  <a:lnTo>
                    <a:pt x="14615" y="16180"/>
                  </a:lnTo>
                  <a:lnTo>
                    <a:pt x="14664" y="16068"/>
                  </a:lnTo>
                  <a:close/>
                  <a:moveTo>
                    <a:pt x="14664" y="17176"/>
                  </a:moveTo>
                  <a:lnTo>
                    <a:pt x="14681" y="17186"/>
                  </a:lnTo>
                  <a:lnTo>
                    <a:pt x="14702" y="17197"/>
                  </a:lnTo>
                  <a:lnTo>
                    <a:pt x="14719" y="17207"/>
                  </a:lnTo>
                  <a:lnTo>
                    <a:pt x="14741" y="17207"/>
                  </a:lnTo>
                  <a:lnTo>
                    <a:pt x="14768" y="17197"/>
                  </a:lnTo>
                  <a:lnTo>
                    <a:pt x="14784" y="17197"/>
                  </a:lnTo>
                  <a:lnTo>
                    <a:pt x="14795" y="17186"/>
                  </a:lnTo>
                  <a:lnTo>
                    <a:pt x="14806" y="17166"/>
                  </a:lnTo>
                  <a:lnTo>
                    <a:pt x="14817" y="17156"/>
                  </a:lnTo>
                  <a:lnTo>
                    <a:pt x="14839" y="17105"/>
                  </a:lnTo>
                  <a:lnTo>
                    <a:pt x="14850" y="17044"/>
                  </a:lnTo>
                  <a:lnTo>
                    <a:pt x="14861" y="16963"/>
                  </a:lnTo>
                  <a:lnTo>
                    <a:pt x="14866" y="16871"/>
                  </a:lnTo>
                  <a:lnTo>
                    <a:pt x="14872" y="16749"/>
                  </a:lnTo>
                  <a:lnTo>
                    <a:pt x="14872" y="16597"/>
                  </a:lnTo>
                  <a:lnTo>
                    <a:pt x="14866" y="16464"/>
                  </a:lnTo>
                  <a:lnTo>
                    <a:pt x="14861" y="16363"/>
                  </a:lnTo>
                  <a:lnTo>
                    <a:pt x="14855" y="16281"/>
                  </a:lnTo>
                  <a:lnTo>
                    <a:pt x="14834" y="16200"/>
                  </a:lnTo>
                  <a:lnTo>
                    <a:pt x="14812" y="16159"/>
                  </a:lnTo>
                  <a:lnTo>
                    <a:pt x="14790" y="16139"/>
                  </a:lnTo>
                  <a:lnTo>
                    <a:pt x="14773" y="16129"/>
                  </a:lnTo>
                  <a:lnTo>
                    <a:pt x="14708" y="16129"/>
                  </a:lnTo>
                  <a:lnTo>
                    <a:pt x="14681" y="16149"/>
                  </a:lnTo>
                  <a:lnTo>
                    <a:pt x="14648" y="16180"/>
                  </a:lnTo>
                  <a:lnTo>
                    <a:pt x="14615" y="16220"/>
                  </a:lnTo>
                  <a:lnTo>
                    <a:pt x="14615" y="17115"/>
                  </a:lnTo>
                  <a:lnTo>
                    <a:pt x="14664" y="17176"/>
                  </a:lnTo>
                  <a:close/>
                  <a:moveTo>
                    <a:pt x="14336" y="15783"/>
                  </a:moveTo>
                  <a:lnTo>
                    <a:pt x="14320" y="15783"/>
                  </a:lnTo>
                  <a:lnTo>
                    <a:pt x="14303" y="15763"/>
                  </a:lnTo>
                  <a:lnTo>
                    <a:pt x="14293" y="15732"/>
                  </a:lnTo>
                  <a:lnTo>
                    <a:pt x="14287" y="15712"/>
                  </a:lnTo>
                  <a:lnTo>
                    <a:pt x="14287" y="15692"/>
                  </a:lnTo>
                  <a:lnTo>
                    <a:pt x="14293" y="15651"/>
                  </a:lnTo>
                  <a:lnTo>
                    <a:pt x="14303" y="15620"/>
                  </a:lnTo>
                  <a:lnTo>
                    <a:pt x="14320" y="15600"/>
                  </a:lnTo>
                  <a:lnTo>
                    <a:pt x="14336" y="15590"/>
                  </a:lnTo>
                  <a:lnTo>
                    <a:pt x="14358" y="15600"/>
                  </a:lnTo>
                  <a:lnTo>
                    <a:pt x="14374" y="15620"/>
                  </a:lnTo>
                  <a:lnTo>
                    <a:pt x="14385" y="15651"/>
                  </a:lnTo>
                  <a:lnTo>
                    <a:pt x="14391" y="15692"/>
                  </a:lnTo>
                  <a:lnTo>
                    <a:pt x="14385" y="15732"/>
                  </a:lnTo>
                  <a:lnTo>
                    <a:pt x="14374" y="15763"/>
                  </a:lnTo>
                  <a:lnTo>
                    <a:pt x="14358" y="15783"/>
                  </a:lnTo>
                  <a:lnTo>
                    <a:pt x="14336" y="15783"/>
                  </a:lnTo>
                  <a:close/>
                  <a:moveTo>
                    <a:pt x="14303" y="16047"/>
                  </a:moveTo>
                  <a:lnTo>
                    <a:pt x="14374" y="16047"/>
                  </a:lnTo>
                  <a:lnTo>
                    <a:pt x="14374" y="17308"/>
                  </a:lnTo>
                  <a:lnTo>
                    <a:pt x="14303" y="17308"/>
                  </a:lnTo>
                  <a:lnTo>
                    <a:pt x="14303" y="16047"/>
                  </a:lnTo>
                  <a:close/>
                  <a:moveTo>
                    <a:pt x="14096" y="17339"/>
                  </a:moveTo>
                  <a:lnTo>
                    <a:pt x="14068" y="17329"/>
                  </a:lnTo>
                  <a:lnTo>
                    <a:pt x="14036" y="17308"/>
                  </a:lnTo>
                  <a:lnTo>
                    <a:pt x="14019" y="17278"/>
                  </a:lnTo>
                  <a:lnTo>
                    <a:pt x="14008" y="17247"/>
                  </a:lnTo>
                  <a:lnTo>
                    <a:pt x="14003" y="17207"/>
                  </a:lnTo>
                  <a:lnTo>
                    <a:pt x="13997" y="17156"/>
                  </a:lnTo>
                  <a:lnTo>
                    <a:pt x="13997" y="16149"/>
                  </a:lnTo>
                  <a:lnTo>
                    <a:pt x="13926" y="16149"/>
                  </a:lnTo>
                  <a:lnTo>
                    <a:pt x="13926" y="16047"/>
                  </a:lnTo>
                  <a:lnTo>
                    <a:pt x="13997" y="16047"/>
                  </a:lnTo>
                  <a:lnTo>
                    <a:pt x="14030" y="15732"/>
                  </a:lnTo>
                  <a:lnTo>
                    <a:pt x="14063" y="15732"/>
                  </a:lnTo>
                  <a:lnTo>
                    <a:pt x="14063" y="16047"/>
                  </a:lnTo>
                  <a:lnTo>
                    <a:pt x="14189" y="16047"/>
                  </a:lnTo>
                  <a:lnTo>
                    <a:pt x="14189" y="16149"/>
                  </a:lnTo>
                  <a:lnTo>
                    <a:pt x="14063" y="16149"/>
                  </a:lnTo>
                  <a:lnTo>
                    <a:pt x="14063" y="17125"/>
                  </a:lnTo>
                  <a:lnTo>
                    <a:pt x="14068" y="17176"/>
                  </a:lnTo>
                  <a:lnTo>
                    <a:pt x="14074" y="17207"/>
                  </a:lnTo>
                  <a:lnTo>
                    <a:pt x="14079" y="17217"/>
                  </a:lnTo>
                  <a:lnTo>
                    <a:pt x="14090" y="17227"/>
                  </a:lnTo>
                  <a:lnTo>
                    <a:pt x="14194" y="17227"/>
                  </a:lnTo>
                  <a:lnTo>
                    <a:pt x="14200" y="17288"/>
                  </a:lnTo>
                  <a:lnTo>
                    <a:pt x="14178" y="17308"/>
                  </a:lnTo>
                  <a:lnTo>
                    <a:pt x="14096" y="17339"/>
                  </a:lnTo>
                  <a:close/>
                  <a:moveTo>
                    <a:pt x="13680" y="17339"/>
                  </a:moveTo>
                  <a:lnTo>
                    <a:pt x="13631" y="17339"/>
                  </a:lnTo>
                  <a:lnTo>
                    <a:pt x="13587" y="17319"/>
                  </a:lnTo>
                  <a:lnTo>
                    <a:pt x="13555" y="17298"/>
                  </a:lnTo>
                  <a:lnTo>
                    <a:pt x="13527" y="17268"/>
                  </a:lnTo>
                  <a:lnTo>
                    <a:pt x="13538" y="17176"/>
                  </a:lnTo>
                  <a:lnTo>
                    <a:pt x="13637" y="17237"/>
                  </a:lnTo>
                  <a:lnTo>
                    <a:pt x="13702" y="17237"/>
                  </a:lnTo>
                  <a:lnTo>
                    <a:pt x="13724" y="17227"/>
                  </a:lnTo>
                  <a:lnTo>
                    <a:pt x="13757" y="17186"/>
                  </a:lnTo>
                  <a:lnTo>
                    <a:pt x="13773" y="17156"/>
                  </a:lnTo>
                  <a:lnTo>
                    <a:pt x="13779" y="17115"/>
                  </a:lnTo>
                  <a:lnTo>
                    <a:pt x="13784" y="17064"/>
                  </a:lnTo>
                  <a:lnTo>
                    <a:pt x="13790" y="16993"/>
                  </a:lnTo>
                  <a:lnTo>
                    <a:pt x="13784" y="16932"/>
                  </a:lnTo>
                  <a:lnTo>
                    <a:pt x="13784" y="16892"/>
                  </a:lnTo>
                  <a:lnTo>
                    <a:pt x="13779" y="16851"/>
                  </a:lnTo>
                  <a:lnTo>
                    <a:pt x="13746" y="16790"/>
                  </a:lnTo>
                  <a:lnTo>
                    <a:pt x="13724" y="16759"/>
                  </a:lnTo>
                  <a:lnTo>
                    <a:pt x="13697" y="16729"/>
                  </a:lnTo>
                  <a:lnTo>
                    <a:pt x="13659" y="16698"/>
                  </a:lnTo>
                  <a:lnTo>
                    <a:pt x="13631" y="16678"/>
                  </a:lnTo>
                  <a:lnTo>
                    <a:pt x="13604" y="16647"/>
                  </a:lnTo>
                  <a:lnTo>
                    <a:pt x="13582" y="16607"/>
                  </a:lnTo>
                  <a:lnTo>
                    <a:pt x="13571" y="16597"/>
                  </a:lnTo>
                  <a:lnTo>
                    <a:pt x="13566" y="16576"/>
                  </a:lnTo>
                  <a:lnTo>
                    <a:pt x="13549" y="16536"/>
                  </a:lnTo>
                  <a:lnTo>
                    <a:pt x="13538" y="16485"/>
                  </a:lnTo>
                  <a:lnTo>
                    <a:pt x="13533" y="16424"/>
                  </a:lnTo>
                  <a:lnTo>
                    <a:pt x="13527" y="16353"/>
                  </a:lnTo>
                  <a:lnTo>
                    <a:pt x="13533" y="16271"/>
                  </a:lnTo>
                  <a:lnTo>
                    <a:pt x="13533" y="16241"/>
                  </a:lnTo>
                  <a:lnTo>
                    <a:pt x="13538" y="16200"/>
                  </a:lnTo>
                  <a:lnTo>
                    <a:pt x="13549" y="16169"/>
                  </a:lnTo>
                  <a:lnTo>
                    <a:pt x="13555" y="16149"/>
                  </a:lnTo>
                  <a:lnTo>
                    <a:pt x="13566" y="16119"/>
                  </a:lnTo>
                  <a:lnTo>
                    <a:pt x="13577" y="16098"/>
                  </a:lnTo>
                  <a:lnTo>
                    <a:pt x="13598" y="16068"/>
                  </a:lnTo>
                  <a:lnTo>
                    <a:pt x="13626" y="16037"/>
                  </a:lnTo>
                  <a:lnTo>
                    <a:pt x="13642" y="16037"/>
                  </a:lnTo>
                  <a:lnTo>
                    <a:pt x="13659" y="16027"/>
                  </a:lnTo>
                  <a:lnTo>
                    <a:pt x="13735" y="16027"/>
                  </a:lnTo>
                  <a:lnTo>
                    <a:pt x="13773" y="16037"/>
                  </a:lnTo>
                  <a:lnTo>
                    <a:pt x="13806" y="16058"/>
                  </a:lnTo>
                  <a:lnTo>
                    <a:pt x="13833" y="16088"/>
                  </a:lnTo>
                  <a:lnTo>
                    <a:pt x="13817" y="16180"/>
                  </a:lnTo>
                  <a:lnTo>
                    <a:pt x="13790" y="16159"/>
                  </a:lnTo>
                  <a:lnTo>
                    <a:pt x="13762" y="16149"/>
                  </a:lnTo>
                  <a:lnTo>
                    <a:pt x="13735" y="16129"/>
                  </a:lnTo>
                  <a:lnTo>
                    <a:pt x="13669" y="16129"/>
                  </a:lnTo>
                  <a:lnTo>
                    <a:pt x="13653" y="16139"/>
                  </a:lnTo>
                  <a:lnTo>
                    <a:pt x="13637" y="16159"/>
                  </a:lnTo>
                  <a:lnTo>
                    <a:pt x="13620" y="16169"/>
                  </a:lnTo>
                  <a:lnTo>
                    <a:pt x="13615" y="16190"/>
                  </a:lnTo>
                  <a:lnTo>
                    <a:pt x="13609" y="16200"/>
                  </a:lnTo>
                  <a:lnTo>
                    <a:pt x="13604" y="16241"/>
                  </a:lnTo>
                  <a:lnTo>
                    <a:pt x="13593" y="16342"/>
                  </a:lnTo>
                  <a:lnTo>
                    <a:pt x="13598" y="16403"/>
                  </a:lnTo>
                  <a:lnTo>
                    <a:pt x="13598" y="16444"/>
                  </a:lnTo>
                  <a:lnTo>
                    <a:pt x="13609" y="16485"/>
                  </a:lnTo>
                  <a:lnTo>
                    <a:pt x="13620" y="16515"/>
                  </a:lnTo>
                  <a:lnTo>
                    <a:pt x="13653" y="16556"/>
                  </a:lnTo>
                  <a:lnTo>
                    <a:pt x="13708" y="16607"/>
                  </a:lnTo>
                  <a:lnTo>
                    <a:pt x="13746" y="16637"/>
                  </a:lnTo>
                  <a:lnTo>
                    <a:pt x="13773" y="16678"/>
                  </a:lnTo>
                  <a:lnTo>
                    <a:pt x="13801" y="16708"/>
                  </a:lnTo>
                  <a:lnTo>
                    <a:pt x="13812" y="16729"/>
                  </a:lnTo>
                  <a:lnTo>
                    <a:pt x="13822" y="16759"/>
                  </a:lnTo>
                  <a:lnTo>
                    <a:pt x="13833" y="16800"/>
                  </a:lnTo>
                  <a:lnTo>
                    <a:pt x="13855" y="16922"/>
                  </a:lnTo>
                  <a:lnTo>
                    <a:pt x="13855" y="16993"/>
                  </a:lnTo>
                  <a:lnTo>
                    <a:pt x="13844" y="17136"/>
                  </a:lnTo>
                  <a:lnTo>
                    <a:pt x="13828" y="17197"/>
                  </a:lnTo>
                  <a:lnTo>
                    <a:pt x="13812" y="17247"/>
                  </a:lnTo>
                  <a:lnTo>
                    <a:pt x="13801" y="17268"/>
                  </a:lnTo>
                  <a:lnTo>
                    <a:pt x="13784" y="17288"/>
                  </a:lnTo>
                  <a:lnTo>
                    <a:pt x="13757" y="17319"/>
                  </a:lnTo>
                  <a:lnTo>
                    <a:pt x="13719" y="17339"/>
                  </a:lnTo>
                  <a:lnTo>
                    <a:pt x="13680" y="17339"/>
                  </a:lnTo>
                  <a:close/>
                  <a:moveTo>
                    <a:pt x="13150" y="16068"/>
                  </a:moveTo>
                  <a:lnTo>
                    <a:pt x="13172" y="16047"/>
                  </a:lnTo>
                  <a:lnTo>
                    <a:pt x="13194" y="16037"/>
                  </a:lnTo>
                  <a:lnTo>
                    <a:pt x="13221" y="16027"/>
                  </a:lnTo>
                  <a:lnTo>
                    <a:pt x="13254" y="16017"/>
                  </a:lnTo>
                  <a:lnTo>
                    <a:pt x="13281" y="16027"/>
                  </a:lnTo>
                  <a:lnTo>
                    <a:pt x="13314" y="16037"/>
                  </a:lnTo>
                  <a:lnTo>
                    <a:pt x="13336" y="16058"/>
                  </a:lnTo>
                  <a:lnTo>
                    <a:pt x="13369" y="16119"/>
                  </a:lnTo>
                  <a:lnTo>
                    <a:pt x="13391" y="16200"/>
                  </a:lnTo>
                  <a:lnTo>
                    <a:pt x="13396" y="16241"/>
                  </a:lnTo>
                  <a:lnTo>
                    <a:pt x="13396" y="16281"/>
                  </a:lnTo>
                  <a:lnTo>
                    <a:pt x="13402" y="16373"/>
                  </a:lnTo>
                  <a:lnTo>
                    <a:pt x="13402" y="17308"/>
                  </a:lnTo>
                  <a:lnTo>
                    <a:pt x="13331" y="17308"/>
                  </a:lnTo>
                  <a:lnTo>
                    <a:pt x="13331" y="16261"/>
                  </a:lnTo>
                  <a:lnTo>
                    <a:pt x="13325" y="16220"/>
                  </a:lnTo>
                  <a:lnTo>
                    <a:pt x="13320" y="16190"/>
                  </a:lnTo>
                  <a:lnTo>
                    <a:pt x="13309" y="16169"/>
                  </a:lnTo>
                  <a:lnTo>
                    <a:pt x="13292" y="16149"/>
                  </a:lnTo>
                  <a:lnTo>
                    <a:pt x="13260" y="16129"/>
                  </a:lnTo>
                  <a:lnTo>
                    <a:pt x="13221" y="16129"/>
                  </a:lnTo>
                  <a:lnTo>
                    <a:pt x="13199" y="16139"/>
                  </a:lnTo>
                  <a:lnTo>
                    <a:pt x="13183" y="16139"/>
                  </a:lnTo>
                  <a:lnTo>
                    <a:pt x="13167" y="16159"/>
                  </a:lnTo>
                  <a:lnTo>
                    <a:pt x="13134" y="16190"/>
                  </a:lnTo>
                  <a:lnTo>
                    <a:pt x="13106" y="16231"/>
                  </a:lnTo>
                  <a:lnTo>
                    <a:pt x="13106" y="17308"/>
                  </a:lnTo>
                  <a:lnTo>
                    <a:pt x="13035" y="17308"/>
                  </a:lnTo>
                  <a:lnTo>
                    <a:pt x="13035" y="16047"/>
                  </a:lnTo>
                  <a:lnTo>
                    <a:pt x="13068" y="16047"/>
                  </a:lnTo>
                  <a:lnTo>
                    <a:pt x="13101" y="16180"/>
                  </a:lnTo>
                  <a:lnTo>
                    <a:pt x="13150" y="16068"/>
                  </a:lnTo>
                  <a:close/>
                  <a:moveTo>
                    <a:pt x="12691" y="17339"/>
                  </a:moveTo>
                  <a:lnTo>
                    <a:pt x="12664" y="17339"/>
                  </a:lnTo>
                  <a:lnTo>
                    <a:pt x="12642" y="17329"/>
                  </a:lnTo>
                  <a:lnTo>
                    <a:pt x="12626" y="17319"/>
                  </a:lnTo>
                  <a:lnTo>
                    <a:pt x="12604" y="17298"/>
                  </a:lnTo>
                  <a:lnTo>
                    <a:pt x="12587" y="17278"/>
                  </a:lnTo>
                  <a:lnTo>
                    <a:pt x="12565" y="17247"/>
                  </a:lnTo>
                  <a:lnTo>
                    <a:pt x="12549" y="17217"/>
                  </a:lnTo>
                  <a:lnTo>
                    <a:pt x="12538" y="17186"/>
                  </a:lnTo>
                  <a:lnTo>
                    <a:pt x="12522" y="17136"/>
                  </a:lnTo>
                  <a:lnTo>
                    <a:pt x="12511" y="17095"/>
                  </a:lnTo>
                  <a:lnTo>
                    <a:pt x="12505" y="17034"/>
                  </a:lnTo>
                  <a:lnTo>
                    <a:pt x="12494" y="16983"/>
                  </a:lnTo>
                  <a:lnTo>
                    <a:pt x="12489" y="16912"/>
                  </a:lnTo>
                  <a:lnTo>
                    <a:pt x="12483" y="16881"/>
                  </a:lnTo>
                  <a:lnTo>
                    <a:pt x="12483" y="16841"/>
                  </a:lnTo>
                  <a:lnTo>
                    <a:pt x="12478" y="16759"/>
                  </a:lnTo>
                  <a:lnTo>
                    <a:pt x="12478" y="16597"/>
                  </a:lnTo>
                  <a:lnTo>
                    <a:pt x="12483" y="16515"/>
                  </a:lnTo>
                  <a:lnTo>
                    <a:pt x="12489" y="16444"/>
                  </a:lnTo>
                  <a:lnTo>
                    <a:pt x="12494" y="16383"/>
                  </a:lnTo>
                  <a:lnTo>
                    <a:pt x="12516" y="16261"/>
                  </a:lnTo>
                  <a:lnTo>
                    <a:pt x="12538" y="16180"/>
                  </a:lnTo>
                  <a:lnTo>
                    <a:pt x="12554" y="16139"/>
                  </a:lnTo>
                  <a:lnTo>
                    <a:pt x="12587" y="16078"/>
                  </a:lnTo>
                  <a:lnTo>
                    <a:pt x="12604" y="16058"/>
                  </a:lnTo>
                  <a:lnTo>
                    <a:pt x="12626" y="16037"/>
                  </a:lnTo>
                  <a:lnTo>
                    <a:pt x="12647" y="16027"/>
                  </a:lnTo>
                  <a:lnTo>
                    <a:pt x="12669" y="16027"/>
                  </a:lnTo>
                  <a:lnTo>
                    <a:pt x="12691" y="16017"/>
                  </a:lnTo>
                  <a:lnTo>
                    <a:pt x="12713" y="16027"/>
                  </a:lnTo>
                  <a:lnTo>
                    <a:pt x="12735" y="16027"/>
                  </a:lnTo>
                  <a:lnTo>
                    <a:pt x="12757" y="16037"/>
                  </a:lnTo>
                  <a:lnTo>
                    <a:pt x="12789" y="16078"/>
                  </a:lnTo>
                  <a:lnTo>
                    <a:pt x="12811" y="16108"/>
                  </a:lnTo>
                  <a:lnTo>
                    <a:pt x="12822" y="16139"/>
                  </a:lnTo>
                  <a:lnTo>
                    <a:pt x="12839" y="16169"/>
                  </a:lnTo>
                  <a:lnTo>
                    <a:pt x="12850" y="16220"/>
                  </a:lnTo>
                  <a:lnTo>
                    <a:pt x="12866" y="16261"/>
                  </a:lnTo>
                  <a:lnTo>
                    <a:pt x="12871" y="16312"/>
                  </a:lnTo>
                  <a:lnTo>
                    <a:pt x="12882" y="16373"/>
                  </a:lnTo>
                  <a:lnTo>
                    <a:pt x="12888" y="16444"/>
                  </a:lnTo>
                  <a:lnTo>
                    <a:pt x="12893" y="16475"/>
                  </a:lnTo>
                  <a:lnTo>
                    <a:pt x="12893" y="16515"/>
                  </a:lnTo>
                  <a:lnTo>
                    <a:pt x="12899" y="16586"/>
                  </a:lnTo>
                  <a:lnTo>
                    <a:pt x="12899" y="16759"/>
                  </a:lnTo>
                  <a:lnTo>
                    <a:pt x="12893" y="16841"/>
                  </a:lnTo>
                  <a:lnTo>
                    <a:pt x="12888" y="16912"/>
                  </a:lnTo>
                  <a:lnTo>
                    <a:pt x="12877" y="17034"/>
                  </a:lnTo>
                  <a:lnTo>
                    <a:pt x="12866" y="17095"/>
                  </a:lnTo>
                  <a:lnTo>
                    <a:pt x="12855" y="17136"/>
                  </a:lnTo>
                  <a:lnTo>
                    <a:pt x="12839" y="17176"/>
                  </a:lnTo>
                  <a:lnTo>
                    <a:pt x="12828" y="17217"/>
                  </a:lnTo>
                  <a:lnTo>
                    <a:pt x="12795" y="17278"/>
                  </a:lnTo>
                  <a:lnTo>
                    <a:pt x="12773" y="17298"/>
                  </a:lnTo>
                  <a:lnTo>
                    <a:pt x="12757" y="17319"/>
                  </a:lnTo>
                  <a:lnTo>
                    <a:pt x="12713" y="17339"/>
                  </a:lnTo>
                  <a:lnTo>
                    <a:pt x="12691" y="17339"/>
                  </a:lnTo>
                  <a:close/>
                  <a:moveTo>
                    <a:pt x="12691" y="17237"/>
                  </a:moveTo>
                  <a:lnTo>
                    <a:pt x="12718" y="17227"/>
                  </a:lnTo>
                  <a:lnTo>
                    <a:pt x="12746" y="17207"/>
                  </a:lnTo>
                  <a:lnTo>
                    <a:pt x="12757" y="17197"/>
                  </a:lnTo>
                  <a:lnTo>
                    <a:pt x="12768" y="17176"/>
                  </a:lnTo>
                  <a:lnTo>
                    <a:pt x="12789" y="17125"/>
                  </a:lnTo>
                  <a:lnTo>
                    <a:pt x="12800" y="17095"/>
                  </a:lnTo>
                  <a:lnTo>
                    <a:pt x="12806" y="17064"/>
                  </a:lnTo>
                  <a:lnTo>
                    <a:pt x="12817" y="16983"/>
                  </a:lnTo>
                  <a:lnTo>
                    <a:pt x="12822" y="16881"/>
                  </a:lnTo>
                  <a:lnTo>
                    <a:pt x="12828" y="16759"/>
                  </a:lnTo>
                  <a:lnTo>
                    <a:pt x="12828" y="16475"/>
                  </a:lnTo>
                  <a:lnTo>
                    <a:pt x="12817" y="16373"/>
                  </a:lnTo>
                  <a:lnTo>
                    <a:pt x="12806" y="16292"/>
                  </a:lnTo>
                  <a:lnTo>
                    <a:pt x="12800" y="16261"/>
                  </a:lnTo>
                  <a:lnTo>
                    <a:pt x="12789" y="16231"/>
                  </a:lnTo>
                  <a:lnTo>
                    <a:pt x="12784" y="16200"/>
                  </a:lnTo>
                  <a:lnTo>
                    <a:pt x="12762" y="16159"/>
                  </a:lnTo>
                  <a:lnTo>
                    <a:pt x="12746" y="16149"/>
                  </a:lnTo>
                  <a:lnTo>
                    <a:pt x="12735" y="16139"/>
                  </a:lnTo>
                  <a:lnTo>
                    <a:pt x="12718" y="16129"/>
                  </a:lnTo>
                  <a:lnTo>
                    <a:pt x="12658" y="16129"/>
                  </a:lnTo>
                  <a:lnTo>
                    <a:pt x="12631" y="16149"/>
                  </a:lnTo>
                  <a:lnTo>
                    <a:pt x="12620" y="16159"/>
                  </a:lnTo>
                  <a:lnTo>
                    <a:pt x="12609" y="16180"/>
                  </a:lnTo>
                  <a:lnTo>
                    <a:pt x="12587" y="16231"/>
                  </a:lnTo>
                  <a:lnTo>
                    <a:pt x="12571" y="16292"/>
                  </a:lnTo>
                  <a:lnTo>
                    <a:pt x="12560" y="16373"/>
                  </a:lnTo>
                  <a:lnTo>
                    <a:pt x="12549" y="16475"/>
                  </a:lnTo>
                  <a:lnTo>
                    <a:pt x="12549" y="16881"/>
                  </a:lnTo>
                  <a:lnTo>
                    <a:pt x="12560" y="16983"/>
                  </a:lnTo>
                  <a:lnTo>
                    <a:pt x="12571" y="17064"/>
                  </a:lnTo>
                  <a:lnTo>
                    <a:pt x="12576" y="17095"/>
                  </a:lnTo>
                  <a:lnTo>
                    <a:pt x="12587" y="17125"/>
                  </a:lnTo>
                  <a:lnTo>
                    <a:pt x="12609" y="17176"/>
                  </a:lnTo>
                  <a:lnTo>
                    <a:pt x="12620" y="17197"/>
                  </a:lnTo>
                  <a:lnTo>
                    <a:pt x="12631" y="17207"/>
                  </a:lnTo>
                  <a:lnTo>
                    <a:pt x="12647" y="17217"/>
                  </a:lnTo>
                  <a:lnTo>
                    <a:pt x="12658" y="17227"/>
                  </a:lnTo>
                  <a:lnTo>
                    <a:pt x="12675" y="17237"/>
                  </a:lnTo>
                  <a:lnTo>
                    <a:pt x="12691" y="17237"/>
                  </a:lnTo>
                  <a:close/>
                  <a:moveTo>
                    <a:pt x="12237" y="17339"/>
                  </a:moveTo>
                  <a:lnTo>
                    <a:pt x="12199" y="17339"/>
                  </a:lnTo>
                  <a:lnTo>
                    <a:pt x="12172" y="17329"/>
                  </a:lnTo>
                  <a:lnTo>
                    <a:pt x="12139" y="17308"/>
                  </a:lnTo>
                  <a:lnTo>
                    <a:pt x="12117" y="17278"/>
                  </a:lnTo>
                  <a:lnTo>
                    <a:pt x="12090" y="17247"/>
                  </a:lnTo>
                  <a:lnTo>
                    <a:pt x="12052" y="17176"/>
                  </a:lnTo>
                  <a:lnTo>
                    <a:pt x="12035" y="17125"/>
                  </a:lnTo>
                  <a:lnTo>
                    <a:pt x="12024" y="17064"/>
                  </a:lnTo>
                  <a:lnTo>
                    <a:pt x="12008" y="17003"/>
                  </a:lnTo>
                  <a:lnTo>
                    <a:pt x="12002" y="16932"/>
                  </a:lnTo>
                  <a:lnTo>
                    <a:pt x="11991" y="16861"/>
                  </a:lnTo>
                  <a:lnTo>
                    <a:pt x="11981" y="16698"/>
                  </a:lnTo>
                  <a:lnTo>
                    <a:pt x="11981" y="16424"/>
                  </a:lnTo>
                  <a:lnTo>
                    <a:pt x="11986" y="16332"/>
                  </a:lnTo>
                  <a:lnTo>
                    <a:pt x="11986" y="16251"/>
                  </a:lnTo>
                  <a:lnTo>
                    <a:pt x="11997" y="16169"/>
                  </a:lnTo>
                  <a:lnTo>
                    <a:pt x="12002" y="16098"/>
                  </a:lnTo>
                  <a:lnTo>
                    <a:pt x="12013" y="16027"/>
                  </a:lnTo>
                  <a:lnTo>
                    <a:pt x="12024" y="15966"/>
                  </a:lnTo>
                  <a:lnTo>
                    <a:pt x="12057" y="15864"/>
                  </a:lnTo>
                  <a:lnTo>
                    <a:pt x="12073" y="15824"/>
                  </a:lnTo>
                  <a:lnTo>
                    <a:pt x="12095" y="15783"/>
                  </a:lnTo>
                  <a:lnTo>
                    <a:pt x="12117" y="15753"/>
                  </a:lnTo>
                  <a:lnTo>
                    <a:pt x="12172" y="15712"/>
                  </a:lnTo>
                  <a:lnTo>
                    <a:pt x="12199" y="15702"/>
                  </a:lnTo>
                  <a:lnTo>
                    <a:pt x="12281" y="15702"/>
                  </a:lnTo>
                  <a:lnTo>
                    <a:pt x="12325" y="15722"/>
                  </a:lnTo>
                  <a:lnTo>
                    <a:pt x="12358" y="15742"/>
                  </a:lnTo>
                  <a:lnTo>
                    <a:pt x="12396" y="15773"/>
                  </a:lnTo>
                  <a:lnTo>
                    <a:pt x="12385" y="15885"/>
                  </a:lnTo>
                  <a:lnTo>
                    <a:pt x="12309" y="15834"/>
                  </a:lnTo>
                  <a:lnTo>
                    <a:pt x="12276" y="15814"/>
                  </a:lnTo>
                  <a:lnTo>
                    <a:pt x="12194" y="15814"/>
                  </a:lnTo>
                  <a:lnTo>
                    <a:pt x="12161" y="15834"/>
                  </a:lnTo>
                  <a:lnTo>
                    <a:pt x="12150" y="15854"/>
                  </a:lnTo>
                  <a:lnTo>
                    <a:pt x="12134" y="15875"/>
                  </a:lnTo>
                  <a:lnTo>
                    <a:pt x="12117" y="15905"/>
                  </a:lnTo>
                  <a:lnTo>
                    <a:pt x="12106" y="15936"/>
                  </a:lnTo>
                  <a:lnTo>
                    <a:pt x="12084" y="16017"/>
                  </a:lnTo>
                  <a:lnTo>
                    <a:pt x="12079" y="16068"/>
                  </a:lnTo>
                  <a:lnTo>
                    <a:pt x="12068" y="16119"/>
                  </a:lnTo>
                  <a:lnTo>
                    <a:pt x="12057" y="16251"/>
                  </a:lnTo>
                  <a:lnTo>
                    <a:pt x="12057" y="16769"/>
                  </a:lnTo>
                  <a:lnTo>
                    <a:pt x="12068" y="16902"/>
                  </a:lnTo>
                  <a:lnTo>
                    <a:pt x="12084" y="17014"/>
                  </a:lnTo>
                  <a:lnTo>
                    <a:pt x="12095" y="17064"/>
                  </a:lnTo>
                  <a:lnTo>
                    <a:pt x="12101" y="17105"/>
                  </a:lnTo>
                  <a:lnTo>
                    <a:pt x="12145" y="17186"/>
                  </a:lnTo>
                  <a:lnTo>
                    <a:pt x="12161" y="17197"/>
                  </a:lnTo>
                  <a:lnTo>
                    <a:pt x="12177" y="17217"/>
                  </a:lnTo>
                  <a:lnTo>
                    <a:pt x="12194" y="17227"/>
                  </a:lnTo>
                  <a:lnTo>
                    <a:pt x="12281" y="17227"/>
                  </a:lnTo>
                  <a:lnTo>
                    <a:pt x="12298" y="17217"/>
                  </a:lnTo>
                  <a:lnTo>
                    <a:pt x="12319" y="17207"/>
                  </a:lnTo>
                  <a:lnTo>
                    <a:pt x="12352" y="17186"/>
                  </a:lnTo>
                  <a:lnTo>
                    <a:pt x="12385" y="17156"/>
                  </a:lnTo>
                  <a:lnTo>
                    <a:pt x="12407" y="17247"/>
                  </a:lnTo>
                  <a:lnTo>
                    <a:pt x="12369" y="17288"/>
                  </a:lnTo>
                  <a:lnTo>
                    <a:pt x="12330" y="17319"/>
                  </a:lnTo>
                  <a:lnTo>
                    <a:pt x="12287" y="17329"/>
                  </a:lnTo>
                  <a:lnTo>
                    <a:pt x="12259" y="17339"/>
                  </a:lnTo>
                  <a:lnTo>
                    <a:pt x="12237" y="17339"/>
                  </a:lnTo>
                  <a:close/>
                  <a:moveTo>
                    <a:pt x="16550" y="13139"/>
                  </a:moveTo>
                  <a:lnTo>
                    <a:pt x="16594" y="13098"/>
                  </a:lnTo>
                  <a:lnTo>
                    <a:pt x="16626" y="13088"/>
                  </a:lnTo>
                  <a:lnTo>
                    <a:pt x="16686" y="13088"/>
                  </a:lnTo>
                  <a:lnTo>
                    <a:pt x="16714" y="13098"/>
                  </a:lnTo>
                  <a:lnTo>
                    <a:pt x="16725" y="13108"/>
                  </a:lnTo>
                  <a:lnTo>
                    <a:pt x="16741" y="13129"/>
                  </a:lnTo>
                  <a:lnTo>
                    <a:pt x="16752" y="13139"/>
                  </a:lnTo>
                  <a:lnTo>
                    <a:pt x="16763" y="13159"/>
                  </a:lnTo>
                  <a:lnTo>
                    <a:pt x="16768" y="13180"/>
                  </a:lnTo>
                  <a:lnTo>
                    <a:pt x="16779" y="13210"/>
                  </a:lnTo>
                  <a:lnTo>
                    <a:pt x="16796" y="13302"/>
                  </a:lnTo>
                  <a:lnTo>
                    <a:pt x="16801" y="13342"/>
                  </a:lnTo>
                  <a:lnTo>
                    <a:pt x="16801" y="14380"/>
                  </a:lnTo>
                  <a:lnTo>
                    <a:pt x="16736" y="14380"/>
                  </a:lnTo>
                  <a:lnTo>
                    <a:pt x="16736" y="13383"/>
                  </a:lnTo>
                  <a:lnTo>
                    <a:pt x="16730" y="13332"/>
                  </a:lnTo>
                  <a:lnTo>
                    <a:pt x="16730" y="13292"/>
                  </a:lnTo>
                  <a:lnTo>
                    <a:pt x="16719" y="13261"/>
                  </a:lnTo>
                  <a:lnTo>
                    <a:pt x="16714" y="13241"/>
                  </a:lnTo>
                  <a:lnTo>
                    <a:pt x="16708" y="13231"/>
                  </a:lnTo>
                  <a:lnTo>
                    <a:pt x="16697" y="13220"/>
                  </a:lnTo>
                  <a:lnTo>
                    <a:pt x="16681" y="13200"/>
                  </a:lnTo>
                  <a:lnTo>
                    <a:pt x="16665" y="13200"/>
                  </a:lnTo>
                  <a:lnTo>
                    <a:pt x="16643" y="13190"/>
                  </a:lnTo>
                  <a:lnTo>
                    <a:pt x="16621" y="13200"/>
                  </a:lnTo>
                  <a:lnTo>
                    <a:pt x="16604" y="13200"/>
                  </a:lnTo>
                  <a:lnTo>
                    <a:pt x="16583" y="13210"/>
                  </a:lnTo>
                  <a:lnTo>
                    <a:pt x="16566" y="13220"/>
                  </a:lnTo>
                  <a:lnTo>
                    <a:pt x="16539" y="13251"/>
                  </a:lnTo>
                  <a:lnTo>
                    <a:pt x="16506" y="13292"/>
                  </a:lnTo>
                  <a:lnTo>
                    <a:pt x="16506" y="14380"/>
                  </a:lnTo>
                  <a:lnTo>
                    <a:pt x="16435" y="14380"/>
                  </a:lnTo>
                  <a:lnTo>
                    <a:pt x="16435" y="13108"/>
                  </a:lnTo>
                  <a:lnTo>
                    <a:pt x="16468" y="13108"/>
                  </a:lnTo>
                  <a:lnTo>
                    <a:pt x="16501" y="13241"/>
                  </a:lnTo>
                  <a:lnTo>
                    <a:pt x="16550" y="13139"/>
                  </a:lnTo>
                  <a:close/>
                  <a:moveTo>
                    <a:pt x="16227" y="12854"/>
                  </a:moveTo>
                  <a:lnTo>
                    <a:pt x="16211" y="12844"/>
                  </a:lnTo>
                  <a:lnTo>
                    <a:pt x="16195" y="12824"/>
                  </a:lnTo>
                  <a:lnTo>
                    <a:pt x="16184" y="12793"/>
                  </a:lnTo>
                  <a:lnTo>
                    <a:pt x="16178" y="12773"/>
                  </a:lnTo>
                  <a:lnTo>
                    <a:pt x="16178" y="12753"/>
                  </a:lnTo>
                  <a:lnTo>
                    <a:pt x="16184" y="12722"/>
                  </a:lnTo>
                  <a:lnTo>
                    <a:pt x="16195" y="12681"/>
                  </a:lnTo>
                  <a:lnTo>
                    <a:pt x="16211" y="12661"/>
                  </a:lnTo>
                  <a:lnTo>
                    <a:pt x="16249" y="12661"/>
                  </a:lnTo>
                  <a:lnTo>
                    <a:pt x="16266" y="12681"/>
                  </a:lnTo>
                  <a:lnTo>
                    <a:pt x="16277" y="12722"/>
                  </a:lnTo>
                  <a:lnTo>
                    <a:pt x="16282" y="12753"/>
                  </a:lnTo>
                  <a:lnTo>
                    <a:pt x="16277" y="12793"/>
                  </a:lnTo>
                  <a:lnTo>
                    <a:pt x="16266" y="12824"/>
                  </a:lnTo>
                  <a:lnTo>
                    <a:pt x="16249" y="12844"/>
                  </a:lnTo>
                  <a:lnTo>
                    <a:pt x="16227" y="12854"/>
                  </a:lnTo>
                  <a:close/>
                  <a:moveTo>
                    <a:pt x="16195" y="13108"/>
                  </a:moveTo>
                  <a:lnTo>
                    <a:pt x="16266" y="13108"/>
                  </a:lnTo>
                  <a:lnTo>
                    <a:pt x="16266" y="14380"/>
                  </a:lnTo>
                  <a:lnTo>
                    <a:pt x="16195" y="14380"/>
                  </a:lnTo>
                  <a:lnTo>
                    <a:pt x="16195" y="13108"/>
                  </a:lnTo>
                  <a:close/>
                  <a:moveTo>
                    <a:pt x="15643" y="14410"/>
                  </a:moveTo>
                  <a:lnTo>
                    <a:pt x="15593" y="14400"/>
                  </a:lnTo>
                  <a:lnTo>
                    <a:pt x="15571" y="14400"/>
                  </a:lnTo>
                  <a:lnTo>
                    <a:pt x="15550" y="14390"/>
                  </a:lnTo>
                  <a:lnTo>
                    <a:pt x="15517" y="14359"/>
                  </a:lnTo>
                  <a:lnTo>
                    <a:pt x="15489" y="14339"/>
                  </a:lnTo>
                  <a:lnTo>
                    <a:pt x="15500" y="14247"/>
                  </a:lnTo>
                  <a:lnTo>
                    <a:pt x="15582" y="14298"/>
                  </a:lnTo>
                  <a:lnTo>
                    <a:pt x="15599" y="14298"/>
                  </a:lnTo>
                  <a:lnTo>
                    <a:pt x="15643" y="14308"/>
                  </a:lnTo>
                  <a:lnTo>
                    <a:pt x="15686" y="14288"/>
                  </a:lnTo>
                  <a:lnTo>
                    <a:pt x="15703" y="14278"/>
                  </a:lnTo>
                  <a:lnTo>
                    <a:pt x="15719" y="14258"/>
                  </a:lnTo>
                  <a:lnTo>
                    <a:pt x="15730" y="14237"/>
                  </a:lnTo>
                  <a:lnTo>
                    <a:pt x="15735" y="14217"/>
                  </a:lnTo>
                  <a:lnTo>
                    <a:pt x="15741" y="14176"/>
                  </a:lnTo>
                  <a:lnTo>
                    <a:pt x="15752" y="14125"/>
                  </a:lnTo>
                  <a:lnTo>
                    <a:pt x="15752" y="14003"/>
                  </a:lnTo>
                  <a:lnTo>
                    <a:pt x="15746" y="13953"/>
                  </a:lnTo>
                  <a:lnTo>
                    <a:pt x="15741" y="13922"/>
                  </a:lnTo>
                  <a:lnTo>
                    <a:pt x="15730" y="13881"/>
                  </a:lnTo>
                  <a:lnTo>
                    <a:pt x="15714" y="13851"/>
                  </a:lnTo>
                  <a:lnTo>
                    <a:pt x="15593" y="13739"/>
                  </a:lnTo>
                  <a:lnTo>
                    <a:pt x="15566" y="13708"/>
                  </a:lnTo>
                  <a:lnTo>
                    <a:pt x="15544" y="13678"/>
                  </a:lnTo>
                  <a:lnTo>
                    <a:pt x="15539" y="13658"/>
                  </a:lnTo>
                  <a:lnTo>
                    <a:pt x="15528" y="13637"/>
                  </a:lnTo>
                  <a:lnTo>
                    <a:pt x="15511" y="13597"/>
                  </a:lnTo>
                  <a:lnTo>
                    <a:pt x="15500" y="13546"/>
                  </a:lnTo>
                  <a:lnTo>
                    <a:pt x="15495" y="13485"/>
                  </a:lnTo>
                  <a:lnTo>
                    <a:pt x="15489" y="13414"/>
                  </a:lnTo>
                  <a:lnTo>
                    <a:pt x="15495" y="13342"/>
                  </a:lnTo>
                  <a:lnTo>
                    <a:pt x="15500" y="13302"/>
                  </a:lnTo>
                  <a:lnTo>
                    <a:pt x="15517" y="13210"/>
                  </a:lnTo>
                  <a:lnTo>
                    <a:pt x="15561" y="13129"/>
                  </a:lnTo>
                  <a:lnTo>
                    <a:pt x="15588" y="13108"/>
                  </a:lnTo>
                  <a:lnTo>
                    <a:pt x="15604" y="13098"/>
                  </a:lnTo>
                  <a:lnTo>
                    <a:pt x="15621" y="13098"/>
                  </a:lnTo>
                  <a:lnTo>
                    <a:pt x="15659" y="13088"/>
                  </a:lnTo>
                  <a:lnTo>
                    <a:pt x="15697" y="13088"/>
                  </a:lnTo>
                  <a:lnTo>
                    <a:pt x="15735" y="13108"/>
                  </a:lnTo>
                  <a:lnTo>
                    <a:pt x="15768" y="13129"/>
                  </a:lnTo>
                  <a:lnTo>
                    <a:pt x="15796" y="13149"/>
                  </a:lnTo>
                  <a:lnTo>
                    <a:pt x="15785" y="13241"/>
                  </a:lnTo>
                  <a:lnTo>
                    <a:pt x="15757" y="13231"/>
                  </a:lnTo>
                  <a:lnTo>
                    <a:pt x="15730" y="13210"/>
                  </a:lnTo>
                  <a:lnTo>
                    <a:pt x="15697" y="13200"/>
                  </a:lnTo>
                  <a:lnTo>
                    <a:pt x="15637" y="13200"/>
                  </a:lnTo>
                  <a:lnTo>
                    <a:pt x="15615" y="13210"/>
                  </a:lnTo>
                  <a:lnTo>
                    <a:pt x="15599" y="13220"/>
                  </a:lnTo>
                  <a:lnTo>
                    <a:pt x="15582" y="13241"/>
                  </a:lnTo>
                  <a:lnTo>
                    <a:pt x="15577" y="13251"/>
                  </a:lnTo>
                  <a:lnTo>
                    <a:pt x="15571" y="13271"/>
                  </a:lnTo>
                  <a:lnTo>
                    <a:pt x="15566" y="13302"/>
                  </a:lnTo>
                  <a:lnTo>
                    <a:pt x="15561" y="13353"/>
                  </a:lnTo>
                  <a:lnTo>
                    <a:pt x="15561" y="13464"/>
                  </a:lnTo>
                  <a:lnTo>
                    <a:pt x="15566" y="13515"/>
                  </a:lnTo>
                  <a:lnTo>
                    <a:pt x="15566" y="13536"/>
                  </a:lnTo>
                  <a:lnTo>
                    <a:pt x="15571" y="13546"/>
                  </a:lnTo>
                  <a:lnTo>
                    <a:pt x="15582" y="13576"/>
                  </a:lnTo>
                  <a:lnTo>
                    <a:pt x="15599" y="13607"/>
                  </a:lnTo>
                  <a:lnTo>
                    <a:pt x="15615" y="13627"/>
                  </a:lnTo>
                  <a:lnTo>
                    <a:pt x="15670" y="13668"/>
                  </a:lnTo>
                  <a:lnTo>
                    <a:pt x="15708" y="13708"/>
                  </a:lnTo>
                  <a:lnTo>
                    <a:pt x="15735" y="13739"/>
                  </a:lnTo>
                  <a:lnTo>
                    <a:pt x="15763" y="13780"/>
                  </a:lnTo>
                  <a:lnTo>
                    <a:pt x="15785" y="13820"/>
                  </a:lnTo>
                  <a:lnTo>
                    <a:pt x="15801" y="13871"/>
                  </a:lnTo>
                  <a:lnTo>
                    <a:pt x="15812" y="13922"/>
                  </a:lnTo>
                  <a:lnTo>
                    <a:pt x="15817" y="13983"/>
                  </a:lnTo>
                  <a:lnTo>
                    <a:pt x="15817" y="14136"/>
                  </a:lnTo>
                  <a:lnTo>
                    <a:pt x="15806" y="14207"/>
                  </a:lnTo>
                  <a:lnTo>
                    <a:pt x="15796" y="14268"/>
                  </a:lnTo>
                  <a:lnTo>
                    <a:pt x="15774" y="14319"/>
                  </a:lnTo>
                  <a:lnTo>
                    <a:pt x="15763" y="14339"/>
                  </a:lnTo>
                  <a:lnTo>
                    <a:pt x="15746" y="14359"/>
                  </a:lnTo>
                  <a:lnTo>
                    <a:pt x="15719" y="14390"/>
                  </a:lnTo>
                  <a:lnTo>
                    <a:pt x="15681" y="14400"/>
                  </a:lnTo>
                  <a:lnTo>
                    <a:pt x="15664" y="14410"/>
                  </a:lnTo>
                  <a:lnTo>
                    <a:pt x="15643" y="14410"/>
                  </a:lnTo>
                  <a:close/>
                  <a:moveTo>
                    <a:pt x="15074" y="13820"/>
                  </a:moveTo>
                  <a:lnTo>
                    <a:pt x="15074" y="13942"/>
                  </a:lnTo>
                  <a:lnTo>
                    <a:pt x="15080" y="14044"/>
                  </a:lnTo>
                  <a:lnTo>
                    <a:pt x="15090" y="14136"/>
                  </a:lnTo>
                  <a:lnTo>
                    <a:pt x="15101" y="14166"/>
                  </a:lnTo>
                  <a:lnTo>
                    <a:pt x="15107" y="14197"/>
                  </a:lnTo>
                  <a:lnTo>
                    <a:pt x="15140" y="14258"/>
                  </a:lnTo>
                  <a:lnTo>
                    <a:pt x="15156" y="14278"/>
                  </a:lnTo>
                  <a:lnTo>
                    <a:pt x="15183" y="14288"/>
                  </a:lnTo>
                  <a:lnTo>
                    <a:pt x="15205" y="14298"/>
                  </a:lnTo>
                  <a:lnTo>
                    <a:pt x="15222" y="14298"/>
                  </a:lnTo>
                  <a:lnTo>
                    <a:pt x="15260" y="14288"/>
                  </a:lnTo>
                  <a:lnTo>
                    <a:pt x="15276" y="14288"/>
                  </a:lnTo>
                  <a:lnTo>
                    <a:pt x="15293" y="14278"/>
                  </a:lnTo>
                  <a:lnTo>
                    <a:pt x="15326" y="14247"/>
                  </a:lnTo>
                  <a:lnTo>
                    <a:pt x="15364" y="14227"/>
                  </a:lnTo>
                  <a:lnTo>
                    <a:pt x="15380" y="14319"/>
                  </a:lnTo>
                  <a:lnTo>
                    <a:pt x="15347" y="14349"/>
                  </a:lnTo>
                  <a:lnTo>
                    <a:pt x="15309" y="14380"/>
                  </a:lnTo>
                  <a:lnTo>
                    <a:pt x="15265" y="14400"/>
                  </a:lnTo>
                  <a:lnTo>
                    <a:pt x="15194" y="14400"/>
                  </a:lnTo>
                  <a:lnTo>
                    <a:pt x="15167" y="14390"/>
                  </a:lnTo>
                  <a:lnTo>
                    <a:pt x="15123" y="14369"/>
                  </a:lnTo>
                  <a:lnTo>
                    <a:pt x="15101" y="14349"/>
                  </a:lnTo>
                  <a:lnTo>
                    <a:pt x="15069" y="14288"/>
                  </a:lnTo>
                  <a:lnTo>
                    <a:pt x="15058" y="14247"/>
                  </a:lnTo>
                  <a:lnTo>
                    <a:pt x="15041" y="14207"/>
                  </a:lnTo>
                  <a:lnTo>
                    <a:pt x="15030" y="14156"/>
                  </a:lnTo>
                  <a:lnTo>
                    <a:pt x="15025" y="14105"/>
                  </a:lnTo>
                  <a:lnTo>
                    <a:pt x="15014" y="14044"/>
                  </a:lnTo>
                  <a:lnTo>
                    <a:pt x="15009" y="13983"/>
                  </a:lnTo>
                  <a:lnTo>
                    <a:pt x="15003" y="13912"/>
                  </a:lnTo>
                  <a:lnTo>
                    <a:pt x="15003" y="13658"/>
                  </a:lnTo>
                  <a:lnTo>
                    <a:pt x="15009" y="13576"/>
                  </a:lnTo>
                  <a:lnTo>
                    <a:pt x="15019" y="13434"/>
                  </a:lnTo>
                  <a:lnTo>
                    <a:pt x="15025" y="13373"/>
                  </a:lnTo>
                  <a:lnTo>
                    <a:pt x="15047" y="13271"/>
                  </a:lnTo>
                  <a:lnTo>
                    <a:pt x="15058" y="13231"/>
                  </a:lnTo>
                  <a:lnTo>
                    <a:pt x="15107" y="13139"/>
                  </a:lnTo>
                  <a:lnTo>
                    <a:pt x="15123" y="13119"/>
                  </a:lnTo>
                  <a:lnTo>
                    <a:pt x="15189" y="13088"/>
                  </a:lnTo>
                  <a:lnTo>
                    <a:pt x="15233" y="13088"/>
                  </a:lnTo>
                  <a:lnTo>
                    <a:pt x="15276" y="13108"/>
                  </a:lnTo>
                  <a:lnTo>
                    <a:pt x="15293" y="13119"/>
                  </a:lnTo>
                  <a:lnTo>
                    <a:pt x="15309" y="13139"/>
                  </a:lnTo>
                  <a:lnTo>
                    <a:pt x="15342" y="13200"/>
                  </a:lnTo>
                  <a:lnTo>
                    <a:pt x="15353" y="13231"/>
                  </a:lnTo>
                  <a:lnTo>
                    <a:pt x="15375" y="13312"/>
                  </a:lnTo>
                  <a:lnTo>
                    <a:pt x="15386" y="13403"/>
                  </a:lnTo>
                  <a:lnTo>
                    <a:pt x="15391" y="13454"/>
                  </a:lnTo>
                  <a:lnTo>
                    <a:pt x="15397" y="13515"/>
                  </a:lnTo>
                  <a:lnTo>
                    <a:pt x="15397" y="13780"/>
                  </a:lnTo>
                  <a:lnTo>
                    <a:pt x="15074" y="13780"/>
                  </a:lnTo>
                  <a:lnTo>
                    <a:pt x="15074" y="13820"/>
                  </a:lnTo>
                  <a:close/>
                  <a:moveTo>
                    <a:pt x="15331" y="13678"/>
                  </a:moveTo>
                  <a:lnTo>
                    <a:pt x="15331" y="13597"/>
                  </a:lnTo>
                  <a:lnTo>
                    <a:pt x="15326" y="13495"/>
                  </a:lnTo>
                  <a:lnTo>
                    <a:pt x="15320" y="13414"/>
                  </a:lnTo>
                  <a:lnTo>
                    <a:pt x="15315" y="13342"/>
                  </a:lnTo>
                  <a:lnTo>
                    <a:pt x="15298" y="13281"/>
                  </a:lnTo>
                  <a:lnTo>
                    <a:pt x="15282" y="13241"/>
                  </a:lnTo>
                  <a:lnTo>
                    <a:pt x="15265" y="13220"/>
                  </a:lnTo>
                  <a:lnTo>
                    <a:pt x="15249" y="13210"/>
                  </a:lnTo>
                  <a:lnTo>
                    <a:pt x="15238" y="13200"/>
                  </a:lnTo>
                  <a:lnTo>
                    <a:pt x="15211" y="13190"/>
                  </a:lnTo>
                  <a:lnTo>
                    <a:pt x="15178" y="13200"/>
                  </a:lnTo>
                  <a:lnTo>
                    <a:pt x="15167" y="13200"/>
                  </a:lnTo>
                  <a:lnTo>
                    <a:pt x="15151" y="13210"/>
                  </a:lnTo>
                  <a:lnTo>
                    <a:pt x="15140" y="13220"/>
                  </a:lnTo>
                  <a:lnTo>
                    <a:pt x="15107" y="13281"/>
                  </a:lnTo>
                  <a:lnTo>
                    <a:pt x="15096" y="13342"/>
                  </a:lnTo>
                  <a:lnTo>
                    <a:pt x="15080" y="13424"/>
                  </a:lnTo>
                  <a:lnTo>
                    <a:pt x="15074" y="13525"/>
                  </a:lnTo>
                  <a:lnTo>
                    <a:pt x="15074" y="13678"/>
                  </a:lnTo>
                  <a:lnTo>
                    <a:pt x="15331" y="13678"/>
                  </a:lnTo>
                  <a:close/>
                  <a:moveTo>
                    <a:pt x="14779" y="14400"/>
                  </a:moveTo>
                  <a:lnTo>
                    <a:pt x="14757" y="14400"/>
                  </a:lnTo>
                  <a:lnTo>
                    <a:pt x="14691" y="14369"/>
                  </a:lnTo>
                  <a:lnTo>
                    <a:pt x="14675" y="14349"/>
                  </a:lnTo>
                  <a:lnTo>
                    <a:pt x="14642" y="14288"/>
                  </a:lnTo>
                  <a:lnTo>
                    <a:pt x="14626" y="14247"/>
                  </a:lnTo>
                  <a:lnTo>
                    <a:pt x="14604" y="14166"/>
                  </a:lnTo>
                  <a:lnTo>
                    <a:pt x="14599" y="14105"/>
                  </a:lnTo>
                  <a:lnTo>
                    <a:pt x="14588" y="14044"/>
                  </a:lnTo>
                  <a:lnTo>
                    <a:pt x="14582" y="13983"/>
                  </a:lnTo>
                  <a:lnTo>
                    <a:pt x="14577" y="13912"/>
                  </a:lnTo>
                  <a:lnTo>
                    <a:pt x="14577" y="13576"/>
                  </a:lnTo>
                  <a:lnTo>
                    <a:pt x="14588" y="13434"/>
                  </a:lnTo>
                  <a:lnTo>
                    <a:pt x="14593" y="13383"/>
                  </a:lnTo>
                  <a:lnTo>
                    <a:pt x="14604" y="13322"/>
                  </a:lnTo>
                  <a:lnTo>
                    <a:pt x="14615" y="13281"/>
                  </a:lnTo>
                  <a:lnTo>
                    <a:pt x="14626" y="13231"/>
                  </a:lnTo>
                  <a:lnTo>
                    <a:pt x="14642" y="13200"/>
                  </a:lnTo>
                  <a:lnTo>
                    <a:pt x="14653" y="13169"/>
                  </a:lnTo>
                  <a:lnTo>
                    <a:pt x="14675" y="13139"/>
                  </a:lnTo>
                  <a:lnTo>
                    <a:pt x="14691" y="13119"/>
                  </a:lnTo>
                  <a:lnTo>
                    <a:pt x="14735" y="13098"/>
                  </a:lnTo>
                  <a:lnTo>
                    <a:pt x="14784" y="13088"/>
                  </a:lnTo>
                  <a:lnTo>
                    <a:pt x="14823" y="13088"/>
                  </a:lnTo>
                  <a:lnTo>
                    <a:pt x="14905" y="13139"/>
                  </a:lnTo>
                  <a:lnTo>
                    <a:pt x="14916" y="13149"/>
                  </a:lnTo>
                  <a:lnTo>
                    <a:pt x="14905" y="13251"/>
                  </a:lnTo>
                  <a:lnTo>
                    <a:pt x="14845" y="13210"/>
                  </a:lnTo>
                  <a:lnTo>
                    <a:pt x="14817" y="13200"/>
                  </a:lnTo>
                  <a:lnTo>
                    <a:pt x="14784" y="13190"/>
                  </a:lnTo>
                  <a:lnTo>
                    <a:pt x="14752" y="13200"/>
                  </a:lnTo>
                  <a:lnTo>
                    <a:pt x="14724" y="13210"/>
                  </a:lnTo>
                  <a:lnTo>
                    <a:pt x="14697" y="13241"/>
                  </a:lnTo>
                  <a:lnTo>
                    <a:pt x="14681" y="13292"/>
                  </a:lnTo>
                  <a:lnTo>
                    <a:pt x="14664" y="13353"/>
                  </a:lnTo>
                  <a:lnTo>
                    <a:pt x="14653" y="13434"/>
                  </a:lnTo>
                  <a:lnTo>
                    <a:pt x="14648" y="13525"/>
                  </a:lnTo>
                  <a:lnTo>
                    <a:pt x="14642" y="13658"/>
                  </a:lnTo>
                  <a:lnTo>
                    <a:pt x="14642" y="13810"/>
                  </a:lnTo>
                  <a:lnTo>
                    <a:pt x="14648" y="13942"/>
                  </a:lnTo>
                  <a:lnTo>
                    <a:pt x="14653" y="14044"/>
                  </a:lnTo>
                  <a:lnTo>
                    <a:pt x="14664" y="14136"/>
                  </a:lnTo>
                  <a:lnTo>
                    <a:pt x="14675" y="14166"/>
                  </a:lnTo>
                  <a:lnTo>
                    <a:pt x="14681" y="14197"/>
                  </a:lnTo>
                  <a:lnTo>
                    <a:pt x="14691" y="14227"/>
                  </a:lnTo>
                  <a:lnTo>
                    <a:pt x="14702" y="14247"/>
                  </a:lnTo>
                  <a:lnTo>
                    <a:pt x="14713" y="14258"/>
                  </a:lnTo>
                  <a:lnTo>
                    <a:pt x="14724" y="14278"/>
                  </a:lnTo>
                  <a:lnTo>
                    <a:pt x="14741" y="14288"/>
                  </a:lnTo>
                  <a:lnTo>
                    <a:pt x="14752" y="14288"/>
                  </a:lnTo>
                  <a:lnTo>
                    <a:pt x="14784" y="14298"/>
                  </a:lnTo>
                  <a:lnTo>
                    <a:pt x="14817" y="14288"/>
                  </a:lnTo>
                  <a:lnTo>
                    <a:pt x="14845" y="14278"/>
                  </a:lnTo>
                  <a:lnTo>
                    <a:pt x="14905" y="14217"/>
                  </a:lnTo>
                  <a:lnTo>
                    <a:pt x="14921" y="14319"/>
                  </a:lnTo>
                  <a:lnTo>
                    <a:pt x="14894" y="14349"/>
                  </a:lnTo>
                  <a:lnTo>
                    <a:pt x="14861" y="14380"/>
                  </a:lnTo>
                  <a:lnTo>
                    <a:pt x="14845" y="14390"/>
                  </a:lnTo>
                  <a:lnTo>
                    <a:pt x="14823" y="14400"/>
                  </a:lnTo>
                  <a:lnTo>
                    <a:pt x="14779" y="14400"/>
                  </a:lnTo>
                  <a:close/>
                  <a:moveTo>
                    <a:pt x="14189" y="13139"/>
                  </a:moveTo>
                  <a:lnTo>
                    <a:pt x="14232" y="13098"/>
                  </a:lnTo>
                  <a:lnTo>
                    <a:pt x="14260" y="13088"/>
                  </a:lnTo>
                  <a:lnTo>
                    <a:pt x="14325" y="13088"/>
                  </a:lnTo>
                  <a:lnTo>
                    <a:pt x="14353" y="13098"/>
                  </a:lnTo>
                  <a:lnTo>
                    <a:pt x="14364" y="13108"/>
                  </a:lnTo>
                  <a:lnTo>
                    <a:pt x="14374" y="13129"/>
                  </a:lnTo>
                  <a:lnTo>
                    <a:pt x="14385" y="13139"/>
                  </a:lnTo>
                  <a:lnTo>
                    <a:pt x="14407" y="13180"/>
                  </a:lnTo>
                  <a:lnTo>
                    <a:pt x="14418" y="13210"/>
                  </a:lnTo>
                  <a:lnTo>
                    <a:pt x="14435" y="13302"/>
                  </a:lnTo>
                  <a:lnTo>
                    <a:pt x="14440" y="13342"/>
                  </a:lnTo>
                  <a:lnTo>
                    <a:pt x="14440" y="14380"/>
                  </a:lnTo>
                  <a:lnTo>
                    <a:pt x="14369" y="14380"/>
                  </a:lnTo>
                  <a:lnTo>
                    <a:pt x="14369" y="13332"/>
                  </a:lnTo>
                  <a:lnTo>
                    <a:pt x="14364" y="13292"/>
                  </a:lnTo>
                  <a:lnTo>
                    <a:pt x="14358" y="13261"/>
                  </a:lnTo>
                  <a:lnTo>
                    <a:pt x="14353" y="13241"/>
                  </a:lnTo>
                  <a:lnTo>
                    <a:pt x="14347" y="13231"/>
                  </a:lnTo>
                  <a:lnTo>
                    <a:pt x="14331" y="13220"/>
                  </a:lnTo>
                  <a:lnTo>
                    <a:pt x="14320" y="13200"/>
                  </a:lnTo>
                  <a:lnTo>
                    <a:pt x="14298" y="13200"/>
                  </a:lnTo>
                  <a:lnTo>
                    <a:pt x="14282" y="13190"/>
                  </a:lnTo>
                  <a:lnTo>
                    <a:pt x="14260" y="13200"/>
                  </a:lnTo>
                  <a:lnTo>
                    <a:pt x="14238" y="13200"/>
                  </a:lnTo>
                  <a:lnTo>
                    <a:pt x="14205" y="13220"/>
                  </a:lnTo>
                  <a:lnTo>
                    <a:pt x="14178" y="13251"/>
                  </a:lnTo>
                  <a:lnTo>
                    <a:pt x="14145" y="13292"/>
                  </a:lnTo>
                  <a:lnTo>
                    <a:pt x="14145" y="14380"/>
                  </a:lnTo>
                  <a:lnTo>
                    <a:pt x="14074" y="14380"/>
                  </a:lnTo>
                  <a:lnTo>
                    <a:pt x="14074" y="13108"/>
                  </a:lnTo>
                  <a:lnTo>
                    <a:pt x="14107" y="13108"/>
                  </a:lnTo>
                  <a:lnTo>
                    <a:pt x="14139" y="13241"/>
                  </a:lnTo>
                  <a:lnTo>
                    <a:pt x="14189" y="13139"/>
                  </a:lnTo>
                  <a:close/>
                  <a:moveTo>
                    <a:pt x="13833" y="13444"/>
                  </a:moveTo>
                  <a:lnTo>
                    <a:pt x="13828" y="13393"/>
                  </a:lnTo>
                  <a:lnTo>
                    <a:pt x="13828" y="13342"/>
                  </a:lnTo>
                  <a:lnTo>
                    <a:pt x="13822" y="13302"/>
                  </a:lnTo>
                  <a:lnTo>
                    <a:pt x="13812" y="13261"/>
                  </a:lnTo>
                  <a:lnTo>
                    <a:pt x="13801" y="13241"/>
                  </a:lnTo>
                  <a:lnTo>
                    <a:pt x="13757" y="13200"/>
                  </a:lnTo>
                  <a:lnTo>
                    <a:pt x="13691" y="13200"/>
                  </a:lnTo>
                  <a:lnTo>
                    <a:pt x="13615" y="13241"/>
                  </a:lnTo>
                  <a:lnTo>
                    <a:pt x="13582" y="13261"/>
                  </a:lnTo>
                  <a:lnTo>
                    <a:pt x="13566" y="13159"/>
                  </a:lnTo>
                  <a:lnTo>
                    <a:pt x="13604" y="13129"/>
                  </a:lnTo>
                  <a:lnTo>
                    <a:pt x="13642" y="13108"/>
                  </a:lnTo>
                  <a:lnTo>
                    <a:pt x="13686" y="13088"/>
                  </a:lnTo>
                  <a:lnTo>
                    <a:pt x="13773" y="13088"/>
                  </a:lnTo>
                  <a:lnTo>
                    <a:pt x="13822" y="13119"/>
                  </a:lnTo>
                  <a:lnTo>
                    <a:pt x="13833" y="13139"/>
                  </a:lnTo>
                  <a:lnTo>
                    <a:pt x="13850" y="13159"/>
                  </a:lnTo>
                  <a:lnTo>
                    <a:pt x="13861" y="13180"/>
                  </a:lnTo>
                  <a:lnTo>
                    <a:pt x="13866" y="13210"/>
                  </a:lnTo>
                  <a:lnTo>
                    <a:pt x="13877" y="13241"/>
                  </a:lnTo>
                  <a:lnTo>
                    <a:pt x="13883" y="13271"/>
                  </a:lnTo>
                  <a:lnTo>
                    <a:pt x="13888" y="13312"/>
                  </a:lnTo>
                  <a:lnTo>
                    <a:pt x="13894" y="13403"/>
                  </a:lnTo>
                  <a:lnTo>
                    <a:pt x="13899" y="13515"/>
                  </a:lnTo>
                  <a:lnTo>
                    <a:pt x="13899" y="14258"/>
                  </a:lnTo>
                  <a:lnTo>
                    <a:pt x="13910" y="14278"/>
                  </a:lnTo>
                  <a:lnTo>
                    <a:pt x="13921" y="14288"/>
                  </a:lnTo>
                  <a:lnTo>
                    <a:pt x="13937" y="14298"/>
                  </a:lnTo>
                  <a:lnTo>
                    <a:pt x="13954" y="14298"/>
                  </a:lnTo>
                  <a:lnTo>
                    <a:pt x="13959" y="14369"/>
                  </a:lnTo>
                  <a:lnTo>
                    <a:pt x="13937" y="14390"/>
                  </a:lnTo>
                  <a:lnTo>
                    <a:pt x="13910" y="14400"/>
                  </a:lnTo>
                  <a:lnTo>
                    <a:pt x="13888" y="14400"/>
                  </a:lnTo>
                  <a:lnTo>
                    <a:pt x="13872" y="14380"/>
                  </a:lnTo>
                  <a:lnTo>
                    <a:pt x="13833" y="14268"/>
                  </a:lnTo>
                  <a:lnTo>
                    <a:pt x="13790" y="14369"/>
                  </a:lnTo>
                  <a:lnTo>
                    <a:pt x="13773" y="14390"/>
                  </a:lnTo>
                  <a:lnTo>
                    <a:pt x="13757" y="14400"/>
                  </a:lnTo>
                  <a:lnTo>
                    <a:pt x="13675" y="14400"/>
                  </a:lnTo>
                  <a:lnTo>
                    <a:pt x="13642" y="14390"/>
                  </a:lnTo>
                  <a:lnTo>
                    <a:pt x="13631" y="14369"/>
                  </a:lnTo>
                  <a:lnTo>
                    <a:pt x="13615" y="14359"/>
                  </a:lnTo>
                  <a:lnTo>
                    <a:pt x="13587" y="14329"/>
                  </a:lnTo>
                  <a:lnTo>
                    <a:pt x="13577" y="14298"/>
                  </a:lnTo>
                  <a:lnTo>
                    <a:pt x="13571" y="14278"/>
                  </a:lnTo>
                  <a:lnTo>
                    <a:pt x="13555" y="14207"/>
                  </a:lnTo>
                  <a:lnTo>
                    <a:pt x="13549" y="14176"/>
                  </a:lnTo>
                  <a:lnTo>
                    <a:pt x="13544" y="14136"/>
                  </a:lnTo>
                  <a:lnTo>
                    <a:pt x="13538" y="14085"/>
                  </a:lnTo>
                  <a:lnTo>
                    <a:pt x="13538" y="14034"/>
                  </a:lnTo>
                  <a:lnTo>
                    <a:pt x="13544" y="13942"/>
                  </a:lnTo>
                  <a:lnTo>
                    <a:pt x="13544" y="13902"/>
                  </a:lnTo>
                  <a:lnTo>
                    <a:pt x="13549" y="13871"/>
                  </a:lnTo>
                  <a:lnTo>
                    <a:pt x="13566" y="13800"/>
                  </a:lnTo>
                  <a:lnTo>
                    <a:pt x="13577" y="13780"/>
                  </a:lnTo>
                  <a:lnTo>
                    <a:pt x="13587" y="13749"/>
                  </a:lnTo>
                  <a:lnTo>
                    <a:pt x="13604" y="13729"/>
                  </a:lnTo>
                  <a:lnTo>
                    <a:pt x="13615" y="13708"/>
                  </a:lnTo>
                  <a:lnTo>
                    <a:pt x="13648" y="13688"/>
                  </a:lnTo>
                  <a:lnTo>
                    <a:pt x="13686" y="13658"/>
                  </a:lnTo>
                  <a:lnTo>
                    <a:pt x="13735" y="13647"/>
                  </a:lnTo>
                  <a:lnTo>
                    <a:pt x="13833" y="13637"/>
                  </a:lnTo>
                  <a:lnTo>
                    <a:pt x="13833" y="13444"/>
                  </a:lnTo>
                  <a:close/>
                  <a:moveTo>
                    <a:pt x="13833" y="13729"/>
                  </a:moveTo>
                  <a:lnTo>
                    <a:pt x="13740" y="13739"/>
                  </a:lnTo>
                  <a:lnTo>
                    <a:pt x="13708" y="13749"/>
                  </a:lnTo>
                  <a:lnTo>
                    <a:pt x="13691" y="13759"/>
                  </a:lnTo>
                  <a:lnTo>
                    <a:pt x="13680" y="13759"/>
                  </a:lnTo>
                  <a:lnTo>
                    <a:pt x="13659" y="13780"/>
                  </a:lnTo>
                  <a:lnTo>
                    <a:pt x="13626" y="13841"/>
                  </a:lnTo>
                  <a:lnTo>
                    <a:pt x="13615" y="13892"/>
                  </a:lnTo>
                  <a:lnTo>
                    <a:pt x="13609" y="13942"/>
                  </a:lnTo>
                  <a:lnTo>
                    <a:pt x="13609" y="14146"/>
                  </a:lnTo>
                  <a:lnTo>
                    <a:pt x="13615" y="14186"/>
                  </a:lnTo>
                  <a:lnTo>
                    <a:pt x="13626" y="14227"/>
                  </a:lnTo>
                  <a:lnTo>
                    <a:pt x="13648" y="14268"/>
                  </a:lnTo>
                  <a:lnTo>
                    <a:pt x="13669" y="14288"/>
                  </a:lnTo>
                  <a:lnTo>
                    <a:pt x="13691" y="14298"/>
                  </a:lnTo>
                  <a:lnTo>
                    <a:pt x="13735" y="14298"/>
                  </a:lnTo>
                  <a:lnTo>
                    <a:pt x="13757" y="14288"/>
                  </a:lnTo>
                  <a:lnTo>
                    <a:pt x="13773" y="14278"/>
                  </a:lnTo>
                  <a:lnTo>
                    <a:pt x="13784" y="14268"/>
                  </a:lnTo>
                  <a:lnTo>
                    <a:pt x="13812" y="14227"/>
                  </a:lnTo>
                  <a:lnTo>
                    <a:pt x="13833" y="14186"/>
                  </a:lnTo>
                  <a:lnTo>
                    <a:pt x="13833" y="13729"/>
                  </a:lnTo>
                  <a:close/>
                  <a:moveTo>
                    <a:pt x="13057" y="13108"/>
                  </a:moveTo>
                  <a:lnTo>
                    <a:pt x="13123" y="13108"/>
                  </a:lnTo>
                  <a:lnTo>
                    <a:pt x="13238" y="14014"/>
                  </a:lnTo>
                  <a:lnTo>
                    <a:pt x="13265" y="14339"/>
                  </a:lnTo>
                  <a:lnTo>
                    <a:pt x="13287" y="14014"/>
                  </a:lnTo>
                  <a:lnTo>
                    <a:pt x="13402" y="13108"/>
                  </a:lnTo>
                  <a:lnTo>
                    <a:pt x="13473" y="13108"/>
                  </a:lnTo>
                  <a:lnTo>
                    <a:pt x="13298" y="14380"/>
                  </a:lnTo>
                  <a:lnTo>
                    <a:pt x="13227" y="14380"/>
                  </a:lnTo>
                  <a:lnTo>
                    <a:pt x="13057" y="13108"/>
                  </a:lnTo>
                  <a:close/>
                  <a:moveTo>
                    <a:pt x="12877" y="12651"/>
                  </a:moveTo>
                  <a:lnTo>
                    <a:pt x="12943" y="12651"/>
                  </a:lnTo>
                  <a:lnTo>
                    <a:pt x="12943" y="14380"/>
                  </a:lnTo>
                  <a:lnTo>
                    <a:pt x="12910" y="14380"/>
                  </a:lnTo>
                  <a:lnTo>
                    <a:pt x="12882" y="14247"/>
                  </a:lnTo>
                  <a:lnTo>
                    <a:pt x="12822" y="14369"/>
                  </a:lnTo>
                  <a:lnTo>
                    <a:pt x="12789" y="14390"/>
                  </a:lnTo>
                  <a:lnTo>
                    <a:pt x="12768" y="14400"/>
                  </a:lnTo>
                  <a:lnTo>
                    <a:pt x="12718" y="14400"/>
                  </a:lnTo>
                  <a:lnTo>
                    <a:pt x="12697" y="14390"/>
                  </a:lnTo>
                  <a:lnTo>
                    <a:pt x="12680" y="14380"/>
                  </a:lnTo>
                  <a:lnTo>
                    <a:pt x="12658" y="14369"/>
                  </a:lnTo>
                  <a:lnTo>
                    <a:pt x="12615" y="14288"/>
                  </a:lnTo>
                  <a:lnTo>
                    <a:pt x="12593" y="14207"/>
                  </a:lnTo>
                  <a:lnTo>
                    <a:pt x="12582" y="14156"/>
                  </a:lnTo>
                  <a:lnTo>
                    <a:pt x="12565" y="14044"/>
                  </a:lnTo>
                  <a:lnTo>
                    <a:pt x="12554" y="13902"/>
                  </a:lnTo>
                  <a:lnTo>
                    <a:pt x="12554" y="13647"/>
                  </a:lnTo>
                  <a:lnTo>
                    <a:pt x="12560" y="13566"/>
                  </a:lnTo>
                  <a:lnTo>
                    <a:pt x="12560" y="13495"/>
                  </a:lnTo>
                  <a:lnTo>
                    <a:pt x="12565" y="13434"/>
                  </a:lnTo>
                  <a:lnTo>
                    <a:pt x="12576" y="13373"/>
                  </a:lnTo>
                  <a:lnTo>
                    <a:pt x="12582" y="13322"/>
                  </a:lnTo>
                  <a:lnTo>
                    <a:pt x="12593" y="13271"/>
                  </a:lnTo>
                  <a:lnTo>
                    <a:pt x="12604" y="13231"/>
                  </a:lnTo>
                  <a:lnTo>
                    <a:pt x="12620" y="13190"/>
                  </a:lnTo>
                  <a:lnTo>
                    <a:pt x="12647" y="13139"/>
                  </a:lnTo>
                  <a:lnTo>
                    <a:pt x="12664" y="13119"/>
                  </a:lnTo>
                  <a:lnTo>
                    <a:pt x="12686" y="13108"/>
                  </a:lnTo>
                  <a:lnTo>
                    <a:pt x="12702" y="13098"/>
                  </a:lnTo>
                  <a:lnTo>
                    <a:pt x="12740" y="13088"/>
                  </a:lnTo>
                  <a:lnTo>
                    <a:pt x="12762" y="13088"/>
                  </a:lnTo>
                  <a:lnTo>
                    <a:pt x="12806" y="13108"/>
                  </a:lnTo>
                  <a:lnTo>
                    <a:pt x="12822" y="13119"/>
                  </a:lnTo>
                  <a:lnTo>
                    <a:pt x="12850" y="13159"/>
                  </a:lnTo>
                  <a:lnTo>
                    <a:pt x="12866" y="13180"/>
                  </a:lnTo>
                  <a:lnTo>
                    <a:pt x="12877" y="13200"/>
                  </a:lnTo>
                  <a:lnTo>
                    <a:pt x="12877" y="12651"/>
                  </a:lnTo>
                  <a:close/>
                  <a:moveTo>
                    <a:pt x="12877" y="13292"/>
                  </a:moveTo>
                  <a:lnTo>
                    <a:pt x="12855" y="13261"/>
                  </a:lnTo>
                  <a:lnTo>
                    <a:pt x="12828" y="13231"/>
                  </a:lnTo>
                  <a:lnTo>
                    <a:pt x="12811" y="13210"/>
                  </a:lnTo>
                  <a:lnTo>
                    <a:pt x="12789" y="13200"/>
                  </a:lnTo>
                  <a:lnTo>
                    <a:pt x="12773" y="13200"/>
                  </a:lnTo>
                  <a:lnTo>
                    <a:pt x="12751" y="13190"/>
                  </a:lnTo>
                  <a:lnTo>
                    <a:pt x="12724" y="13200"/>
                  </a:lnTo>
                  <a:lnTo>
                    <a:pt x="12707" y="13200"/>
                  </a:lnTo>
                  <a:lnTo>
                    <a:pt x="12686" y="13220"/>
                  </a:lnTo>
                  <a:lnTo>
                    <a:pt x="12675" y="13241"/>
                  </a:lnTo>
                  <a:lnTo>
                    <a:pt x="12658" y="13281"/>
                  </a:lnTo>
                  <a:lnTo>
                    <a:pt x="12642" y="13342"/>
                  </a:lnTo>
                  <a:lnTo>
                    <a:pt x="12631" y="13424"/>
                  </a:lnTo>
                  <a:lnTo>
                    <a:pt x="12626" y="13525"/>
                  </a:lnTo>
                  <a:lnTo>
                    <a:pt x="12626" y="13942"/>
                  </a:lnTo>
                  <a:lnTo>
                    <a:pt x="12631" y="14044"/>
                  </a:lnTo>
                  <a:lnTo>
                    <a:pt x="12642" y="14136"/>
                  </a:lnTo>
                  <a:lnTo>
                    <a:pt x="12658" y="14197"/>
                  </a:lnTo>
                  <a:lnTo>
                    <a:pt x="12675" y="14247"/>
                  </a:lnTo>
                  <a:lnTo>
                    <a:pt x="12697" y="14288"/>
                  </a:lnTo>
                  <a:lnTo>
                    <a:pt x="12713" y="14298"/>
                  </a:lnTo>
                  <a:lnTo>
                    <a:pt x="12724" y="14298"/>
                  </a:lnTo>
                  <a:lnTo>
                    <a:pt x="12740" y="14308"/>
                  </a:lnTo>
                  <a:lnTo>
                    <a:pt x="12773" y="14308"/>
                  </a:lnTo>
                  <a:lnTo>
                    <a:pt x="12789" y="14298"/>
                  </a:lnTo>
                  <a:lnTo>
                    <a:pt x="12800" y="14288"/>
                  </a:lnTo>
                  <a:lnTo>
                    <a:pt x="12817" y="14278"/>
                  </a:lnTo>
                  <a:lnTo>
                    <a:pt x="12844" y="14237"/>
                  </a:lnTo>
                  <a:lnTo>
                    <a:pt x="12877" y="14197"/>
                  </a:lnTo>
                  <a:lnTo>
                    <a:pt x="12877" y="13292"/>
                  </a:lnTo>
                  <a:close/>
                  <a:moveTo>
                    <a:pt x="12030" y="14380"/>
                  </a:moveTo>
                  <a:lnTo>
                    <a:pt x="11959" y="14380"/>
                  </a:lnTo>
                  <a:lnTo>
                    <a:pt x="12177" y="12783"/>
                  </a:lnTo>
                  <a:lnTo>
                    <a:pt x="12259" y="12783"/>
                  </a:lnTo>
                  <a:lnTo>
                    <a:pt x="12467" y="14380"/>
                  </a:lnTo>
                  <a:lnTo>
                    <a:pt x="12396" y="14380"/>
                  </a:lnTo>
                  <a:lnTo>
                    <a:pt x="12347" y="14014"/>
                  </a:lnTo>
                  <a:lnTo>
                    <a:pt x="12079" y="14014"/>
                  </a:lnTo>
                  <a:lnTo>
                    <a:pt x="12030" y="14380"/>
                  </a:lnTo>
                  <a:close/>
                  <a:moveTo>
                    <a:pt x="12243" y="13220"/>
                  </a:moveTo>
                  <a:lnTo>
                    <a:pt x="12216" y="12834"/>
                  </a:lnTo>
                  <a:lnTo>
                    <a:pt x="12183" y="13220"/>
                  </a:lnTo>
                  <a:lnTo>
                    <a:pt x="12090" y="13912"/>
                  </a:lnTo>
                  <a:lnTo>
                    <a:pt x="12336" y="13912"/>
                  </a:lnTo>
                  <a:lnTo>
                    <a:pt x="12243" y="13220"/>
                  </a:lnTo>
                  <a:close/>
                  <a:moveTo>
                    <a:pt x="19457" y="6122"/>
                  </a:moveTo>
                  <a:lnTo>
                    <a:pt x="18763" y="6122"/>
                  </a:lnTo>
                  <a:lnTo>
                    <a:pt x="18763" y="11390"/>
                  </a:lnTo>
                  <a:lnTo>
                    <a:pt x="18758" y="11420"/>
                  </a:lnTo>
                  <a:lnTo>
                    <a:pt x="18752" y="11441"/>
                  </a:lnTo>
                  <a:lnTo>
                    <a:pt x="18741" y="11492"/>
                  </a:lnTo>
                  <a:lnTo>
                    <a:pt x="18698" y="11573"/>
                  </a:lnTo>
                  <a:lnTo>
                    <a:pt x="18676" y="11593"/>
                  </a:lnTo>
                  <a:lnTo>
                    <a:pt x="18649" y="11614"/>
                  </a:lnTo>
                  <a:lnTo>
                    <a:pt x="18168" y="11614"/>
                  </a:lnTo>
                  <a:lnTo>
                    <a:pt x="18157" y="11603"/>
                  </a:lnTo>
                  <a:lnTo>
                    <a:pt x="18140" y="11593"/>
                  </a:lnTo>
                  <a:lnTo>
                    <a:pt x="18118" y="11573"/>
                  </a:lnTo>
                  <a:lnTo>
                    <a:pt x="18075" y="11492"/>
                  </a:lnTo>
                  <a:lnTo>
                    <a:pt x="18053" y="11390"/>
                  </a:lnTo>
                  <a:lnTo>
                    <a:pt x="18047" y="11339"/>
                  </a:lnTo>
                  <a:lnTo>
                    <a:pt x="18047" y="6122"/>
                  </a:lnTo>
                  <a:lnTo>
                    <a:pt x="17353" y="6122"/>
                  </a:lnTo>
                  <a:lnTo>
                    <a:pt x="17326" y="6112"/>
                  </a:lnTo>
                  <a:lnTo>
                    <a:pt x="17310" y="6102"/>
                  </a:lnTo>
                  <a:lnTo>
                    <a:pt x="17299" y="6092"/>
                  </a:lnTo>
                  <a:lnTo>
                    <a:pt x="17271" y="6071"/>
                  </a:lnTo>
                  <a:lnTo>
                    <a:pt x="17249" y="6041"/>
                  </a:lnTo>
                  <a:lnTo>
                    <a:pt x="17233" y="5990"/>
                  </a:lnTo>
                  <a:lnTo>
                    <a:pt x="17217" y="5949"/>
                  </a:lnTo>
                  <a:lnTo>
                    <a:pt x="17211" y="5898"/>
                  </a:lnTo>
                  <a:lnTo>
                    <a:pt x="17206" y="5837"/>
                  </a:lnTo>
                  <a:lnTo>
                    <a:pt x="17206" y="5186"/>
                  </a:lnTo>
                  <a:lnTo>
                    <a:pt x="17211" y="5136"/>
                  </a:lnTo>
                  <a:lnTo>
                    <a:pt x="17211" y="5105"/>
                  </a:lnTo>
                  <a:lnTo>
                    <a:pt x="17217" y="5085"/>
                  </a:lnTo>
                  <a:lnTo>
                    <a:pt x="17233" y="5034"/>
                  </a:lnTo>
                  <a:lnTo>
                    <a:pt x="17249" y="4993"/>
                  </a:lnTo>
                  <a:lnTo>
                    <a:pt x="17271" y="4963"/>
                  </a:lnTo>
                  <a:lnTo>
                    <a:pt x="17299" y="4932"/>
                  </a:lnTo>
                  <a:lnTo>
                    <a:pt x="17353" y="4912"/>
                  </a:lnTo>
                  <a:lnTo>
                    <a:pt x="19457" y="4912"/>
                  </a:lnTo>
                  <a:lnTo>
                    <a:pt x="19485" y="4922"/>
                  </a:lnTo>
                  <a:lnTo>
                    <a:pt x="19501" y="4922"/>
                  </a:lnTo>
                  <a:lnTo>
                    <a:pt x="19512" y="4932"/>
                  </a:lnTo>
                  <a:lnTo>
                    <a:pt x="19539" y="4963"/>
                  </a:lnTo>
                  <a:lnTo>
                    <a:pt x="19561" y="4993"/>
                  </a:lnTo>
                  <a:lnTo>
                    <a:pt x="19578" y="5034"/>
                  </a:lnTo>
                  <a:lnTo>
                    <a:pt x="19594" y="5085"/>
                  </a:lnTo>
                  <a:lnTo>
                    <a:pt x="19605" y="5186"/>
                  </a:lnTo>
                  <a:lnTo>
                    <a:pt x="19605" y="5837"/>
                  </a:lnTo>
                  <a:lnTo>
                    <a:pt x="19600" y="5898"/>
                  </a:lnTo>
                  <a:lnTo>
                    <a:pt x="19600" y="5919"/>
                  </a:lnTo>
                  <a:lnTo>
                    <a:pt x="19594" y="5949"/>
                  </a:lnTo>
                  <a:lnTo>
                    <a:pt x="19578" y="5990"/>
                  </a:lnTo>
                  <a:lnTo>
                    <a:pt x="19561" y="6041"/>
                  </a:lnTo>
                  <a:lnTo>
                    <a:pt x="19539" y="6071"/>
                  </a:lnTo>
                  <a:lnTo>
                    <a:pt x="19485" y="6112"/>
                  </a:lnTo>
                  <a:lnTo>
                    <a:pt x="19457" y="6122"/>
                  </a:lnTo>
                  <a:close/>
                  <a:moveTo>
                    <a:pt x="17064" y="11380"/>
                  </a:moveTo>
                  <a:lnTo>
                    <a:pt x="16971" y="11461"/>
                  </a:lnTo>
                  <a:lnTo>
                    <a:pt x="16883" y="11522"/>
                  </a:lnTo>
                  <a:lnTo>
                    <a:pt x="16790" y="11573"/>
                  </a:lnTo>
                  <a:lnTo>
                    <a:pt x="16741" y="11593"/>
                  </a:lnTo>
                  <a:lnTo>
                    <a:pt x="16697" y="11614"/>
                  </a:lnTo>
                  <a:lnTo>
                    <a:pt x="16512" y="11675"/>
                  </a:lnTo>
                  <a:lnTo>
                    <a:pt x="16413" y="11685"/>
                  </a:lnTo>
                  <a:lnTo>
                    <a:pt x="16238" y="11685"/>
                  </a:lnTo>
                  <a:lnTo>
                    <a:pt x="16156" y="11675"/>
                  </a:lnTo>
                  <a:lnTo>
                    <a:pt x="16003" y="11634"/>
                  </a:lnTo>
                  <a:lnTo>
                    <a:pt x="15927" y="11603"/>
                  </a:lnTo>
                  <a:lnTo>
                    <a:pt x="15856" y="11563"/>
                  </a:lnTo>
                  <a:lnTo>
                    <a:pt x="15785" y="11512"/>
                  </a:lnTo>
                  <a:lnTo>
                    <a:pt x="15653" y="11410"/>
                  </a:lnTo>
                  <a:lnTo>
                    <a:pt x="15588" y="11339"/>
                  </a:lnTo>
                  <a:lnTo>
                    <a:pt x="15468" y="11197"/>
                  </a:lnTo>
                  <a:lnTo>
                    <a:pt x="15358" y="11014"/>
                  </a:lnTo>
                  <a:lnTo>
                    <a:pt x="15309" y="10922"/>
                  </a:lnTo>
                  <a:lnTo>
                    <a:pt x="15260" y="10800"/>
                  </a:lnTo>
                  <a:lnTo>
                    <a:pt x="15172" y="10576"/>
                  </a:lnTo>
                  <a:lnTo>
                    <a:pt x="15134" y="10454"/>
                  </a:lnTo>
                  <a:lnTo>
                    <a:pt x="15096" y="10322"/>
                  </a:lnTo>
                  <a:lnTo>
                    <a:pt x="15058" y="10180"/>
                  </a:lnTo>
                  <a:lnTo>
                    <a:pt x="15030" y="10037"/>
                  </a:lnTo>
                  <a:lnTo>
                    <a:pt x="14998" y="9885"/>
                  </a:lnTo>
                  <a:lnTo>
                    <a:pt x="14970" y="9732"/>
                  </a:lnTo>
                  <a:lnTo>
                    <a:pt x="14948" y="9569"/>
                  </a:lnTo>
                  <a:lnTo>
                    <a:pt x="14927" y="9397"/>
                  </a:lnTo>
                  <a:lnTo>
                    <a:pt x="14910" y="9224"/>
                  </a:lnTo>
                  <a:lnTo>
                    <a:pt x="14899" y="9041"/>
                  </a:lnTo>
                  <a:lnTo>
                    <a:pt x="14877" y="8654"/>
                  </a:lnTo>
                  <a:lnTo>
                    <a:pt x="14872" y="8461"/>
                  </a:lnTo>
                  <a:lnTo>
                    <a:pt x="14872" y="8064"/>
                  </a:lnTo>
                  <a:lnTo>
                    <a:pt x="14877" y="7881"/>
                  </a:lnTo>
                  <a:lnTo>
                    <a:pt x="14888" y="7698"/>
                  </a:lnTo>
                  <a:lnTo>
                    <a:pt x="14899" y="7525"/>
                  </a:lnTo>
                  <a:lnTo>
                    <a:pt x="14910" y="7363"/>
                  </a:lnTo>
                  <a:lnTo>
                    <a:pt x="14927" y="7190"/>
                  </a:lnTo>
                  <a:lnTo>
                    <a:pt x="14948" y="7027"/>
                  </a:lnTo>
                  <a:lnTo>
                    <a:pt x="14970" y="6875"/>
                  </a:lnTo>
                  <a:lnTo>
                    <a:pt x="15025" y="6569"/>
                  </a:lnTo>
                  <a:lnTo>
                    <a:pt x="15058" y="6427"/>
                  </a:lnTo>
                  <a:lnTo>
                    <a:pt x="15090" y="6295"/>
                  </a:lnTo>
                  <a:lnTo>
                    <a:pt x="15129" y="6163"/>
                  </a:lnTo>
                  <a:lnTo>
                    <a:pt x="15172" y="6031"/>
                  </a:lnTo>
                  <a:lnTo>
                    <a:pt x="15211" y="5908"/>
                  </a:lnTo>
                  <a:lnTo>
                    <a:pt x="15309" y="5685"/>
                  </a:lnTo>
                  <a:lnTo>
                    <a:pt x="15358" y="5583"/>
                  </a:lnTo>
                  <a:lnTo>
                    <a:pt x="15413" y="5481"/>
                  </a:lnTo>
                  <a:lnTo>
                    <a:pt x="15468" y="5390"/>
                  </a:lnTo>
                  <a:lnTo>
                    <a:pt x="15495" y="5349"/>
                  </a:lnTo>
                  <a:lnTo>
                    <a:pt x="15528" y="5308"/>
                  </a:lnTo>
                  <a:lnTo>
                    <a:pt x="15588" y="5227"/>
                  </a:lnTo>
                  <a:lnTo>
                    <a:pt x="15653" y="5156"/>
                  </a:lnTo>
                  <a:lnTo>
                    <a:pt x="15785" y="5034"/>
                  </a:lnTo>
                  <a:lnTo>
                    <a:pt x="15856" y="4983"/>
                  </a:lnTo>
                  <a:lnTo>
                    <a:pt x="15932" y="4942"/>
                  </a:lnTo>
                  <a:lnTo>
                    <a:pt x="16003" y="4912"/>
                  </a:lnTo>
                  <a:lnTo>
                    <a:pt x="16085" y="4881"/>
                  </a:lnTo>
                  <a:lnTo>
                    <a:pt x="16162" y="4861"/>
                  </a:lnTo>
                  <a:lnTo>
                    <a:pt x="16244" y="4851"/>
                  </a:lnTo>
                  <a:lnTo>
                    <a:pt x="16331" y="4841"/>
                  </a:lnTo>
                  <a:lnTo>
                    <a:pt x="16495" y="4861"/>
                  </a:lnTo>
                  <a:lnTo>
                    <a:pt x="16583" y="4871"/>
                  </a:lnTo>
                  <a:lnTo>
                    <a:pt x="16757" y="4932"/>
                  </a:lnTo>
                  <a:lnTo>
                    <a:pt x="16801" y="4953"/>
                  </a:lnTo>
                  <a:lnTo>
                    <a:pt x="16932" y="5044"/>
                  </a:lnTo>
                  <a:lnTo>
                    <a:pt x="17014" y="5125"/>
                  </a:lnTo>
                  <a:lnTo>
                    <a:pt x="17042" y="5156"/>
                  </a:lnTo>
                  <a:lnTo>
                    <a:pt x="17064" y="5186"/>
                  </a:lnTo>
                  <a:lnTo>
                    <a:pt x="17080" y="5227"/>
                  </a:lnTo>
                  <a:lnTo>
                    <a:pt x="17091" y="5278"/>
                  </a:lnTo>
                  <a:lnTo>
                    <a:pt x="17096" y="5329"/>
                  </a:lnTo>
                  <a:lnTo>
                    <a:pt x="17102" y="5369"/>
                  </a:lnTo>
                  <a:lnTo>
                    <a:pt x="17096" y="5420"/>
                  </a:lnTo>
                  <a:lnTo>
                    <a:pt x="17085" y="5481"/>
                  </a:lnTo>
                  <a:lnTo>
                    <a:pt x="16943" y="6000"/>
                  </a:lnTo>
                  <a:lnTo>
                    <a:pt x="16932" y="6041"/>
                  </a:lnTo>
                  <a:lnTo>
                    <a:pt x="16900" y="6102"/>
                  </a:lnTo>
                  <a:lnTo>
                    <a:pt x="16878" y="6122"/>
                  </a:lnTo>
                  <a:lnTo>
                    <a:pt x="16856" y="6132"/>
                  </a:lnTo>
                  <a:lnTo>
                    <a:pt x="16829" y="6132"/>
                  </a:lnTo>
                  <a:lnTo>
                    <a:pt x="16774" y="6112"/>
                  </a:lnTo>
                  <a:lnTo>
                    <a:pt x="16736" y="6081"/>
                  </a:lnTo>
                  <a:lnTo>
                    <a:pt x="16692" y="6051"/>
                  </a:lnTo>
                  <a:lnTo>
                    <a:pt x="16643" y="6020"/>
                  </a:lnTo>
                  <a:lnTo>
                    <a:pt x="16599" y="6000"/>
                  </a:lnTo>
                  <a:lnTo>
                    <a:pt x="16501" y="5969"/>
                  </a:lnTo>
                  <a:lnTo>
                    <a:pt x="16451" y="5959"/>
                  </a:lnTo>
                  <a:lnTo>
                    <a:pt x="16353" y="5959"/>
                  </a:lnTo>
                  <a:lnTo>
                    <a:pt x="16315" y="5969"/>
                  </a:lnTo>
                  <a:lnTo>
                    <a:pt x="16227" y="5990"/>
                  </a:lnTo>
                  <a:lnTo>
                    <a:pt x="16113" y="6051"/>
                  </a:lnTo>
                  <a:lnTo>
                    <a:pt x="16074" y="6081"/>
                  </a:lnTo>
                  <a:lnTo>
                    <a:pt x="16041" y="6112"/>
                  </a:lnTo>
                  <a:lnTo>
                    <a:pt x="16009" y="6153"/>
                  </a:lnTo>
                  <a:lnTo>
                    <a:pt x="15943" y="6244"/>
                  </a:lnTo>
                  <a:lnTo>
                    <a:pt x="15910" y="6295"/>
                  </a:lnTo>
                  <a:lnTo>
                    <a:pt x="15883" y="6346"/>
                  </a:lnTo>
                  <a:lnTo>
                    <a:pt x="15856" y="6407"/>
                  </a:lnTo>
                  <a:lnTo>
                    <a:pt x="15801" y="6549"/>
                  </a:lnTo>
                  <a:lnTo>
                    <a:pt x="15779" y="6620"/>
                  </a:lnTo>
                  <a:lnTo>
                    <a:pt x="15757" y="6702"/>
                  </a:lnTo>
                  <a:lnTo>
                    <a:pt x="15714" y="6885"/>
                  </a:lnTo>
                  <a:lnTo>
                    <a:pt x="15697" y="6976"/>
                  </a:lnTo>
                  <a:lnTo>
                    <a:pt x="15664" y="7190"/>
                  </a:lnTo>
                  <a:lnTo>
                    <a:pt x="15653" y="7302"/>
                  </a:lnTo>
                  <a:lnTo>
                    <a:pt x="15632" y="7546"/>
                  </a:lnTo>
                  <a:lnTo>
                    <a:pt x="15626" y="7678"/>
                  </a:lnTo>
                  <a:lnTo>
                    <a:pt x="15615" y="7810"/>
                  </a:lnTo>
                  <a:lnTo>
                    <a:pt x="15615" y="7953"/>
                  </a:lnTo>
                  <a:lnTo>
                    <a:pt x="15610" y="8105"/>
                  </a:lnTo>
                  <a:lnTo>
                    <a:pt x="15610" y="8410"/>
                  </a:lnTo>
                  <a:lnTo>
                    <a:pt x="15615" y="8553"/>
                  </a:lnTo>
                  <a:lnTo>
                    <a:pt x="15615" y="8695"/>
                  </a:lnTo>
                  <a:lnTo>
                    <a:pt x="15621" y="8827"/>
                  </a:lnTo>
                  <a:lnTo>
                    <a:pt x="15632" y="8959"/>
                  </a:lnTo>
                  <a:lnTo>
                    <a:pt x="15643" y="9081"/>
                  </a:lnTo>
                  <a:lnTo>
                    <a:pt x="15664" y="9305"/>
                  </a:lnTo>
                  <a:lnTo>
                    <a:pt x="15692" y="9508"/>
                  </a:lnTo>
                  <a:lnTo>
                    <a:pt x="15708" y="9600"/>
                  </a:lnTo>
                  <a:lnTo>
                    <a:pt x="15730" y="9692"/>
                  </a:lnTo>
                  <a:lnTo>
                    <a:pt x="15774" y="9854"/>
                  </a:lnTo>
                  <a:lnTo>
                    <a:pt x="15823" y="9997"/>
                  </a:lnTo>
                  <a:lnTo>
                    <a:pt x="15845" y="10068"/>
                  </a:lnTo>
                  <a:lnTo>
                    <a:pt x="15905" y="10180"/>
                  </a:lnTo>
                  <a:lnTo>
                    <a:pt x="15938" y="10231"/>
                  </a:lnTo>
                  <a:lnTo>
                    <a:pt x="15965" y="10281"/>
                  </a:lnTo>
                  <a:lnTo>
                    <a:pt x="16003" y="10322"/>
                  </a:lnTo>
                  <a:lnTo>
                    <a:pt x="16036" y="10353"/>
                  </a:lnTo>
                  <a:lnTo>
                    <a:pt x="16074" y="10393"/>
                  </a:lnTo>
                  <a:lnTo>
                    <a:pt x="16113" y="10414"/>
                  </a:lnTo>
                  <a:lnTo>
                    <a:pt x="16151" y="10444"/>
                  </a:lnTo>
                  <a:lnTo>
                    <a:pt x="16189" y="10464"/>
                  </a:lnTo>
                  <a:lnTo>
                    <a:pt x="16233" y="10485"/>
                  </a:lnTo>
                  <a:lnTo>
                    <a:pt x="16320" y="10505"/>
                  </a:lnTo>
                  <a:lnTo>
                    <a:pt x="16408" y="10515"/>
                  </a:lnTo>
                  <a:lnTo>
                    <a:pt x="16451" y="10505"/>
                  </a:lnTo>
                  <a:lnTo>
                    <a:pt x="16501" y="10495"/>
                  </a:lnTo>
                  <a:lnTo>
                    <a:pt x="16604" y="10454"/>
                  </a:lnTo>
                  <a:lnTo>
                    <a:pt x="16654" y="10434"/>
                  </a:lnTo>
                  <a:lnTo>
                    <a:pt x="16703" y="10403"/>
                  </a:lnTo>
                  <a:lnTo>
                    <a:pt x="16757" y="10373"/>
                  </a:lnTo>
                  <a:lnTo>
                    <a:pt x="16801" y="10332"/>
                  </a:lnTo>
                  <a:lnTo>
                    <a:pt x="16829" y="10322"/>
                  </a:lnTo>
                  <a:lnTo>
                    <a:pt x="16850" y="10312"/>
                  </a:lnTo>
                  <a:lnTo>
                    <a:pt x="16878" y="10312"/>
                  </a:lnTo>
                  <a:lnTo>
                    <a:pt x="16921" y="10332"/>
                  </a:lnTo>
                  <a:lnTo>
                    <a:pt x="16943" y="10363"/>
                  </a:lnTo>
                  <a:lnTo>
                    <a:pt x="16954" y="10373"/>
                  </a:lnTo>
                  <a:lnTo>
                    <a:pt x="16971" y="10434"/>
                  </a:lnTo>
                  <a:lnTo>
                    <a:pt x="17113" y="11044"/>
                  </a:lnTo>
                  <a:lnTo>
                    <a:pt x="17118" y="11105"/>
                  </a:lnTo>
                  <a:lnTo>
                    <a:pt x="17124" y="11156"/>
                  </a:lnTo>
                  <a:lnTo>
                    <a:pt x="17124" y="11207"/>
                  </a:lnTo>
                  <a:lnTo>
                    <a:pt x="17118" y="11247"/>
                  </a:lnTo>
                  <a:lnTo>
                    <a:pt x="17107" y="11298"/>
                  </a:lnTo>
                  <a:lnTo>
                    <a:pt x="17096" y="11329"/>
                  </a:lnTo>
                  <a:lnTo>
                    <a:pt x="17080" y="11359"/>
                  </a:lnTo>
                  <a:lnTo>
                    <a:pt x="17064" y="11380"/>
                  </a:lnTo>
                  <a:close/>
                  <a:moveTo>
                    <a:pt x="14713" y="11614"/>
                  </a:moveTo>
                  <a:lnTo>
                    <a:pt x="14200" y="11614"/>
                  </a:lnTo>
                  <a:lnTo>
                    <a:pt x="14172" y="11603"/>
                  </a:lnTo>
                  <a:lnTo>
                    <a:pt x="14139" y="11583"/>
                  </a:lnTo>
                  <a:lnTo>
                    <a:pt x="14096" y="11522"/>
                  </a:lnTo>
                  <a:lnTo>
                    <a:pt x="14074" y="11471"/>
                  </a:lnTo>
                  <a:lnTo>
                    <a:pt x="14057" y="11431"/>
                  </a:lnTo>
                  <a:lnTo>
                    <a:pt x="14047" y="11369"/>
                  </a:lnTo>
                  <a:lnTo>
                    <a:pt x="13877" y="10129"/>
                  </a:lnTo>
                  <a:lnTo>
                    <a:pt x="12844" y="10129"/>
                  </a:lnTo>
                  <a:lnTo>
                    <a:pt x="12686" y="11369"/>
                  </a:lnTo>
                  <a:lnTo>
                    <a:pt x="12680" y="11400"/>
                  </a:lnTo>
                  <a:lnTo>
                    <a:pt x="12675" y="11420"/>
                  </a:lnTo>
                  <a:lnTo>
                    <a:pt x="12658" y="11471"/>
                  </a:lnTo>
                  <a:lnTo>
                    <a:pt x="12642" y="11512"/>
                  </a:lnTo>
                  <a:lnTo>
                    <a:pt x="12620" y="11553"/>
                  </a:lnTo>
                  <a:lnTo>
                    <a:pt x="12593" y="11573"/>
                  </a:lnTo>
                  <a:lnTo>
                    <a:pt x="12565" y="11603"/>
                  </a:lnTo>
                  <a:lnTo>
                    <a:pt x="12533" y="11614"/>
                  </a:lnTo>
                  <a:lnTo>
                    <a:pt x="12024" y="11614"/>
                  </a:lnTo>
                  <a:lnTo>
                    <a:pt x="11991" y="11583"/>
                  </a:lnTo>
                  <a:lnTo>
                    <a:pt x="11970" y="11553"/>
                  </a:lnTo>
                  <a:lnTo>
                    <a:pt x="11948" y="11512"/>
                  </a:lnTo>
                  <a:lnTo>
                    <a:pt x="11942" y="11481"/>
                  </a:lnTo>
                  <a:lnTo>
                    <a:pt x="11937" y="11461"/>
                  </a:lnTo>
                  <a:lnTo>
                    <a:pt x="11931" y="11431"/>
                  </a:lnTo>
                  <a:lnTo>
                    <a:pt x="11931" y="11308"/>
                  </a:lnTo>
                  <a:lnTo>
                    <a:pt x="11937" y="11268"/>
                  </a:lnTo>
                  <a:lnTo>
                    <a:pt x="12861" y="5156"/>
                  </a:lnTo>
                  <a:lnTo>
                    <a:pt x="12871" y="5105"/>
                  </a:lnTo>
                  <a:lnTo>
                    <a:pt x="12877" y="5085"/>
                  </a:lnTo>
                  <a:lnTo>
                    <a:pt x="12888" y="5064"/>
                  </a:lnTo>
                  <a:lnTo>
                    <a:pt x="12910" y="5014"/>
                  </a:lnTo>
                  <a:lnTo>
                    <a:pt x="12932" y="4983"/>
                  </a:lnTo>
                  <a:lnTo>
                    <a:pt x="12959" y="4953"/>
                  </a:lnTo>
                  <a:lnTo>
                    <a:pt x="12986" y="4932"/>
                  </a:lnTo>
                  <a:lnTo>
                    <a:pt x="13019" y="4922"/>
                  </a:lnTo>
                  <a:lnTo>
                    <a:pt x="13046" y="4912"/>
                  </a:lnTo>
                  <a:lnTo>
                    <a:pt x="13659" y="4912"/>
                  </a:lnTo>
                  <a:lnTo>
                    <a:pt x="13713" y="4932"/>
                  </a:lnTo>
                  <a:lnTo>
                    <a:pt x="13746" y="4953"/>
                  </a:lnTo>
                  <a:lnTo>
                    <a:pt x="13768" y="4983"/>
                  </a:lnTo>
                  <a:lnTo>
                    <a:pt x="13795" y="5014"/>
                  </a:lnTo>
                  <a:lnTo>
                    <a:pt x="13812" y="5064"/>
                  </a:lnTo>
                  <a:lnTo>
                    <a:pt x="13822" y="5085"/>
                  </a:lnTo>
                  <a:lnTo>
                    <a:pt x="13828" y="5105"/>
                  </a:lnTo>
                  <a:lnTo>
                    <a:pt x="13844" y="5156"/>
                  </a:lnTo>
                  <a:lnTo>
                    <a:pt x="14834" y="11268"/>
                  </a:lnTo>
                  <a:lnTo>
                    <a:pt x="14839" y="11339"/>
                  </a:lnTo>
                  <a:lnTo>
                    <a:pt x="14839" y="11400"/>
                  </a:lnTo>
                  <a:lnTo>
                    <a:pt x="14834" y="11461"/>
                  </a:lnTo>
                  <a:lnTo>
                    <a:pt x="14828" y="11481"/>
                  </a:lnTo>
                  <a:lnTo>
                    <a:pt x="14823" y="11512"/>
                  </a:lnTo>
                  <a:lnTo>
                    <a:pt x="14817" y="11532"/>
                  </a:lnTo>
                  <a:lnTo>
                    <a:pt x="14795" y="11573"/>
                  </a:lnTo>
                  <a:lnTo>
                    <a:pt x="14779" y="11583"/>
                  </a:lnTo>
                  <a:lnTo>
                    <a:pt x="14768" y="11603"/>
                  </a:lnTo>
                  <a:lnTo>
                    <a:pt x="14752" y="11614"/>
                  </a:lnTo>
                  <a:lnTo>
                    <a:pt x="14713" y="11614"/>
                  </a:lnTo>
                  <a:close/>
                  <a:moveTo>
                    <a:pt x="13429" y="6631"/>
                  </a:moveTo>
                  <a:lnTo>
                    <a:pt x="13413" y="6508"/>
                  </a:lnTo>
                  <a:lnTo>
                    <a:pt x="13402" y="6376"/>
                  </a:lnTo>
                  <a:lnTo>
                    <a:pt x="13380" y="6102"/>
                  </a:lnTo>
                  <a:lnTo>
                    <a:pt x="13363" y="5817"/>
                  </a:lnTo>
                  <a:lnTo>
                    <a:pt x="13347" y="5583"/>
                  </a:lnTo>
                  <a:lnTo>
                    <a:pt x="13336" y="5827"/>
                  </a:lnTo>
                  <a:lnTo>
                    <a:pt x="13320" y="6102"/>
                  </a:lnTo>
                  <a:lnTo>
                    <a:pt x="13298" y="6376"/>
                  </a:lnTo>
                  <a:lnTo>
                    <a:pt x="13270" y="6631"/>
                  </a:lnTo>
                  <a:lnTo>
                    <a:pt x="12992" y="8939"/>
                  </a:lnTo>
                  <a:lnTo>
                    <a:pt x="13719" y="8939"/>
                  </a:lnTo>
                  <a:lnTo>
                    <a:pt x="13429" y="6631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99" name="Freeform 82"/>
            <p:cNvSpPr/>
            <p:nvPr/>
          </p:nvSpPr>
          <p:spPr>
            <a:xfrm>
              <a:off x="462845" y="0"/>
              <a:ext cx="474134" cy="803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7" y="0"/>
                  </a:moveTo>
                  <a:lnTo>
                    <a:pt x="10571" y="271"/>
                  </a:lnTo>
                  <a:lnTo>
                    <a:pt x="10985" y="556"/>
                  </a:lnTo>
                  <a:lnTo>
                    <a:pt x="11421" y="866"/>
                  </a:lnTo>
                  <a:lnTo>
                    <a:pt x="11857" y="1201"/>
                  </a:lnTo>
                  <a:lnTo>
                    <a:pt x="12293" y="1550"/>
                  </a:lnTo>
                  <a:lnTo>
                    <a:pt x="12729" y="1912"/>
                  </a:lnTo>
                  <a:lnTo>
                    <a:pt x="13187" y="2287"/>
                  </a:lnTo>
                  <a:lnTo>
                    <a:pt x="13623" y="2687"/>
                  </a:lnTo>
                  <a:lnTo>
                    <a:pt x="14538" y="3514"/>
                  </a:lnTo>
                  <a:lnTo>
                    <a:pt x="14974" y="3953"/>
                  </a:lnTo>
                  <a:lnTo>
                    <a:pt x="15432" y="4392"/>
                  </a:lnTo>
                  <a:lnTo>
                    <a:pt x="16304" y="5322"/>
                  </a:lnTo>
                  <a:lnTo>
                    <a:pt x="16718" y="5788"/>
                  </a:lnTo>
                  <a:lnTo>
                    <a:pt x="17546" y="6769"/>
                  </a:lnTo>
                  <a:lnTo>
                    <a:pt x="17938" y="7260"/>
                  </a:lnTo>
                  <a:lnTo>
                    <a:pt x="18331" y="7764"/>
                  </a:lnTo>
                  <a:lnTo>
                    <a:pt x="18701" y="8268"/>
                  </a:lnTo>
                  <a:lnTo>
                    <a:pt x="19050" y="8772"/>
                  </a:lnTo>
                  <a:lnTo>
                    <a:pt x="19377" y="9276"/>
                  </a:lnTo>
                  <a:lnTo>
                    <a:pt x="19704" y="9792"/>
                  </a:lnTo>
                  <a:lnTo>
                    <a:pt x="20009" y="10296"/>
                  </a:lnTo>
                  <a:lnTo>
                    <a:pt x="20270" y="10813"/>
                  </a:lnTo>
                  <a:lnTo>
                    <a:pt x="20532" y="11317"/>
                  </a:lnTo>
                  <a:lnTo>
                    <a:pt x="20750" y="11833"/>
                  </a:lnTo>
                  <a:lnTo>
                    <a:pt x="20968" y="12337"/>
                  </a:lnTo>
                  <a:lnTo>
                    <a:pt x="21142" y="12828"/>
                  </a:lnTo>
                  <a:lnTo>
                    <a:pt x="21295" y="13332"/>
                  </a:lnTo>
                  <a:lnTo>
                    <a:pt x="21426" y="13836"/>
                  </a:lnTo>
                  <a:lnTo>
                    <a:pt x="21513" y="14314"/>
                  </a:lnTo>
                  <a:lnTo>
                    <a:pt x="21556" y="14792"/>
                  </a:lnTo>
                  <a:lnTo>
                    <a:pt x="21600" y="15257"/>
                  </a:lnTo>
                  <a:lnTo>
                    <a:pt x="21578" y="15722"/>
                  </a:lnTo>
                  <a:lnTo>
                    <a:pt x="21535" y="16161"/>
                  </a:lnTo>
                  <a:lnTo>
                    <a:pt x="21447" y="16600"/>
                  </a:lnTo>
                  <a:lnTo>
                    <a:pt x="21338" y="17027"/>
                  </a:lnTo>
                  <a:lnTo>
                    <a:pt x="21164" y="17440"/>
                  </a:lnTo>
                  <a:lnTo>
                    <a:pt x="20968" y="17841"/>
                  </a:lnTo>
                  <a:lnTo>
                    <a:pt x="20706" y="18215"/>
                  </a:lnTo>
                  <a:lnTo>
                    <a:pt x="20423" y="18590"/>
                  </a:lnTo>
                  <a:lnTo>
                    <a:pt x="20074" y="18939"/>
                  </a:lnTo>
                  <a:lnTo>
                    <a:pt x="19704" y="19275"/>
                  </a:lnTo>
                  <a:lnTo>
                    <a:pt x="19268" y="19585"/>
                  </a:lnTo>
                  <a:lnTo>
                    <a:pt x="18788" y="19882"/>
                  </a:lnTo>
                  <a:lnTo>
                    <a:pt x="18243" y="20153"/>
                  </a:lnTo>
                  <a:lnTo>
                    <a:pt x="17655" y="20411"/>
                  </a:lnTo>
                  <a:lnTo>
                    <a:pt x="17023" y="20644"/>
                  </a:lnTo>
                  <a:lnTo>
                    <a:pt x="16325" y="20851"/>
                  </a:lnTo>
                  <a:lnTo>
                    <a:pt x="15584" y="21044"/>
                  </a:lnTo>
                  <a:lnTo>
                    <a:pt x="14756" y="21200"/>
                  </a:lnTo>
                  <a:lnTo>
                    <a:pt x="13884" y="21342"/>
                  </a:lnTo>
                  <a:lnTo>
                    <a:pt x="12969" y="21445"/>
                  </a:lnTo>
                  <a:lnTo>
                    <a:pt x="11966" y="21522"/>
                  </a:lnTo>
                  <a:lnTo>
                    <a:pt x="10920" y="21587"/>
                  </a:lnTo>
                  <a:lnTo>
                    <a:pt x="9786" y="21600"/>
                  </a:lnTo>
                  <a:lnTo>
                    <a:pt x="8609" y="21600"/>
                  </a:lnTo>
                  <a:lnTo>
                    <a:pt x="7345" y="21561"/>
                  </a:lnTo>
                  <a:lnTo>
                    <a:pt x="6016" y="21497"/>
                  </a:lnTo>
                  <a:lnTo>
                    <a:pt x="4621" y="21393"/>
                  </a:lnTo>
                  <a:lnTo>
                    <a:pt x="3160" y="21264"/>
                  </a:lnTo>
                  <a:lnTo>
                    <a:pt x="1635" y="21096"/>
                  </a:lnTo>
                  <a:lnTo>
                    <a:pt x="0" y="20889"/>
                  </a:lnTo>
                  <a:lnTo>
                    <a:pt x="1395" y="20825"/>
                  </a:lnTo>
                  <a:lnTo>
                    <a:pt x="2725" y="20760"/>
                  </a:lnTo>
                  <a:lnTo>
                    <a:pt x="3967" y="20657"/>
                  </a:lnTo>
                  <a:lnTo>
                    <a:pt x="5166" y="20541"/>
                  </a:lnTo>
                  <a:lnTo>
                    <a:pt x="6277" y="20399"/>
                  </a:lnTo>
                  <a:lnTo>
                    <a:pt x="7324" y="20244"/>
                  </a:lnTo>
                  <a:lnTo>
                    <a:pt x="8326" y="20076"/>
                  </a:lnTo>
                  <a:lnTo>
                    <a:pt x="9263" y="19882"/>
                  </a:lnTo>
                  <a:lnTo>
                    <a:pt x="10135" y="19662"/>
                  </a:lnTo>
                  <a:lnTo>
                    <a:pt x="10963" y="19443"/>
                  </a:lnTo>
                  <a:lnTo>
                    <a:pt x="11705" y="19197"/>
                  </a:lnTo>
                  <a:lnTo>
                    <a:pt x="12424" y="18939"/>
                  </a:lnTo>
                  <a:lnTo>
                    <a:pt x="13078" y="18667"/>
                  </a:lnTo>
                  <a:lnTo>
                    <a:pt x="13666" y="18370"/>
                  </a:lnTo>
                  <a:lnTo>
                    <a:pt x="14233" y="18073"/>
                  </a:lnTo>
                  <a:lnTo>
                    <a:pt x="14734" y="17763"/>
                  </a:lnTo>
                  <a:lnTo>
                    <a:pt x="15192" y="17427"/>
                  </a:lnTo>
                  <a:lnTo>
                    <a:pt x="15584" y="17091"/>
                  </a:lnTo>
                  <a:lnTo>
                    <a:pt x="15955" y="16743"/>
                  </a:lnTo>
                  <a:lnTo>
                    <a:pt x="16282" y="16381"/>
                  </a:lnTo>
                  <a:lnTo>
                    <a:pt x="16565" y="16019"/>
                  </a:lnTo>
                  <a:lnTo>
                    <a:pt x="16805" y="15632"/>
                  </a:lnTo>
                  <a:lnTo>
                    <a:pt x="17001" y="15244"/>
                  </a:lnTo>
                  <a:lnTo>
                    <a:pt x="17175" y="14856"/>
                  </a:lnTo>
                  <a:lnTo>
                    <a:pt x="17284" y="14456"/>
                  </a:lnTo>
                  <a:lnTo>
                    <a:pt x="17393" y="14043"/>
                  </a:lnTo>
                  <a:lnTo>
                    <a:pt x="17459" y="13616"/>
                  </a:lnTo>
                  <a:lnTo>
                    <a:pt x="17481" y="13203"/>
                  </a:lnTo>
                  <a:lnTo>
                    <a:pt x="17481" y="12777"/>
                  </a:lnTo>
                  <a:lnTo>
                    <a:pt x="17459" y="12350"/>
                  </a:lnTo>
                  <a:lnTo>
                    <a:pt x="17393" y="11911"/>
                  </a:lnTo>
                  <a:lnTo>
                    <a:pt x="17328" y="11485"/>
                  </a:lnTo>
                  <a:lnTo>
                    <a:pt x="17219" y="11045"/>
                  </a:lnTo>
                  <a:lnTo>
                    <a:pt x="16957" y="10167"/>
                  </a:lnTo>
                  <a:lnTo>
                    <a:pt x="16783" y="9728"/>
                  </a:lnTo>
                  <a:lnTo>
                    <a:pt x="16587" y="9289"/>
                  </a:lnTo>
                  <a:lnTo>
                    <a:pt x="16391" y="8862"/>
                  </a:lnTo>
                  <a:lnTo>
                    <a:pt x="16173" y="8423"/>
                  </a:lnTo>
                  <a:lnTo>
                    <a:pt x="15955" y="7997"/>
                  </a:lnTo>
                  <a:lnTo>
                    <a:pt x="15715" y="7557"/>
                  </a:lnTo>
                  <a:lnTo>
                    <a:pt x="15453" y="7131"/>
                  </a:lnTo>
                  <a:lnTo>
                    <a:pt x="15192" y="6718"/>
                  </a:lnTo>
                  <a:lnTo>
                    <a:pt x="14930" y="6291"/>
                  </a:lnTo>
                  <a:lnTo>
                    <a:pt x="14647" y="5891"/>
                  </a:lnTo>
                  <a:lnTo>
                    <a:pt x="14364" y="5478"/>
                  </a:lnTo>
                  <a:lnTo>
                    <a:pt x="13797" y="4689"/>
                  </a:lnTo>
                  <a:lnTo>
                    <a:pt x="13230" y="3940"/>
                  </a:lnTo>
                  <a:lnTo>
                    <a:pt x="12664" y="3217"/>
                  </a:lnTo>
                  <a:lnTo>
                    <a:pt x="11617" y="1925"/>
                  </a:lnTo>
                  <a:lnTo>
                    <a:pt x="10767" y="827"/>
                  </a:lnTo>
                  <a:lnTo>
                    <a:pt x="10419" y="375"/>
                  </a:lnTo>
                  <a:lnTo>
                    <a:pt x="10288" y="181"/>
                  </a:lnTo>
                  <a:lnTo>
                    <a:pt x="10157" y="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00" name="Freeform 83"/>
            <p:cNvSpPr/>
            <p:nvPr/>
          </p:nvSpPr>
          <p:spPr>
            <a:xfrm>
              <a:off x="449298" y="72248"/>
              <a:ext cx="325121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11" y="0"/>
                  </a:moveTo>
                  <a:lnTo>
                    <a:pt x="12279" y="563"/>
                  </a:lnTo>
                  <a:lnTo>
                    <a:pt x="13011" y="1210"/>
                  </a:lnTo>
                  <a:lnTo>
                    <a:pt x="13774" y="1909"/>
                  </a:lnTo>
                  <a:lnTo>
                    <a:pt x="14570" y="2660"/>
                  </a:lnTo>
                  <a:lnTo>
                    <a:pt x="15365" y="3461"/>
                  </a:lnTo>
                  <a:lnTo>
                    <a:pt x="16160" y="4313"/>
                  </a:lnTo>
                  <a:lnTo>
                    <a:pt x="16924" y="5183"/>
                  </a:lnTo>
                  <a:lnTo>
                    <a:pt x="17687" y="6103"/>
                  </a:lnTo>
                  <a:lnTo>
                    <a:pt x="18419" y="7041"/>
                  </a:lnTo>
                  <a:lnTo>
                    <a:pt x="18737" y="7518"/>
                  </a:lnTo>
                  <a:lnTo>
                    <a:pt x="19087" y="7996"/>
                  </a:lnTo>
                  <a:lnTo>
                    <a:pt x="19691" y="8950"/>
                  </a:lnTo>
                  <a:lnTo>
                    <a:pt x="19978" y="9445"/>
                  </a:lnTo>
                  <a:lnTo>
                    <a:pt x="20264" y="9922"/>
                  </a:lnTo>
                  <a:lnTo>
                    <a:pt x="20487" y="10416"/>
                  </a:lnTo>
                  <a:lnTo>
                    <a:pt x="20741" y="10894"/>
                  </a:lnTo>
                  <a:lnTo>
                    <a:pt x="20932" y="11388"/>
                  </a:lnTo>
                  <a:lnTo>
                    <a:pt x="21123" y="11866"/>
                  </a:lnTo>
                  <a:lnTo>
                    <a:pt x="21282" y="12343"/>
                  </a:lnTo>
                  <a:lnTo>
                    <a:pt x="21409" y="12820"/>
                  </a:lnTo>
                  <a:lnTo>
                    <a:pt x="21505" y="13281"/>
                  </a:lnTo>
                  <a:lnTo>
                    <a:pt x="21568" y="13758"/>
                  </a:lnTo>
                  <a:lnTo>
                    <a:pt x="21600" y="14218"/>
                  </a:lnTo>
                  <a:lnTo>
                    <a:pt x="21600" y="15105"/>
                  </a:lnTo>
                  <a:lnTo>
                    <a:pt x="21536" y="15565"/>
                  </a:lnTo>
                  <a:lnTo>
                    <a:pt x="21441" y="15991"/>
                  </a:lnTo>
                  <a:lnTo>
                    <a:pt x="21123" y="16809"/>
                  </a:lnTo>
                  <a:lnTo>
                    <a:pt x="20900" y="17202"/>
                  </a:lnTo>
                  <a:lnTo>
                    <a:pt x="20646" y="17594"/>
                  </a:lnTo>
                  <a:lnTo>
                    <a:pt x="20359" y="17969"/>
                  </a:lnTo>
                  <a:lnTo>
                    <a:pt x="20009" y="18327"/>
                  </a:lnTo>
                  <a:lnTo>
                    <a:pt x="19628" y="18668"/>
                  </a:lnTo>
                  <a:lnTo>
                    <a:pt x="19182" y="18992"/>
                  </a:lnTo>
                  <a:lnTo>
                    <a:pt x="18705" y="19299"/>
                  </a:lnTo>
                  <a:lnTo>
                    <a:pt x="18164" y="19605"/>
                  </a:lnTo>
                  <a:lnTo>
                    <a:pt x="17560" y="19878"/>
                  </a:lnTo>
                  <a:lnTo>
                    <a:pt x="16924" y="20134"/>
                  </a:lnTo>
                  <a:lnTo>
                    <a:pt x="16224" y="20373"/>
                  </a:lnTo>
                  <a:lnTo>
                    <a:pt x="15492" y="20594"/>
                  </a:lnTo>
                  <a:lnTo>
                    <a:pt x="14665" y="20799"/>
                  </a:lnTo>
                  <a:lnTo>
                    <a:pt x="13806" y="20986"/>
                  </a:lnTo>
                  <a:lnTo>
                    <a:pt x="12884" y="21140"/>
                  </a:lnTo>
                  <a:lnTo>
                    <a:pt x="11897" y="21276"/>
                  </a:lnTo>
                  <a:lnTo>
                    <a:pt x="10848" y="21395"/>
                  </a:lnTo>
                  <a:lnTo>
                    <a:pt x="9734" y="21481"/>
                  </a:lnTo>
                  <a:lnTo>
                    <a:pt x="8525" y="21549"/>
                  </a:lnTo>
                  <a:lnTo>
                    <a:pt x="7285" y="21583"/>
                  </a:lnTo>
                  <a:lnTo>
                    <a:pt x="5981" y="21600"/>
                  </a:lnTo>
                  <a:lnTo>
                    <a:pt x="4581" y="21583"/>
                  </a:lnTo>
                  <a:lnTo>
                    <a:pt x="3118" y="21532"/>
                  </a:lnTo>
                  <a:lnTo>
                    <a:pt x="1591" y="21464"/>
                  </a:lnTo>
                  <a:lnTo>
                    <a:pt x="0" y="21361"/>
                  </a:lnTo>
                  <a:lnTo>
                    <a:pt x="1368" y="21225"/>
                  </a:lnTo>
                  <a:lnTo>
                    <a:pt x="2640" y="21072"/>
                  </a:lnTo>
                  <a:lnTo>
                    <a:pt x="3881" y="20918"/>
                  </a:lnTo>
                  <a:lnTo>
                    <a:pt x="5058" y="20731"/>
                  </a:lnTo>
                  <a:lnTo>
                    <a:pt x="6140" y="20526"/>
                  </a:lnTo>
                  <a:lnTo>
                    <a:pt x="7189" y="20321"/>
                  </a:lnTo>
                  <a:lnTo>
                    <a:pt x="8176" y="20083"/>
                  </a:lnTo>
                  <a:lnTo>
                    <a:pt x="9098" y="19844"/>
                  </a:lnTo>
                  <a:lnTo>
                    <a:pt x="9957" y="19588"/>
                  </a:lnTo>
                  <a:lnTo>
                    <a:pt x="10752" y="19316"/>
                  </a:lnTo>
                  <a:lnTo>
                    <a:pt x="11516" y="19026"/>
                  </a:lnTo>
                  <a:lnTo>
                    <a:pt x="12216" y="18736"/>
                  </a:lnTo>
                  <a:lnTo>
                    <a:pt x="12852" y="18429"/>
                  </a:lnTo>
                  <a:lnTo>
                    <a:pt x="13456" y="18105"/>
                  </a:lnTo>
                  <a:lnTo>
                    <a:pt x="14029" y="17781"/>
                  </a:lnTo>
                  <a:lnTo>
                    <a:pt x="14983" y="17099"/>
                  </a:lnTo>
                  <a:lnTo>
                    <a:pt x="15397" y="16741"/>
                  </a:lnTo>
                  <a:lnTo>
                    <a:pt x="15747" y="16383"/>
                  </a:lnTo>
                  <a:lnTo>
                    <a:pt x="16097" y="16008"/>
                  </a:lnTo>
                  <a:lnTo>
                    <a:pt x="16383" y="15616"/>
                  </a:lnTo>
                  <a:lnTo>
                    <a:pt x="16637" y="15224"/>
                  </a:lnTo>
                  <a:lnTo>
                    <a:pt x="16828" y="14832"/>
                  </a:lnTo>
                  <a:lnTo>
                    <a:pt x="17019" y="14423"/>
                  </a:lnTo>
                  <a:lnTo>
                    <a:pt x="17178" y="14031"/>
                  </a:lnTo>
                  <a:lnTo>
                    <a:pt x="17369" y="13212"/>
                  </a:lnTo>
                  <a:lnTo>
                    <a:pt x="17401" y="12786"/>
                  </a:lnTo>
                  <a:lnTo>
                    <a:pt x="17433" y="12377"/>
                  </a:lnTo>
                  <a:lnTo>
                    <a:pt x="17433" y="11951"/>
                  </a:lnTo>
                  <a:lnTo>
                    <a:pt x="17401" y="11525"/>
                  </a:lnTo>
                  <a:lnTo>
                    <a:pt x="17274" y="10672"/>
                  </a:lnTo>
                  <a:lnTo>
                    <a:pt x="17146" y="10246"/>
                  </a:lnTo>
                  <a:lnTo>
                    <a:pt x="17051" y="9820"/>
                  </a:lnTo>
                  <a:lnTo>
                    <a:pt x="16924" y="9411"/>
                  </a:lnTo>
                  <a:lnTo>
                    <a:pt x="16765" y="8984"/>
                  </a:lnTo>
                  <a:lnTo>
                    <a:pt x="16574" y="8558"/>
                  </a:lnTo>
                  <a:lnTo>
                    <a:pt x="16224" y="7723"/>
                  </a:lnTo>
                  <a:lnTo>
                    <a:pt x="15556" y="6495"/>
                  </a:lnTo>
                  <a:lnTo>
                    <a:pt x="15333" y="6103"/>
                  </a:lnTo>
                  <a:lnTo>
                    <a:pt x="14856" y="5319"/>
                  </a:lnTo>
                  <a:lnTo>
                    <a:pt x="14379" y="4569"/>
                  </a:lnTo>
                  <a:lnTo>
                    <a:pt x="13902" y="3836"/>
                  </a:lnTo>
                  <a:lnTo>
                    <a:pt x="13456" y="3154"/>
                  </a:lnTo>
                  <a:lnTo>
                    <a:pt x="12597" y="1892"/>
                  </a:lnTo>
                  <a:lnTo>
                    <a:pt x="12247" y="1347"/>
                  </a:lnTo>
                  <a:lnTo>
                    <a:pt x="11961" y="835"/>
                  </a:lnTo>
                  <a:lnTo>
                    <a:pt x="11738" y="392"/>
                  </a:lnTo>
                  <a:lnTo>
                    <a:pt x="11675" y="188"/>
                  </a:lnTo>
                  <a:lnTo>
                    <a:pt x="11611" y="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01" name="Freeform 84"/>
            <p:cNvSpPr/>
            <p:nvPr/>
          </p:nvSpPr>
          <p:spPr>
            <a:xfrm>
              <a:off x="433493" y="171591"/>
              <a:ext cx="223522" cy="428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47" y="0"/>
                  </a:moveTo>
                  <a:lnTo>
                    <a:pt x="14936" y="532"/>
                  </a:lnTo>
                  <a:lnTo>
                    <a:pt x="15580" y="1136"/>
                  </a:lnTo>
                  <a:lnTo>
                    <a:pt x="16269" y="1812"/>
                  </a:lnTo>
                  <a:lnTo>
                    <a:pt x="16591" y="2150"/>
                  </a:lnTo>
                  <a:lnTo>
                    <a:pt x="16912" y="2513"/>
                  </a:lnTo>
                  <a:lnTo>
                    <a:pt x="17602" y="3286"/>
                  </a:lnTo>
                  <a:lnTo>
                    <a:pt x="18199" y="4059"/>
                  </a:lnTo>
                  <a:lnTo>
                    <a:pt x="18843" y="4905"/>
                  </a:lnTo>
                  <a:lnTo>
                    <a:pt x="19118" y="5315"/>
                  </a:lnTo>
                  <a:lnTo>
                    <a:pt x="19670" y="6185"/>
                  </a:lnTo>
                  <a:lnTo>
                    <a:pt x="19900" y="6644"/>
                  </a:lnTo>
                  <a:lnTo>
                    <a:pt x="20405" y="7538"/>
                  </a:lnTo>
                  <a:lnTo>
                    <a:pt x="20589" y="7997"/>
                  </a:lnTo>
                  <a:lnTo>
                    <a:pt x="20773" y="8432"/>
                  </a:lnTo>
                  <a:lnTo>
                    <a:pt x="21140" y="9350"/>
                  </a:lnTo>
                  <a:lnTo>
                    <a:pt x="21278" y="9834"/>
                  </a:lnTo>
                  <a:lnTo>
                    <a:pt x="21554" y="11211"/>
                  </a:lnTo>
                  <a:lnTo>
                    <a:pt x="21600" y="11670"/>
                  </a:lnTo>
                  <a:lnTo>
                    <a:pt x="21600" y="13023"/>
                  </a:lnTo>
                  <a:lnTo>
                    <a:pt x="21324" y="14328"/>
                  </a:lnTo>
                  <a:lnTo>
                    <a:pt x="21186" y="14762"/>
                  </a:lnTo>
                  <a:lnTo>
                    <a:pt x="21003" y="15173"/>
                  </a:lnTo>
                  <a:lnTo>
                    <a:pt x="20543" y="15995"/>
                  </a:lnTo>
                  <a:lnTo>
                    <a:pt x="19900" y="16768"/>
                  </a:lnTo>
                  <a:lnTo>
                    <a:pt x="19578" y="17179"/>
                  </a:lnTo>
                  <a:lnTo>
                    <a:pt x="19164" y="17541"/>
                  </a:lnTo>
                  <a:lnTo>
                    <a:pt x="18705" y="17903"/>
                  </a:lnTo>
                  <a:lnTo>
                    <a:pt x="18245" y="18242"/>
                  </a:lnTo>
                  <a:lnTo>
                    <a:pt x="17740" y="18556"/>
                  </a:lnTo>
                  <a:lnTo>
                    <a:pt x="17142" y="18894"/>
                  </a:lnTo>
                  <a:lnTo>
                    <a:pt x="16545" y="19184"/>
                  </a:lnTo>
                  <a:lnTo>
                    <a:pt x="15901" y="19474"/>
                  </a:lnTo>
                  <a:lnTo>
                    <a:pt x="15212" y="19740"/>
                  </a:lnTo>
                  <a:lnTo>
                    <a:pt x="14477" y="20005"/>
                  </a:lnTo>
                  <a:lnTo>
                    <a:pt x="13649" y="20247"/>
                  </a:lnTo>
                  <a:lnTo>
                    <a:pt x="12822" y="20464"/>
                  </a:lnTo>
                  <a:lnTo>
                    <a:pt x="11949" y="20658"/>
                  </a:lnTo>
                  <a:lnTo>
                    <a:pt x="10984" y="20851"/>
                  </a:lnTo>
                  <a:lnTo>
                    <a:pt x="9973" y="21020"/>
                  </a:lnTo>
                  <a:lnTo>
                    <a:pt x="8962" y="21165"/>
                  </a:lnTo>
                  <a:lnTo>
                    <a:pt x="7859" y="21286"/>
                  </a:lnTo>
                  <a:lnTo>
                    <a:pt x="6664" y="21407"/>
                  </a:lnTo>
                  <a:lnTo>
                    <a:pt x="5469" y="21479"/>
                  </a:lnTo>
                  <a:lnTo>
                    <a:pt x="4182" y="21552"/>
                  </a:lnTo>
                  <a:lnTo>
                    <a:pt x="2849" y="21600"/>
                  </a:lnTo>
                  <a:lnTo>
                    <a:pt x="0" y="21600"/>
                  </a:lnTo>
                  <a:lnTo>
                    <a:pt x="1379" y="21334"/>
                  </a:lnTo>
                  <a:lnTo>
                    <a:pt x="2711" y="21068"/>
                  </a:lnTo>
                  <a:lnTo>
                    <a:pt x="3952" y="20779"/>
                  </a:lnTo>
                  <a:lnTo>
                    <a:pt x="5147" y="20513"/>
                  </a:lnTo>
                  <a:lnTo>
                    <a:pt x="6296" y="20199"/>
                  </a:lnTo>
                  <a:lnTo>
                    <a:pt x="7353" y="19909"/>
                  </a:lnTo>
                  <a:lnTo>
                    <a:pt x="8364" y="19595"/>
                  </a:lnTo>
                  <a:lnTo>
                    <a:pt x="9329" y="19281"/>
                  </a:lnTo>
                  <a:lnTo>
                    <a:pt x="10249" y="18942"/>
                  </a:lnTo>
                  <a:lnTo>
                    <a:pt x="11076" y="18628"/>
                  </a:lnTo>
                  <a:lnTo>
                    <a:pt x="12638" y="17952"/>
                  </a:lnTo>
                  <a:lnTo>
                    <a:pt x="13328" y="17589"/>
                  </a:lnTo>
                  <a:lnTo>
                    <a:pt x="13971" y="17227"/>
                  </a:lnTo>
                  <a:lnTo>
                    <a:pt x="14569" y="16864"/>
                  </a:lnTo>
                  <a:lnTo>
                    <a:pt x="15120" y="16502"/>
                  </a:lnTo>
                  <a:lnTo>
                    <a:pt x="15626" y="16115"/>
                  </a:lnTo>
                  <a:lnTo>
                    <a:pt x="16085" y="15753"/>
                  </a:lnTo>
                  <a:lnTo>
                    <a:pt x="16499" y="15366"/>
                  </a:lnTo>
                  <a:lnTo>
                    <a:pt x="16912" y="15004"/>
                  </a:lnTo>
                  <a:lnTo>
                    <a:pt x="17556" y="14231"/>
                  </a:lnTo>
                  <a:lnTo>
                    <a:pt x="17831" y="13844"/>
                  </a:lnTo>
                  <a:lnTo>
                    <a:pt x="18061" y="13458"/>
                  </a:lnTo>
                  <a:lnTo>
                    <a:pt x="18429" y="12685"/>
                  </a:lnTo>
                  <a:lnTo>
                    <a:pt x="18567" y="12274"/>
                  </a:lnTo>
                  <a:lnTo>
                    <a:pt x="18751" y="11501"/>
                  </a:lnTo>
                  <a:lnTo>
                    <a:pt x="18797" y="11114"/>
                  </a:lnTo>
                  <a:lnTo>
                    <a:pt x="18843" y="10317"/>
                  </a:lnTo>
                  <a:lnTo>
                    <a:pt x="18843" y="9930"/>
                  </a:lnTo>
                  <a:lnTo>
                    <a:pt x="18797" y="9544"/>
                  </a:lnTo>
                  <a:lnTo>
                    <a:pt x="18659" y="8746"/>
                  </a:lnTo>
                  <a:lnTo>
                    <a:pt x="18567" y="8360"/>
                  </a:lnTo>
                  <a:lnTo>
                    <a:pt x="18429" y="7997"/>
                  </a:lnTo>
                  <a:lnTo>
                    <a:pt x="18199" y="7224"/>
                  </a:lnTo>
                  <a:lnTo>
                    <a:pt x="17877" y="6499"/>
                  </a:lnTo>
                  <a:lnTo>
                    <a:pt x="17142" y="5050"/>
                  </a:lnTo>
                  <a:lnTo>
                    <a:pt x="16729" y="4373"/>
                  </a:lnTo>
                  <a:lnTo>
                    <a:pt x="16315" y="3721"/>
                  </a:lnTo>
                  <a:lnTo>
                    <a:pt x="15947" y="3068"/>
                  </a:lnTo>
                  <a:lnTo>
                    <a:pt x="15212" y="1909"/>
                  </a:lnTo>
                  <a:lnTo>
                    <a:pt x="14890" y="1377"/>
                  </a:lnTo>
                  <a:lnTo>
                    <a:pt x="14614" y="870"/>
                  </a:lnTo>
                  <a:lnTo>
                    <a:pt x="14385" y="411"/>
                  </a:lnTo>
                  <a:lnTo>
                    <a:pt x="14247" y="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02" name="Freeform 85"/>
            <p:cNvSpPr/>
            <p:nvPr/>
          </p:nvSpPr>
          <p:spPr>
            <a:xfrm>
              <a:off x="0" y="216746"/>
              <a:ext cx="474134" cy="803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21" y="21600"/>
                  </a:moveTo>
                  <a:lnTo>
                    <a:pt x="11029" y="21329"/>
                  </a:lnTo>
                  <a:lnTo>
                    <a:pt x="10593" y="21045"/>
                  </a:lnTo>
                  <a:lnTo>
                    <a:pt x="10179" y="20722"/>
                  </a:lnTo>
                  <a:lnTo>
                    <a:pt x="9743" y="20399"/>
                  </a:lnTo>
                  <a:lnTo>
                    <a:pt x="9307" y="20051"/>
                  </a:lnTo>
                  <a:lnTo>
                    <a:pt x="8871" y="19689"/>
                  </a:lnTo>
                  <a:lnTo>
                    <a:pt x="7956" y="18915"/>
                  </a:lnTo>
                  <a:lnTo>
                    <a:pt x="7520" y="18501"/>
                  </a:lnTo>
                  <a:lnTo>
                    <a:pt x="7062" y="18075"/>
                  </a:lnTo>
                  <a:lnTo>
                    <a:pt x="6626" y="17649"/>
                  </a:lnTo>
                  <a:lnTo>
                    <a:pt x="6168" y="17197"/>
                  </a:lnTo>
                  <a:lnTo>
                    <a:pt x="5732" y="16745"/>
                  </a:lnTo>
                  <a:lnTo>
                    <a:pt x="5296" y="16281"/>
                  </a:lnTo>
                  <a:lnTo>
                    <a:pt x="4861" y="15803"/>
                  </a:lnTo>
                  <a:lnTo>
                    <a:pt x="4446" y="15325"/>
                  </a:lnTo>
                  <a:lnTo>
                    <a:pt x="4054" y="14835"/>
                  </a:lnTo>
                  <a:lnTo>
                    <a:pt x="3640" y="14344"/>
                  </a:lnTo>
                  <a:lnTo>
                    <a:pt x="2899" y="13337"/>
                  </a:lnTo>
                  <a:lnTo>
                    <a:pt x="2550" y="12833"/>
                  </a:lnTo>
                  <a:lnTo>
                    <a:pt x="2201" y="12317"/>
                  </a:lnTo>
                  <a:lnTo>
                    <a:pt x="1896" y="11814"/>
                  </a:lnTo>
                  <a:lnTo>
                    <a:pt x="1591" y="11297"/>
                  </a:lnTo>
                  <a:lnTo>
                    <a:pt x="1308" y="10794"/>
                  </a:lnTo>
                  <a:lnTo>
                    <a:pt x="1068" y="10277"/>
                  </a:lnTo>
                  <a:lnTo>
                    <a:pt x="828" y="9774"/>
                  </a:lnTo>
                  <a:lnTo>
                    <a:pt x="632" y="9270"/>
                  </a:lnTo>
                  <a:lnTo>
                    <a:pt x="458" y="8767"/>
                  </a:lnTo>
                  <a:lnTo>
                    <a:pt x="305" y="8276"/>
                  </a:lnTo>
                  <a:lnTo>
                    <a:pt x="174" y="7772"/>
                  </a:lnTo>
                  <a:lnTo>
                    <a:pt x="87" y="7295"/>
                  </a:lnTo>
                  <a:lnTo>
                    <a:pt x="22" y="6817"/>
                  </a:lnTo>
                  <a:lnTo>
                    <a:pt x="0" y="6352"/>
                  </a:lnTo>
                  <a:lnTo>
                    <a:pt x="22" y="5887"/>
                  </a:lnTo>
                  <a:lnTo>
                    <a:pt x="65" y="5436"/>
                  </a:lnTo>
                  <a:lnTo>
                    <a:pt x="153" y="5009"/>
                  </a:lnTo>
                  <a:lnTo>
                    <a:pt x="262" y="4583"/>
                  </a:lnTo>
                  <a:lnTo>
                    <a:pt x="436" y="4170"/>
                  </a:lnTo>
                  <a:lnTo>
                    <a:pt x="632" y="3770"/>
                  </a:lnTo>
                  <a:lnTo>
                    <a:pt x="872" y="3383"/>
                  </a:lnTo>
                  <a:lnTo>
                    <a:pt x="1177" y="3021"/>
                  </a:lnTo>
                  <a:lnTo>
                    <a:pt x="1504" y="2673"/>
                  </a:lnTo>
                  <a:lnTo>
                    <a:pt x="1896" y="2337"/>
                  </a:lnTo>
                  <a:lnTo>
                    <a:pt x="2332" y="2027"/>
                  </a:lnTo>
                  <a:lnTo>
                    <a:pt x="2812" y="1730"/>
                  </a:lnTo>
                  <a:lnTo>
                    <a:pt x="3335" y="1446"/>
                  </a:lnTo>
                  <a:lnTo>
                    <a:pt x="3923" y="1201"/>
                  </a:lnTo>
                  <a:lnTo>
                    <a:pt x="4577" y="968"/>
                  </a:lnTo>
                  <a:lnTo>
                    <a:pt x="5275" y="762"/>
                  </a:lnTo>
                  <a:lnTo>
                    <a:pt x="6016" y="568"/>
                  </a:lnTo>
                  <a:lnTo>
                    <a:pt x="6822" y="413"/>
                  </a:lnTo>
                  <a:lnTo>
                    <a:pt x="7694" y="271"/>
                  </a:lnTo>
                  <a:lnTo>
                    <a:pt x="8631" y="168"/>
                  </a:lnTo>
                  <a:lnTo>
                    <a:pt x="9634" y="77"/>
                  </a:lnTo>
                  <a:lnTo>
                    <a:pt x="10680" y="26"/>
                  </a:lnTo>
                  <a:lnTo>
                    <a:pt x="11792" y="0"/>
                  </a:lnTo>
                  <a:lnTo>
                    <a:pt x="12991" y="13"/>
                  </a:lnTo>
                  <a:lnTo>
                    <a:pt x="14255" y="52"/>
                  </a:lnTo>
                  <a:lnTo>
                    <a:pt x="15584" y="116"/>
                  </a:lnTo>
                  <a:lnTo>
                    <a:pt x="16979" y="219"/>
                  </a:lnTo>
                  <a:lnTo>
                    <a:pt x="18461" y="349"/>
                  </a:lnTo>
                  <a:lnTo>
                    <a:pt x="19987" y="516"/>
                  </a:lnTo>
                  <a:lnTo>
                    <a:pt x="21600" y="723"/>
                  </a:lnTo>
                  <a:lnTo>
                    <a:pt x="20227" y="775"/>
                  </a:lnTo>
                  <a:lnTo>
                    <a:pt x="18897" y="852"/>
                  </a:lnTo>
                  <a:lnTo>
                    <a:pt x="17655" y="955"/>
                  </a:lnTo>
                  <a:lnTo>
                    <a:pt x="16456" y="1072"/>
                  </a:lnTo>
                  <a:lnTo>
                    <a:pt x="15345" y="1201"/>
                  </a:lnTo>
                  <a:lnTo>
                    <a:pt x="14255" y="1369"/>
                  </a:lnTo>
                  <a:lnTo>
                    <a:pt x="13274" y="1536"/>
                  </a:lnTo>
                  <a:lnTo>
                    <a:pt x="12337" y="1730"/>
                  </a:lnTo>
                  <a:lnTo>
                    <a:pt x="11465" y="1937"/>
                  </a:lnTo>
                  <a:lnTo>
                    <a:pt x="10637" y="2169"/>
                  </a:lnTo>
                  <a:lnTo>
                    <a:pt x="9874" y="2414"/>
                  </a:lnTo>
                  <a:lnTo>
                    <a:pt x="9176" y="2673"/>
                  </a:lnTo>
                  <a:lnTo>
                    <a:pt x="8522" y="2944"/>
                  </a:lnTo>
                  <a:lnTo>
                    <a:pt x="7912" y="3228"/>
                  </a:lnTo>
                  <a:lnTo>
                    <a:pt x="7367" y="3538"/>
                  </a:lnTo>
                  <a:lnTo>
                    <a:pt x="6866" y="3847"/>
                  </a:lnTo>
                  <a:lnTo>
                    <a:pt x="6408" y="4170"/>
                  </a:lnTo>
                  <a:lnTo>
                    <a:pt x="5994" y="4519"/>
                  </a:lnTo>
                  <a:lnTo>
                    <a:pt x="5645" y="4867"/>
                  </a:lnTo>
                  <a:lnTo>
                    <a:pt x="5318" y="5216"/>
                  </a:lnTo>
                  <a:lnTo>
                    <a:pt x="5035" y="5590"/>
                  </a:lnTo>
                  <a:lnTo>
                    <a:pt x="4795" y="5965"/>
                  </a:lnTo>
                  <a:lnTo>
                    <a:pt x="4599" y="6352"/>
                  </a:lnTo>
                  <a:lnTo>
                    <a:pt x="4425" y="6752"/>
                  </a:lnTo>
                  <a:lnTo>
                    <a:pt x="4294" y="7153"/>
                  </a:lnTo>
                  <a:lnTo>
                    <a:pt x="4207" y="7566"/>
                  </a:lnTo>
                  <a:lnTo>
                    <a:pt x="4141" y="7992"/>
                  </a:lnTo>
                  <a:lnTo>
                    <a:pt x="4119" y="8405"/>
                  </a:lnTo>
                  <a:lnTo>
                    <a:pt x="4119" y="8831"/>
                  </a:lnTo>
                  <a:lnTo>
                    <a:pt x="4141" y="9257"/>
                  </a:lnTo>
                  <a:lnTo>
                    <a:pt x="4185" y="9683"/>
                  </a:lnTo>
                  <a:lnTo>
                    <a:pt x="4272" y="10122"/>
                  </a:lnTo>
                  <a:lnTo>
                    <a:pt x="4490" y="11000"/>
                  </a:lnTo>
                  <a:lnTo>
                    <a:pt x="4643" y="11426"/>
                  </a:lnTo>
                  <a:lnTo>
                    <a:pt x="4991" y="12304"/>
                  </a:lnTo>
                  <a:lnTo>
                    <a:pt x="5187" y="12743"/>
                  </a:lnTo>
                  <a:lnTo>
                    <a:pt x="5405" y="13182"/>
                  </a:lnTo>
                  <a:lnTo>
                    <a:pt x="5885" y="14034"/>
                  </a:lnTo>
                  <a:lnTo>
                    <a:pt x="6408" y="14886"/>
                  </a:lnTo>
                  <a:lnTo>
                    <a:pt x="6670" y="15299"/>
                  </a:lnTo>
                  <a:lnTo>
                    <a:pt x="6953" y="15713"/>
                  </a:lnTo>
                  <a:lnTo>
                    <a:pt x="7215" y="16113"/>
                  </a:lnTo>
                  <a:lnTo>
                    <a:pt x="7803" y="16900"/>
                  </a:lnTo>
                  <a:lnTo>
                    <a:pt x="8370" y="17662"/>
                  </a:lnTo>
                  <a:lnTo>
                    <a:pt x="8915" y="18372"/>
                  </a:lnTo>
                  <a:lnTo>
                    <a:pt x="9961" y="19676"/>
                  </a:lnTo>
                  <a:lnTo>
                    <a:pt x="10833" y="20761"/>
                  </a:lnTo>
                  <a:lnTo>
                    <a:pt x="11181" y="21213"/>
                  </a:lnTo>
                  <a:lnTo>
                    <a:pt x="11312" y="21419"/>
                  </a:lnTo>
                  <a:lnTo>
                    <a:pt x="11421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03" name="Freeform 86"/>
            <p:cNvSpPr/>
            <p:nvPr/>
          </p:nvSpPr>
          <p:spPr>
            <a:xfrm>
              <a:off x="162560" y="338666"/>
              <a:ext cx="325121" cy="60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91" y="21600"/>
                  </a:moveTo>
                  <a:lnTo>
                    <a:pt x="9293" y="21020"/>
                  </a:lnTo>
                  <a:lnTo>
                    <a:pt x="8564" y="20390"/>
                  </a:lnTo>
                  <a:lnTo>
                    <a:pt x="7834" y="19691"/>
                  </a:lnTo>
                  <a:lnTo>
                    <a:pt x="7041" y="18940"/>
                  </a:lnTo>
                  <a:lnTo>
                    <a:pt x="6248" y="18122"/>
                  </a:lnTo>
                  <a:lnTo>
                    <a:pt x="5456" y="17287"/>
                  </a:lnTo>
                  <a:lnTo>
                    <a:pt x="4314" y="15957"/>
                  </a:lnTo>
                  <a:lnTo>
                    <a:pt x="3933" y="15497"/>
                  </a:lnTo>
                  <a:lnTo>
                    <a:pt x="3204" y="14559"/>
                  </a:lnTo>
                  <a:lnTo>
                    <a:pt x="2855" y="14082"/>
                  </a:lnTo>
                  <a:lnTo>
                    <a:pt x="2537" y="13604"/>
                  </a:lnTo>
                  <a:lnTo>
                    <a:pt x="1903" y="12633"/>
                  </a:lnTo>
                  <a:lnTo>
                    <a:pt x="1618" y="12155"/>
                  </a:lnTo>
                  <a:lnTo>
                    <a:pt x="1364" y="11661"/>
                  </a:lnTo>
                  <a:lnTo>
                    <a:pt x="1110" y="11184"/>
                  </a:lnTo>
                  <a:lnTo>
                    <a:pt x="888" y="10706"/>
                  </a:lnTo>
                  <a:lnTo>
                    <a:pt x="698" y="10212"/>
                  </a:lnTo>
                  <a:lnTo>
                    <a:pt x="507" y="9734"/>
                  </a:lnTo>
                  <a:lnTo>
                    <a:pt x="349" y="9257"/>
                  </a:lnTo>
                  <a:lnTo>
                    <a:pt x="222" y="8780"/>
                  </a:lnTo>
                  <a:lnTo>
                    <a:pt x="127" y="8302"/>
                  </a:lnTo>
                  <a:lnTo>
                    <a:pt x="0" y="7382"/>
                  </a:lnTo>
                  <a:lnTo>
                    <a:pt x="0" y="6939"/>
                  </a:lnTo>
                  <a:lnTo>
                    <a:pt x="32" y="6495"/>
                  </a:lnTo>
                  <a:lnTo>
                    <a:pt x="95" y="6035"/>
                  </a:lnTo>
                  <a:lnTo>
                    <a:pt x="190" y="5609"/>
                  </a:lnTo>
                  <a:lnTo>
                    <a:pt x="317" y="5183"/>
                  </a:lnTo>
                  <a:lnTo>
                    <a:pt x="507" y="4791"/>
                  </a:lnTo>
                  <a:lnTo>
                    <a:pt x="698" y="4381"/>
                  </a:lnTo>
                  <a:lnTo>
                    <a:pt x="952" y="4006"/>
                  </a:lnTo>
                  <a:lnTo>
                    <a:pt x="1269" y="3631"/>
                  </a:lnTo>
                  <a:lnTo>
                    <a:pt x="1618" y="3273"/>
                  </a:lnTo>
                  <a:lnTo>
                    <a:pt x="1998" y="2932"/>
                  </a:lnTo>
                  <a:lnTo>
                    <a:pt x="2442" y="2608"/>
                  </a:lnTo>
                  <a:lnTo>
                    <a:pt x="2918" y="2284"/>
                  </a:lnTo>
                  <a:lnTo>
                    <a:pt x="3457" y="1995"/>
                  </a:lnTo>
                  <a:lnTo>
                    <a:pt x="4028" y="1722"/>
                  </a:lnTo>
                  <a:lnTo>
                    <a:pt x="4694" y="1449"/>
                  </a:lnTo>
                  <a:lnTo>
                    <a:pt x="5360" y="1210"/>
                  </a:lnTo>
                  <a:lnTo>
                    <a:pt x="6122" y="989"/>
                  </a:lnTo>
                  <a:lnTo>
                    <a:pt x="6946" y="784"/>
                  </a:lnTo>
                  <a:lnTo>
                    <a:pt x="7803" y="614"/>
                  </a:lnTo>
                  <a:lnTo>
                    <a:pt x="8722" y="460"/>
                  </a:lnTo>
                  <a:lnTo>
                    <a:pt x="9706" y="324"/>
                  </a:lnTo>
                  <a:lnTo>
                    <a:pt x="10784" y="205"/>
                  </a:lnTo>
                  <a:lnTo>
                    <a:pt x="11894" y="119"/>
                  </a:lnTo>
                  <a:lnTo>
                    <a:pt x="13068" y="51"/>
                  </a:lnTo>
                  <a:lnTo>
                    <a:pt x="14337" y="17"/>
                  </a:lnTo>
                  <a:lnTo>
                    <a:pt x="15637" y="0"/>
                  </a:lnTo>
                  <a:lnTo>
                    <a:pt x="17033" y="17"/>
                  </a:lnTo>
                  <a:lnTo>
                    <a:pt x="18460" y="51"/>
                  </a:lnTo>
                  <a:lnTo>
                    <a:pt x="19982" y="136"/>
                  </a:lnTo>
                  <a:lnTo>
                    <a:pt x="21600" y="239"/>
                  </a:lnTo>
                  <a:lnTo>
                    <a:pt x="20236" y="358"/>
                  </a:lnTo>
                  <a:lnTo>
                    <a:pt x="18936" y="511"/>
                  </a:lnTo>
                  <a:lnTo>
                    <a:pt x="17730" y="682"/>
                  </a:lnTo>
                  <a:lnTo>
                    <a:pt x="16557" y="869"/>
                  </a:lnTo>
                  <a:lnTo>
                    <a:pt x="15447" y="1074"/>
                  </a:lnTo>
                  <a:lnTo>
                    <a:pt x="14432" y="1279"/>
                  </a:lnTo>
                  <a:lnTo>
                    <a:pt x="13448" y="1517"/>
                  </a:lnTo>
                  <a:lnTo>
                    <a:pt x="12529" y="1756"/>
                  </a:lnTo>
                  <a:lnTo>
                    <a:pt x="11672" y="2012"/>
                  </a:lnTo>
                  <a:lnTo>
                    <a:pt x="10848" y="2284"/>
                  </a:lnTo>
                  <a:lnTo>
                    <a:pt x="10086" y="2557"/>
                  </a:lnTo>
                  <a:lnTo>
                    <a:pt x="9389" y="2864"/>
                  </a:lnTo>
                  <a:lnTo>
                    <a:pt x="8722" y="3171"/>
                  </a:lnTo>
                  <a:lnTo>
                    <a:pt x="8120" y="3478"/>
                  </a:lnTo>
                  <a:lnTo>
                    <a:pt x="7581" y="3819"/>
                  </a:lnTo>
                  <a:lnTo>
                    <a:pt x="7073" y="4143"/>
                  </a:lnTo>
                  <a:lnTo>
                    <a:pt x="6629" y="4501"/>
                  </a:lnTo>
                  <a:lnTo>
                    <a:pt x="6217" y="4859"/>
                  </a:lnTo>
                  <a:lnTo>
                    <a:pt x="5836" y="5217"/>
                  </a:lnTo>
                  <a:lnTo>
                    <a:pt x="5519" y="5592"/>
                  </a:lnTo>
                  <a:lnTo>
                    <a:pt x="5233" y="5967"/>
                  </a:lnTo>
                  <a:lnTo>
                    <a:pt x="4980" y="6376"/>
                  </a:lnTo>
                  <a:lnTo>
                    <a:pt x="4758" y="6768"/>
                  </a:lnTo>
                  <a:lnTo>
                    <a:pt x="4599" y="7160"/>
                  </a:lnTo>
                  <a:lnTo>
                    <a:pt x="4441" y="7569"/>
                  </a:lnTo>
                  <a:lnTo>
                    <a:pt x="4250" y="8388"/>
                  </a:lnTo>
                  <a:lnTo>
                    <a:pt x="4219" y="8797"/>
                  </a:lnTo>
                  <a:lnTo>
                    <a:pt x="4187" y="9223"/>
                  </a:lnTo>
                  <a:lnTo>
                    <a:pt x="4187" y="9649"/>
                  </a:lnTo>
                  <a:lnTo>
                    <a:pt x="4219" y="10075"/>
                  </a:lnTo>
                  <a:lnTo>
                    <a:pt x="4282" y="10485"/>
                  </a:lnTo>
                  <a:lnTo>
                    <a:pt x="4345" y="10911"/>
                  </a:lnTo>
                  <a:lnTo>
                    <a:pt x="4441" y="11337"/>
                  </a:lnTo>
                  <a:lnTo>
                    <a:pt x="4694" y="12189"/>
                  </a:lnTo>
                  <a:lnTo>
                    <a:pt x="5011" y="13042"/>
                  </a:lnTo>
                  <a:lnTo>
                    <a:pt x="5392" y="13877"/>
                  </a:lnTo>
                  <a:lnTo>
                    <a:pt x="5614" y="14286"/>
                  </a:lnTo>
                  <a:lnTo>
                    <a:pt x="5804" y="14696"/>
                  </a:lnTo>
                  <a:lnTo>
                    <a:pt x="6026" y="15105"/>
                  </a:lnTo>
                  <a:lnTo>
                    <a:pt x="6248" y="15497"/>
                  </a:lnTo>
                  <a:lnTo>
                    <a:pt x="6724" y="16281"/>
                  </a:lnTo>
                  <a:lnTo>
                    <a:pt x="7200" y="17031"/>
                  </a:lnTo>
                  <a:lnTo>
                    <a:pt x="7707" y="17747"/>
                  </a:lnTo>
                  <a:lnTo>
                    <a:pt x="8152" y="18446"/>
                  </a:lnTo>
                  <a:lnTo>
                    <a:pt x="9008" y="19691"/>
                  </a:lnTo>
                  <a:lnTo>
                    <a:pt x="9357" y="20253"/>
                  </a:lnTo>
                  <a:lnTo>
                    <a:pt x="9642" y="20765"/>
                  </a:lnTo>
                  <a:lnTo>
                    <a:pt x="9864" y="21208"/>
                  </a:lnTo>
                  <a:lnTo>
                    <a:pt x="9928" y="21412"/>
                  </a:lnTo>
                  <a:lnTo>
                    <a:pt x="9991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04" name="Freeform 87"/>
            <p:cNvSpPr/>
            <p:nvPr/>
          </p:nvSpPr>
          <p:spPr>
            <a:xfrm>
              <a:off x="277707" y="419946"/>
              <a:ext cx="225779" cy="428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3" y="21600"/>
                  </a:moveTo>
                  <a:lnTo>
                    <a:pt x="6741" y="21044"/>
                  </a:lnTo>
                  <a:lnTo>
                    <a:pt x="6099" y="20440"/>
                  </a:lnTo>
                  <a:lnTo>
                    <a:pt x="5411" y="19788"/>
                  </a:lnTo>
                  <a:lnTo>
                    <a:pt x="5090" y="19426"/>
                  </a:lnTo>
                  <a:lnTo>
                    <a:pt x="4724" y="19063"/>
                  </a:lnTo>
                  <a:lnTo>
                    <a:pt x="4082" y="18314"/>
                  </a:lnTo>
                  <a:lnTo>
                    <a:pt x="3394" y="17517"/>
                  </a:lnTo>
                  <a:lnTo>
                    <a:pt x="2797" y="16695"/>
                  </a:lnTo>
                  <a:lnTo>
                    <a:pt x="2522" y="16260"/>
                  </a:lnTo>
                  <a:lnTo>
                    <a:pt x="2247" y="15850"/>
                  </a:lnTo>
                  <a:lnTo>
                    <a:pt x="1972" y="15391"/>
                  </a:lnTo>
                  <a:lnTo>
                    <a:pt x="1697" y="14956"/>
                  </a:lnTo>
                  <a:lnTo>
                    <a:pt x="1238" y="14062"/>
                  </a:lnTo>
                  <a:lnTo>
                    <a:pt x="1055" y="13603"/>
                  </a:lnTo>
                  <a:lnTo>
                    <a:pt x="825" y="13144"/>
                  </a:lnTo>
                  <a:lnTo>
                    <a:pt x="642" y="12685"/>
                  </a:lnTo>
                  <a:lnTo>
                    <a:pt x="229" y="11307"/>
                  </a:lnTo>
                  <a:lnTo>
                    <a:pt x="92" y="10389"/>
                  </a:lnTo>
                  <a:lnTo>
                    <a:pt x="0" y="9471"/>
                  </a:lnTo>
                  <a:lnTo>
                    <a:pt x="0" y="9036"/>
                  </a:lnTo>
                  <a:lnTo>
                    <a:pt x="46" y="8577"/>
                  </a:lnTo>
                  <a:lnTo>
                    <a:pt x="92" y="8142"/>
                  </a:lnTo>
                  <a:lnTo>
                    <a:pt x="183" y="7683"/>
                  </a:lnTo>
                  <a:lnTo>
                    <a:pt x="321" y="7272"/>
                  </a:lnTo>
                  <a:lnTo>
                    <a:pt x="459" y="6838"/>
                  </a:lnTo>
                  <a:lnTo>
                    <a:pt x="642" y="6403"/>
                  </a:lnTo>
                  <a:lnTo>
                    <a:pt x="871" y="5992"/>
                  </a:lnTo>
                  <a:lnTo>
                    <a:pt x="1101" y="5605"/>
                  </a:lnTo>
                  <a:lnTo>
                    <a:pt x="1376" y="5195"/>
                  </a:lnTo>
                  <a:lnTo>
                    <a:pt x="1697" y="4808"/>
                  </a:lnTo>
                  <a:lnTo>
                    <a:pt x="2064" y="4421"/>
                  </a:lnTo>
                  <a:lnTo>
                    <a:pt x="2889" y="3697"/>
                  </a:lnTo>
                  <a:lnTo>
                    <a:pt x="3394" y="3358"/>
                  </a:lnTo>
                  <a:lnTo>
                    <a:pt x="3944" y="3020"/>
                  </a:lnTo>
                  <a:lnTo>
                    <a:pt x="4494" y="2706"/>
                  </a:lnTo>
                  <a:lnTo>
                    <a:pt x="5778" y="2126"/>
                  </a:lnTo>
                  <a:lnTo>
                    <a:pt x="6466" y="1860"/>
                  </a:lnTo>
                  <a:lnTo>
                    <a:pt x="7200" y="1595"/>
                  </a:lnTo>
                  <a:lnTo>
                    <a:pt x="7980" y="1353"/>
                  </a:lnTo>
                  <a:lnTo>
                    <a:pt x="9722" y="918"/>
                  </a:lnTo>
                  <a:lnTo>
                    <a:pt x="11648" y="580"/>
                  </a:lnTo>
                  <a:lnTo>
                    <a:pt x="12703" y="435"/>
                  </a:lnTo>
                  <a:lnTo>
                    <a:pt x="13804" y="290"/>
                  </a:lnTo>
                  <a:lnTo>
                    <a:pt x="14950" y="193"/>
                  </a:lnTo>
                  <a:lnTo>
                    <a:pt x="16189" y="97"/>
                  </a:lnTo>
                  <a:lnTo>
                    <a:pt x="17473" y="48"/>
                  </a:lnTo>
                  <a:lnTo>
                    <a:pt x="18803" y="0"/>
                  </a:lnTo>
                  <a:lnTo>
                    <a:pt x="21600" y="0"/>
                  </a:lnTo>
                  <a:lnTo>
                    <a:pt x="20224" y="266"/>
                  </a:lnTo>
                  <a:lnTo>
                    <a:pt x="17656" y="797"/>
                  </a:lnTo>
                  <a:lnTo>
                    <a:pt x="15363" y="1377"/>
                  </a:lnTo>
                  <a:lnTo>
                    <a:pt x="14308" y="1691"/>
                  </a:lnTo>
                  <a:lnTo>
                    <a:pt x="13299" y="2005"/>
                  </a:lnTo>
                  <a:lnTo>
                    <a:pt x="12336" y="2319"/>
                  </a:lnTo>
                  <a:lnTo>
                    <a:pt x="11419" y="2634"/>
                  </a:lnTo>
                  <a:lnTo>
                    <a:pt x="9768" y="3310"/>
                  </a:lnTo>
                  <a:lnTo>
                    <a:pt x="9034" y="3648"/>
                  </a:lnTo>
                  <a:lnTo>
                    <a:pt x="7704" y="4349"/>
                  </a:lnTo>
                  <a:lnTo>
                    <a:pt x="7108" y="4736"/>
                  </a:lnTo>
                  <a:lnTo>
                    <a:pt x="6558" y="5098"/>
                  </a:lnTo>
                  <a:lnTo>
                    <a:pt x="6054" y="5460"/>
                  </a:lnTo>
                  <a:lnTo>
                    <a:pt x="5595" y="5847"/>
                  </a:lnTo>
                  <a:lnTo>
                    <a:pt x="5136" y="6209"/>
                  </a:lnTo>
                  <a:lnTo>
                    <a:pt x="4769" y="6596"/>
                  </a:lnTo>
                  <a:lnTo>
                    <a:pt x="4127" y="7369"/>
                  </a:lnTo>
                  <a:lnTo>
                    <a:pt x="3852" y="7756"/>
                  </a:lnTo>
                  <a:lnTo>
                    <a:pt x="3623" y="8142"/>
                  </a:lnTo>
                  <a:lnTo>
                    <a:pt x="3348" y="8529"/>
                  </a:lnTo>
                  <a:lnTo>
                    <a:pt x="3073" y="9302"/>
                  </a:lnTo>
                  <a:lnTo>
                    <a:pt x="2935" y="9713"/>
                  </a:lnTo>
                  <a:lnTo>
                    <a:pt x="2843" y="10099"/>
                  </a:lnTo>
                  <a:lnTo>
                    <a:pt x="2797" y="10486"/>
                  </a:lnTo>
                  <a:lnTo>
                    <a:pt x="2797" y="11670"/>
                  </a:lnTo>
                  <a:lnTo>
                    <a:pt x="2843" y="12056"/>
                  </a:lnTo>
                  <a:lnTo>
                    <a:pt x="2981" y="12830"/>
                  </a:lnTo>
                  <a:lnTo>
                    <a:pt x="3164" y="13603"/>
                  </a:lnTo>
                  <a:lnTo>
                    <a:pt x="3439" y="14352"/>
                  </a:lnTo>
                  <a:lnTo>
                    <a:pt x="3806" y="15101"/>
                  </a:lnTo>
                  <a:lnTo>
                    <a:pt x="4173" y="15826"/>
                  </a:lnTo>
                  <a:lnTo>
                    <a:pt x="4540" y="16526"/>
                  </a:lnTo>
                  <a:lnTo>
                    <a:pt x="4953" y="17227"/>
                  </a:lnTo>
                  <a:lnTo>
                    <a:pt x="5320" y="17879"/>
                  </a:lnTo>
                  <a:lnTo>
                    <a:pt x="5732" y="18507"/>
                  </a:lnTo>
                  <a:lnTo>
                    <a:pt x="6466" y="19691"/>
                  </a:lnTo>
                  <a:lnTo>
                    <a:pt x="6787" y="20223"/>
                  </a:lnTo>
                  <a:lnTo>
                    <a:pt x="7062" y="20730"/>
                  </a:lnTo>
                  <a:lnTo>
                    <a:pt x="7246" y="21189"/>
                  </a:lnTo>
                  <a:lnTo>
                    <a:pt x="7383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05" name="Freeform 88"/>
            <p:cNvSpPr/>
            <p:nvPr/>
          </p:nvSpPr>
          <p:spPr>
            <a:xfrm>
              <a:off x="1871698" y="742809"/>
              <a:ext cx="22579" cy="76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960" y="21600"/>
                  </a:moveTo>
                  <a:lnTo>
                    <a:pt x="9504" y="21327"/>
                  </a:lnTo>
                  <a:lnTo>
                    <a:pt x="8208" y="21190"/>
                  </a:lnTo>
                  <a:lnTo>
                    <a:pt x="6480" y="20370"/>
                  </a:lnTo>
                  <a:lnTo>
                    <a:pt x="6048" y="19823"/>
                  </a:lnTo>
                  <a:lnTo>
                    <a:pt x="5184" y="18456"/>
                  </a:lnTo>
                  <a:lnTo>
                    <a:pt x="5184" y="5605"/>
                  </a:lnTo>
                  <a:lnTo>
                    <a:pt x="0" y="5605"/>
                  </a:lnTo>
                  <a:lnTo>
                    <a:pt x="0" y="4238"/>
                  </a:lnTo>
                  <a:lnTo>
                    <a:pt x="5616" y="4238"/>
                  </a:lnTo>
                  <a:lnTo>
                    <a:pt x="7776" y="0"/>
                  </a:lnTo>
                  <a:lnTo>
                    <a:pt x="10800" y="0"/>
                  </a:lnTo>
                  <a:lnTo>
                    <a:pt x="10800" y="4238"/>
                  </a:lnTo>
                  <a:lnTo>
                    <a:pt x="20304" y="4238"/>
                  </a:lnTo>
                  <a:lnTo>
                    <a:pt x="20304" y="5605"/>
                  </a:lnTo>
                  <a:lnTo>
                    <a:pt x="10800" y="5605"/>
                  </a:lnTo>
                  <a:lnTo>
                    <a:pt x="10800" y="19413"/>
                  </a:lnTo>
                  <a:lnTo>
                    <a:pt x="11664" y="19823"/>
                  </a:lnTo>
                  <a:lnTo>
                    <a:pt x="12528" y="20096"/>
                  </a:lnTo>
                  <a:lnTo>
                    <a:pt x="21168" y="20096"/>
                  </a:lnTo>
                  <a:lnTo>
                    <a:pt x="21600" y="20916"/>
                  </a:lnTo>
                  <a:lnTo>
                    <a:pt x="19440" y="21190"/>
                  </a:lnTo>
                  <a:lnTo>
                    <a:pt x="17712" y="21327"/>
                  </a:lnTo>
                  <a:lnTo>
                    <a:pt x="15552" y="21463"/>
                  </a:lnTo>
                  <a:lnTo>
                    <a:pt x="12960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06" name="Freeform 89"/>
            <p:cNvSpPr/>
            <p:nvPr/>
          </p:nvSpPr>
          <p:spPr>
            <a:xfrm>
              <a:off x="1828800" y="756356"/>
              <a:ext cx="31610" cy="60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70" y="850"/>
                  </a:moveTo>
                  <a:lnTo>
                    <a:pt x="8060" y="510"/>
                  </a:lnTo>
                  <a:lnTo>
                    <a:pt x="9349" y="340"/>
                  </a:lnTo>
                  <a:lnTo>
                    <a:pt x="10961" y="170"/>
                  </a:lnTo>
                  <a:lnTo>
                    <a:pt x="12896" y="0"/>
                  </a:lnTo>
                  <a:lnTo>
                    <a:pt x="14830" y="170"/>
                  </a:lnTo>
                  <a:lnTo>
                    <a:pt x="16442" y="340"/>
                  </a:lnTo>
                  <a:lnTo>
                    <a:pt x="17731" y="680"/>
                  </a:lnTo>
                  <a:lnTo>
                    <a:pt x="19666" y="1701"/>
                  </a:lnTo>
                  <a:lnTo>
                    <a:pt x="20955" y="3061"/>
                  </a:lnTo>
                  <a:lnTo>
                    <a:pt x="21278" y="3742"/>
                  </a:lnTo>
                  <a:lnTo>
                    <a:pt x="21278" y="4422"/>
                  </a:lnTo>
                  <a:lnTo>
                    <a:pt x="21600" y="5953"/>
                  </a:lnTo>
                  <a:lnTo>
                    <a:pt x="21600" y="21600"/>
                  </a:lnTo>
                  <a:lnTo>
                    <a:pt x="17409" y="21600"/>
                  </a:lnTo>
                  <a:lnTo>
                    <a:pt x="17409" y="4082"/>
                  </a:lnTo>
                  <a:lnTo>
                    <a:pt x="17087" y="3402"/>
                  </a:lnTo>
                  <a:lnTo>
                    <a:pt x="16764" y="2891"/>
                  </a:lnTo>
                  <a:lnTo>
                    <a:pt x="16119" y="2551"/>
                  </a:lnTo>
                  <a:lnTo>
                    <a:pt x="15152" y="2211"/>
                  </a:lnTo>
                  <a:lnTo>
                    <a:pt x="13218" y="1871"/>
                  </a:lnTo>
                  <a:lnTo>
                    <a:pt x="10961" y="1871"/>
                  </a:lnTo>
                  <a:lnTo>
                    <a:pt x="9672" y="2041"/>
                  </a:lnTo>
                  <a:lnTo>
                    <a:pt x="8704" y="2041"/>
                  </a:lnTo>
                  <a:lnTo>
                    <a:pt x="7737" y="2381"/>
                  </a:lnTo>
                  <a:lnTo>
                    <a:pt x="5803" y="2891"/>
                  </a:lnTo>
                  <a:lnTo>
                    <a:pt x="4191" y="3572"/>
                  </a:lnTo>
                  <a:lnTo>
                    <a:pt x="4191" y="21600"/>
                  </a:lnTo>
                  <a:lnTo>
                    <a:pt x="0" y="21600"/>
                  </a:lnTo>
                  <a:lnTo>
                    <a:pt x="0" y="510"/>
                  </a:lnTo>
                  <a:lnTo>
                    <a:pt x="1934" y="510"/>
                  </a:lnTo>
                  <a:lnTo>
                    <a:pt x="3869" y="2721"/>
                  </a:lnTo>
                  <a:lnTo>
                    <a:pt x="6770" y="85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07" name="Freeform 92"/>
            <p:cNvSpPr/>
            <p:nvPr/>
          </p:nvSpPr>
          <p:spPr>
            <a:xfrm>
              <a:off x="1715911" y="756356"/>
              <a:ext cx="56446" cy="60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92" y="850"/>
                  </a:moveTo>
                  <a:lnTo>
                    <a:pt x="13846" y="510"/>
                  </a:lnTo>
                  <a:lnTo>
                    <a:pt x="15692" y="170"/>
                  </a:lnTo>
                  <a:lnTo>
                    <a:pt x="16800" y="0"/>
                  </a:lnTo>
                  <a:lnTo>
                    <a:pt x="18646" y="340"/>
                  </a:lnTo>
                  <a:lnTo>
                    <a:pt x="19385" y="680"/>
                  </a:lnTo>
                  <a:lnTo>
                    <a:pt x="20492" y="1701"/>
                  </a:lnTo>
                  <a:lnTo>
                    <a:pt x="21231" y="3061"/>
                  </a:lnTo>
                  <a:lnTo>
                    <a:pt x="21415" y="3742"/>
                  </a:lnTo>
                  <a:lnTo>
                    <a:pt x="21415" y="4422"/>
                  </a:lnTo>
                  <a:lnTo>
                    <a:pt x="21600" y="5953"/>
                  </a:lnTo>
                  <a:lnTo>
                    <a:pt x="21600" y="21600"/>
                  </a:lnTo>
                  <a:lnTo>
                    <a:pt x="19200" y="21600"/>
                  </a:lnTo>
                  <a:lnTo>
                    <a:pt x="19200" y="4082"/>
                  </a:lnTo>
                  <a:lnTo>
                    <a:pt x="19015" y="3402"/>
                  </a:lnTo>
                  <a:lnTo>
                    <a:pt x="18831" y="2891"/>
                  </a:lnTo>
                  <a:lnTo>
                    <a:pt x="18092" y="2211"/>
                  </a:lnTo>
                  <a:lnTo>
                    <a:pt x="16985" y="1871"/>
                  </a:lnTo>
                  <a:lnTo>
                    <a:pt x="15692" y="1871"/>
                  </a:lnTo>
                  <a:lnTo>
                    <a:pt x="14954" y="2041"/>
                  </a:lnTo>
                  <a:lnTo>
                    <a:pt x="14400" y="2041"/>
                  </a:lnTo>
                  <a:lnTo>
                    <a:pt x="13846" y="2381"/>
                  </a:lnTo>
                  <a:lnTo>
                    <a:pt x="12000" y="3402"/>
                  </a:lnTo>
                  <a:lnTo>
                    <a:pt x="12000" y="21600"/>
                  </a:lnTo>
                  <a:lnTo>
                    <a:pt x="9600" y="21600"/>
                  </a:lnTo>
                  <a:lnTo>
                    <a:pt x="9600" y="4082"/>
                  </a:lnTo>
                  <a:lnTo>
                    <a:pt x="9415" y="3402"/>
                  </a:lnTo>
                  <a:lnTo>
                    <a:pt x="9231" y="3231"/>
                  </a:lnTo>
                  <a:lnTo>
                    <a:pt x="9231" y="2891"/>
                  </a:lnTo>
                  <a:lnTo>
                    <a:pt x="8862" y="2551"/>
                  </a:lnTo>
                  <a:lnTo>
                    <a:pt x="8308" y="2211"/>
                  </a:lnTo>
                  <a:lnTo>
                    <a:pt x="7938" y="2041"/>
                  </a:lnTo>
                  <a:lnTo>
                    <a:pt x="7385" y="1871"/>
                  </a:lnTo>
                  <a:lnTo>
                    <a:pt x="5354" y="1871"/>
                  </a:lnTo>
                  <a:lnTo>
                    <a:pt x="4246" y="2211"/>
                  </a:lnTo>
                  <a:lnTo>
                    <a:pt x="3323" y="2721"/>
                  </a:lnTo>
                  <a:lnTo>
                    <a:pt x="2400" y="3402"/>
                  </a:lnTo>
                  <a:lnTo>
                    <a:pt x="2400" y="21600"/>
                  </a:lnTo>
                  <a:lnTo>
                    <a:pt x="0" y="21600"/>
                  </a:lnTo>
                  <a:lnTo>
                    <a:pt x="0" y="510"/>
                  </a:lnTo>
                  <a:lnTo>
                    <a:pt x="1108" y="510"/>
                  </a:lnTo>
                  <a:lnTo>
                    <a:pt x="2215" y="2551"/>
                  </a:lnTo>
                  <a:lnTo>
                    <a:pt x="3692" y="850"/>
                  </a:lnTo>
                  <a:lnTo>
                    <a:pt x="5169" y="340"/>
                  </a:lnTo>
                  <a:lnTo>
                    <a:pt x="6092" y="170"/>
                  </a:lnTo>
                  <a:lnTo>
                    <a:pt x="7200" y="0"/>
                  </a:lnTo>
                  <a:lnTo>
                    <a:pt x="8123" y="170"/>
                  </a:lnTo>
                  <a:lnTo>
                    <a:pt x="8862" y="170"/>
                  </a:lnTo>
                  <a:lnTo>
                    <a:pt x="10338" y="850"/>
                  </a:lnTo>
                  <a:lnTo>
                    <a:pt x="11631" y="2721"/>
                  </a:lnTo>
                  <a:lnTo>
                    <a:pt x="13292" y="85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08" name="Freeform 93"/>
            <p:cNvSpPr/>
            <p:nvPr/>
          </p:nvSpPr>
          <p:spPr>
            <a:xfrm>
              <a:off x="1682045" y="742809"/>
              <a:ext cx="22579" cy="76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392" y="21600"/>
                  </a:moveTo>
                  <a:lnTo>
                    <a:pt x="11232" y="21463"/>
                  </a:lnTo>
                  <a:lnTo>
                    <a:pt x="8640" y="21190"/>
                  </a:lnTo>
                  <a:lnTo>
                    <a:pt x="7344" y="20780"/>
                  </a:lnTo>
                  <a:lnTo>
                    <a:pt x="6480" y="20370"/>
                  </a:lnTo>
                  <a:lnTo>
                    <a:pt x="6048" y="19823"/>
                  </a:lnTo>
                  <a:lnTo>
                    <a:pt x="5616" y="19139"/>
                  </a:lnTo>
                  <a:lnTo>
                    <a:pt x="5616" y="5605"/>
                  </a:lnTo>
                  <a:lnTo>
                    <a:pt x="0" y="5605"/>
                  </a:lnTo>
                  <a:lnTo>
                    <a:pt x="0" y="4238"/>
                  </a:lnTo>
                  <a:lnTo>
                    <a:pt x="5616" y="4238"/>
                  </a:lnTo>
                  <a:lnTo>
                    <a:pt x="8208" y="0"/>
                  </a:lnTo>
                  <a:lnTo>
                    <a:pt x="10800" y="0"/>
                  </a:lnTo>
                  <a:lnTo>
                    <a:pt x="10800" y="4238"/>
                  </a:lnTo>
                  <a:lnTo>
                    <a:pt x="20736" y="4238"/>
                  </a:lnTo>
                  <a:lnTo>
                    <a:pt x="20736" y="5605"/>
                  </a:lnTo>
                  <a:lnTo>
                    <a:pt x="10800" y="5605"/>
                  </a:lnTo>
                  <a:lnTo>
                    <a:pt x="10800" y="19413"/>
                  </a:lnTo>
                  <a:lnTo>
                    <a:pt x="11664" y="19823"/>
                  </a:lnTo>
                  <a:lnTo>
                    <a:pt x="12528" y="20096"/>
                  </a:lnTo>
                  <a:lnTo>
                    <a:pt x="21168" y="20096"/>
                  </a:lnTo>
                  <a:lnTo>
                    <a:pt x="21600" y="20916"/>
                  </a:lnTo>
                  <a:lnTo>
                    <a:pt x="19872" y="21190"/>
                  </a:lnTo>
                  <a:lnTo>
                    <a:pt x="13392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09" name="Freeform 98"/>
            <p:cNvSpPr/>
            <p:nvPr/>
          </p:nvSpPr>
          <p:spPr>
            <a:xfrm>
              <a:off x="1566897" y="756356"/>
              <a:ext cx="24838" cy="60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8" y="686"/>
                  </a:moveTo>
                  <a:lnTo>
                    <a:pt x="11012" y="343"/>
                  </a:lnTo>
                  <a:lnTo>
                    <a:pt x="13129" y="171"/>
                  </a:lnTo>
                  <a:lnTo>
                    <a:pt x="14400" y="0"/>
                  </a:lnTo>
                  <a:lnTo>
                    <a:pt x="19482" y="0"/>
                  </a:lnTo>
                  <a:lnTo>
                    <a:pt x="20753" y="171"/>
                  </a:lnTo>
                  <a:lnTo>
                    <a:pt x="21600" y="343"/>
                  </a:lnTo>
                  <a:lnTo>
                    <a:pt x="20753" y="2229"/>
                  </a:lnTo>
                  <a:lnTo>
                    <a:pt x="18212" y="2057"/>
                  </a:lnTo>
                  <a:lnTo>
                    <a:pt x="12706" y="2057"/>
                  </a:lnTo>
                  <a:lnTo>
                    <a:pt x="11012" y="2229"/>
                  </a:lnTo>
                  <a:lnTo>
                    <a:pt x="7624" y="2914"/>
                  </a:lnTo>
                  <a:lnTo>
                    <a:pt x="5506" y="3600"/>
                  </a:lnTo>
                  <a:lnTo>
                    <a:pt x="5506" y="21600"/>
                  </a:lnTo>
                  <a:lnTo>
                    <a:pt x="0" y="21600"/>
                  </a:lnTo>
                  <a:lnTo>
                    <a:pt x="0" y="343"/>
                  </a:lnTo>
                  <a:lnTo>
                    <a:pt x="2541" y="343"/>
                  </a:lnTo>
                  <a:lnTo>
                    <a:pt x="5082" y="2743"/>
                  </a:lnTo>
                  <a:lnTo>
                    <a:pt x="9318" y="686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10" name="Freeform 99"/>
            <p:cNvSpPr/>
            <p:nvPr/>
          </p:nvSpPr>
          <p:spPr>
            <a:xfrm>
              <a:off x="1524000" y="742809"/>
              <a:ext cx="38383" cy="74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23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3"/>
                  </a:lnTo>
                  <a:lnTo>
                    <a:pt x="12577" y="1523"/>
                  </a:lnTo>
                  <a:lnTo>
                    <a:pt x="12577" y="21600"/>
                  </a:lnTo>
                  <a:lnTo>
                    <a:pt x="9023" y="21600"/>
                  </a:lnTo>
                  <a:lnTo>
                    <a:pt x="9023" y="1523"/>
                  </a:lnTo>
                  <a:lnTo>
                    <a:pt x="0" y="1523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11" name="Freeform 100"/>
            <p:cNvSpPr/>
            <p:nvPr/>
          </p:nvSpPr>
          <p:spPr>
            <a:xfrm>
              <a:off x="1463040" y="756356"/>
              <a:ext cx="31610" cy="60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70" y="850"/>
                  </a:moveTo>
                  <a:lnTo>
                    <a:pt x="7737" y="510"/>
                  </a:lnTo>
                  <a:lnTo>
                    <a:pt x="10961" y="170"/>
                  </a:lnTo>
                  <a:lnTo>
                    <a:pt x="12896" y="0"/>
                  </a:lnTo>
                  <a:lnTo>
                    <a:pt x="16119" y="340"/>
                  </a:lnTo>
                  <a:lnTo>
                    <a:pt x="17087" y="510"/>
                  </a:lnTo>
                  <a:lnTo>
                    <a:pt x="17731" y="680"/>
                  </a:lnTo>
                  <a:lnTo>
                    <a:pt x="19666" y="1701"/>
                  </a:lnTo>
                  <a:lnTo>
                    <a:pt x="20955" y="3061"/>
                  </a:lnTo>
                  <a:lnTo>
                    <a:pt x="21278" y="3742"/>
                  </a:lnTo>
                  <a:lnTo>
                    <a:pt x="21278" y="4422"/>
                  </a:lnTo>
                  <a:lnTo>
                    <a:pt x="21600" y="5953"/>
                  </a:lnTo>
                  <a:lnTo>
                    <a:pt x="21600" y="21600"/>
                  </a:lnTo>
                  <a:lnTo>
                    <a:pt x="17409" y="21600"/>
                  </a:lnTo>
                  <a:lnTo>
                    <a:pt x="17409" y="4082"/>
                  </a:lnTo>
                  <a:lnTo>
                    <a:pt x="17087" y="3402"/>
                  </a:lnTo>
                  <a:lnTo>
                    <a:pt x="16764" y="2891"/>
                  </a:lnTo>
                  <a:lnTo>
                    <a:pt x="16119" y="2551"/>
                  </a:lnTo>
                  <a:lnTo>
                    <a:pt x="15152" y="2211"/>
                  </a:lnTo>
                  <a:lnTo>
                    <a:pt x="13218" y="1871"/>
                  </a:lnTo>
                  <a:lnTo>
                    <a:pt x="10961" y="1871"/>
                  </a:lnTo>
                  <a:lnTo>
                    <a:pt x="9672" y="2041"/>
                  </a:lnTo>
                  <a:lnTo>
                    <a:pt x="8704" y="2041"/>
                  </a:lnTo>
                  <a:lnTo>
                    <a:pt x="7737" y="2381"/>
                  </a:lnTo>
                  <a:lnTo>
                    <a:pt x="5803" y="2891"/>
                  </a:lnTo>
                  <a:lnTo>
                    <a:pt x="3869" y="3572"/>
                  </a:lnTo>
                  <a:lnTo>
                    <a:pt x="3869" y="21600"/>
                  </a:lnTo>
                  <a:lnTo>
                    <a:pt x="0" y="21600"/>
                  </a:lnTo>
                  <a:lnTo>
                    <a:pt x="0" y="510"/>
                  </a:lnTo>
                  <a:lnTo>
                    <a:pt x="1934" y="510"/>
                  </a:lnTo>
                  <a:lnTo>
                    <a:pt x="3869" y="2721"/>
                  </a:lnTo>
                  <a:lnTo>
                    <a:pt x="6770" y="85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12" name="Freeform 103"/>
            <p:cNvSpPr/>
            <p:nvPr/>
          </p:nvSpPr>
          <p:spPr>
            <a:xfrm>
              <a:off x="1388533" y="731519"/>
              <a:ext cx="18064" cy="18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lnTo>
                    <a:pt x="6000" y="21600"/>
                  </a:lnTo>
                  <a:lnTo>
                    <a:pt x="2400" y="19326"/>
                  </a:lnTo>
                  <a:lnTo>
                    <a:pt x="0" y="15916"/>
                  </a:lnTo>
                  <a:lnTo>
                    <a:pt x="0" y="6821"/>
                  </a:lnTo>
                  <a:lnTo>
                    <a:pt x="2400" y="3411"/>
                  </a:lnTo>
                  <a:lnTo>
                    <a:pt x="6000" y="1137"/>
                  </a:lnTo>
                  <a:lnTo>
                    <a:pt x="10800" y="0"/>
                  </a:lnTo>
                  <a:lnTo>
                    <a:pt x="14400" y="1137"/>
                  </a:lnTo>
                  <a:lnTo>
                    <a:pt x="18000" y="3411"/>
                  </a:lnTo>
                  <a:lnTo>
                    <a:pt x="20400" y="6821"/>
                  </a:lnTo>
                  <a:lnTo>
                    <a:pt x="21600" y="11368"/>
                  </a:lnTo>
                  <a:lnTo>
                    <a:pt x="20400" y="15916"/>
                  </a:lnTo>
                  <a:lnTo>
                    <a:pt x="18000" y="19326"/>
                  </a:lnTo>
                  <a:lnTo>
                    <a:pt x="14400" y="216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13" name="Rectangle 104"/>
            <p:cNvSpPr/>
            <p:nvPr/>
          </p:nvSpPr>
          <p:spPr>
            <a:xfrm>
              <a:off x="1388533" y="758613"/>
              <a:ext cx="18063" cy="58702"/>
            </a:xfrm>
            <a:prstGeom prst="rect">
              <a:avLst/>
            </a:pr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14" name="Freeform 105"/>
            <p:cNvSpPr/>
            <p:nvPr/>
          </p:nvSpPr>
          <p:spPr>
            <a:xfrm>
              <a:off x="1361440" y="742809"/>
              <a:ext cx="24836" cy="76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24" y="21600"/>
                  </a:moveTo>
                  <a:lnTo>
                    <a:pt x="9698" y="21327"/>
                  </a:lnTo>
                  <a:lnTo>
                    <a:pt x="8376" y="21190"/>
                  </a:lnTo>
                  <a:lnTo>
                    <a:pt x="6612" y="20370"/>
                  </a:lnTo>
                  <a:lnTo>
                    <a:pt x="5731" y="19823"/>
                  </a:lnTo>
                  <a:lnTo>
                    <a:pt x="5731" y="19139"/>
                  </a:lnTo>
                  <a:lnTo>
                    <a:pt x="5290" y="18456"/>
                  </a:lnTo>
                  <a:lnTo>
                    <a:pt x="5290" y="5605"/>
                  </a:lnTo>
                  <a:lnTo>
                    <a:pt x="0" y="5605"/>
                  </a:lnTo>
                  <a:lnTo>
                    <a:pt x="0" y="4238"/>
                  </a:lnTo>
                  <a:lnTo>
                    <a:pt x="5731" y="4238"/>
                  </a:lnTo>
                  <a:lnTo>
                    <a:pt x="7935" y="0"/>
                  </a:lnTo>
                  <a:lnTo>
                    <a:pt x="11020" y="0"/>
                  </a:lnTo>
                  <a:lnTo>
                    <a:pt x="11020" y="4238"/>
                  </a:lnTo>
                  <a:lnTo>
                    <a:pt x="20718" y="4238"/>
                  </a:lnTo>
                  <a:lnTo>
                    <a:pt x="20718" y="5605"/>
                  </a:lnTo>
                  <a:lnTo>
                    <a:pt x="11020" y="5605"/>
                  </a:lnTo>
                  <a:lnTo>
                    <a:pt x="11020" y="19413"/>
                  </a:lnTo>
                  <a:lnTo>
                    <a:pt x="11461" y="19823"/>
                  </a:lnTo>
                  <a:lnTo>
                    <a:pt x="11902" y="19959"/>
                  </a:lnTo>
                  <a:lnTo>
                    <a:pt x="12784" y="20096"/>
                  </a:lnTo>
                  <a:lnTo>
                    <a:pt x="21600" y="20096"/>
                  </a:lnTo>
                  <a:lnTo>
                    <a:pt x="21600" y="20916"/>
                  </a:lnTo>
                  <a:lnTo>
                    <a:pt x="19837" y="21190"/>
                  </a:lnTo>
                  <a:lnTo>
                    <a:pt x="13224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15" name="Freeform 110"/>
            <p:cNvSpPr/>
            <p:nvPr/>
          </p:nvSpPr>
          <p:spPr>
            <a:xfrm>
              <a:off x="1248551" y="731519"/>
              <a:ext cx="18064" cy="18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32" y="21600"/>
                  </a:moveTo>
                  <a:lnTo>
                    <a:pt x="6821" y="21600"/>
                  </a:lnTo>
                  <a:lnTo>
                    <a:pt x="3411" y="19326"/>
                  </a:lnTo>
                  <a:lnTo>
                    <a:pt x="1137" y="15916"/>
                  </a:lnTo>
                  <a:lnTo>
                    <a:pt x="0" y="13642"/>
                  </a:lnTo>
                  <a:lnTo>
                    <a:pt x="0" y="11368"/>
                  </a:lnTo>
                  <a:lnTo>
                    <a:pt x="1137" y="6821"/>
                  </a:lnTo>
                  <a:lnTo>
                    <a:pt x="3411" y="3411"/>
                  </a:lnTo>
                  <a:lnTo>
                    <a:pt x="6821" y="1137"/>
                  </a:lnTo>
                  <a:lnTo>
                    <a:pt x="10232" y="0"/>
                  </a:lnTo>
                  <a:lnTo>
                    <a:pt x="14779" y="1137"/>
                  </a:lnTo>
                  <a:lnTo>
                    <a:pt x="18189" y="3411"/>
                  </a:lnTo>
                  <a:lnTo>
                    <a:pt x="20463" y="6821"/>
                  </a:lnTo>
                  <a:lnTo>
                    <a:pt x="21600" y="11368"/>
                  </a:lnTo>
                  <a:lnTo>
                    <a:pt x="20463" y="15916"/>
                  </a:lnTo>
                  <a:lnTo>
                    <a:pt x="18189" y="19326"/>
                  </a:lnTo>
                  <a:lnTo>
                    <a:pt x="14779" y="21600"/>
                  </a:lnTo>
                  <a:lnTo>
                    <a:pt x="10232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16" name="Rectangle 111"/>
            <p:cNvSpPr/>
            <p:nvPr/>
          </p:nvSpPr>
          <p:spPr>
            <a:xfrm>
              <a:off x="1249680" y="758613"/>
              <a:ext cx="18063" cy="58702"/>
            </a:xfrm>
            <a:prstGeom prst="rect">
              <a:avLst/>
            </a:pr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17" name="Freeform 112"/>
            <p:cNvSpPr/>
            <p:nvPr/>
          </p:nvSpPr>
          <p:spPr>
            <a:xfrm>
              <a:off x="1221458" y="742809"/>
              <a:ext cx="24836" cy="76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392" y="21600"/>
                  </a:moveTo>
                  <a:lnTo>
                    <a:pt x="11232" y="21463"/>
                  </a:lnTo>
                  <a:lnTo>
                    <a:pt x="8640" y="21190"/>
                  </a:lnTo>
                  <a:lnTo>
                    <a:pt x="7344" y="20780"/>
                  </a:lnTo>
                  <a:lnTo>
                    <a:pt x="6480" y="20370"/>
                  </a:lnTo>
                  <a:lnTo>
                    <a:pt x="6048" y="19823"/>
                  </a:lnTo>
                  <a:lnTo>
                    <a:pt x="5616" y="19139"/>
                  </a:lnTo>
                  <a:lnTo>
                    <a:pt x="5616" y="5605"/>
                  </a:lnTo>
                  <a:lnTo>
                    <a:pt x="0" y="5605"/>
                  </a:lnTo>
                  <a:lnTo>
                    <a:pt x="0" y="4238"/>
                  </a:lnTo>
                  <a:lnTo>
                    <a:pt x="5616" y="4238"/>
                  </a:lnTo>
                  <a:lnTo>
                    <a:pt x="8208" y="0"/>
                  </a:lnTo>
                  <a:lnTo>
                    <a:pt x="10800" y="0"/>
                  </a:lnTo>
                  <a:lnTo>
                    <a:pt x="10800" y="4238"/>
                  </a:lnTo>
                  <a:lnTo>
                    <a:pt x="20736" y="4238"/>
                  </a:lnTo>
                  <a:lnTo>
                    <a:pt x="20736" y="5605"/>
                  </a:lnTo>
                  <a:lnTo>
                    <a:pt x="10800" y="5605"/>
                  </a:lnTo>
                  <a:lnTo>
                    <a:pt x="10800" y="18729"/>
                  </a:lnTo>
                  <a:lnTo>
                    <a:pt x="11232" y="19413"/>
                  </a:lnTo>
                  <a:lnTo>
                    <a:pt x="11664" y="19823"/>
                  </a:lnTo>
                  <a:lnTo>
                    <a:pt x="12096" y="19959"/>
                  </a:lnTo>
                  <a:lnTo>
                    <a:pt x="12960" y="20096"/>
                  </a:lnTo>
                  <a:lnTo>
                    <a:pt x="21168" y="20096"/>
                  </a:lnTo>
                  <a:lnTo>
                    <a:pt x="21600" y="20916"/>
                  </a:lnTo>
                  <a:lnTo>
                    <a:pt x="19872" y="21190"/>
                  </a:lnTo>
                  <a:lnTo>
                    <a:pt x="13392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18" name="Freeform 113"/>
            <p:cNvSpPr/>
            <p:nvPr/>
          </p:nvSpPr>
          <p:spPr>
            <a:xfrm>
              <a:off x="1187590" y="756356"/>
              <a:ext cx="27095" cy="63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80" y="21600"/>
                  </a:moveTo>
                  <a:lnTo>
                    <a:pt x="6840" y="21600"/>
                  </a:lnTo>
                  <a:lnTo>
                    <a:pt x="3960" y="21265"/>
                  </a:lnTo>
                  <a:lnTo>
                    <a:pt x="1800" y="20930"/>
                  </a:lnTo>
                  <a:lnTo>
                    <a:pt x="0" y="20428"/>
                  </a:lnTo>
                  <a:lnTo>
                    <a:pt x="720" y="18921"/>
                  </a:lnTo>
                  <a:lnTo>
                    <a:pt x="7200" y="19926"/>
                  </a:lnTo>
                  <a:lnTo>
                    <a:pt x="11520" y="19926"/>
                  </a:lnTo>
                  <a:lnTo>
                    <a:pt x="12960" y="19758"/>
                  </a:lnTo>
                  <a:lnTo>
                    <a:pt x="15120" y="19088"/>
                  </a:lnTo>
                  <a:lnTo>
                    <a:pt x="16200" y="18586"/>
                  </a:lnTo>
                  <a:lnTo>
                    <a:pt x="16560" y="17916"/>
                  </a:lnTo>
                  <a:lnTo>
                    <a:pt x="16920" y="17079"/>
                  </a:lnTo>
                  <a:lnTo>
                    <a:pt x="17280" y="15907"/>
                  </a:lnTo>
                  <a:lnTo>
                    <a:pt x="16920" y="14902"/>
                  </a:lnTo>
                  <a:lnTo>
                    <a:pt x="16920" y="14233"/>
                  </a:lnTo>
                  <a:lnTo>
                    <a:pt x="16560" y="13563"/>
                  </a:lnTo>
                  <a:lnTo>
                    <a:pt x="14400" y="12558"/>
                  </a:lnTo>
                  <a:lnTo>
                    <a:pt x="12960" y="12056"/>
                  </a:lnTo>
                  <a:lnTo>
                    <a:pt x="11160" y="11553"/>
                  </a:lnTo>
                  <a:lnTo>
                    <a:pt x="8640" y="11051"/>
                  </a:lnTo>
                  <a:lnTo>
                    <a:pt x="6840" y="10716"/>
                  </a:lnTo>
                  <a:lnTo>
                    <a:pt x="5040" y="10214"/>
                  </a:lnTo>
                  <a:lnTo>
                    <a:pt x="3600" y="9544"/>
                  </a:lnTo>
                  <a:lnTo>
                    <a:pt x="2880" y="9377"/>
                  </a:lnTo>
                  <a:lnTo>
                    <a:pt x="2520" y="9042"/>
                  </a:lnTo>
                  <a:lnTo>
                    <a:pt x="1440" y="8372"/>
                  </a:lnTo>
                  <a:lnTo>
                    <a:pt x="720" y="7535"/>
                  </a:lnTo>
                  <a:lnTo>
                    <a:pt x="360" y="6530"/>
                  </a:lnTo>
                  <a:lnTo>
                    <a:pt x="0" y="5358"/>
                  </a:lnTo>
                  <a:lnTo>
                    <a:pt x="360" y="4019"/>
                  </a:lnTo>
                  <a:lnTo>
                    <a:pt x="360" y="3516"/>
                  </a:lnTo>
                  <a:lnTo>
                    <a:pt x="720" y="2847"/>
                  </a:lnTo>
                  <a:lnTo>
                    <a:pt x="1440" y="2344"/>
                  </a:lnTo>
                  <a:lnTo>
                    <a:pt x="1800" y="2009"/>
                  </a:lnTo>
                  <a:lnTo>
                    <a:pt x="2520" y="1507"/>
                  </a:lnTo>
                  <a:lnTo>
                    <a:pt x="3240" y="1172"/>
                  </a:lnTo>
                  <a:lnTo>
                    <a:pt x="4680" y="670"/>
                  </a:lnTo>
                  <a:lnTo>
                    <a:pt x="6480" y="167"/>
                  </a:lnTo>
                  <a:lnTo>
                    <a:pt x="7560" y="167"/>
                  </a:lnTo>
                  <a:lnTo>
                    <a:pt x="8640" y="0"/>
                  </a:lnTo>
                  <a:lnTo>
                    <a:pt x="13680" y="0"/>
                  </a:lnTo>
                  <a:lnTo>
                    <a:pt x="16200" y="167"/>
                  </a:lnTo>
                  <a:lnTo>
                    <a:pt x="18360" y="502"/>
                  </a:lnTo>
                  <a:lnTo>
                    <a:pt x="20160" y="1005"/>
                  </a:lnTo>
                  <a:lnTo>
                    <a:pt x="19080" y="2512"/>
                  </a:lnTo>
                  <a:lnTo>
                    <a:pt x="17280" y="2177"/>
                  </a:lnTo>
                  <a:lnTo>
                    <a:pt x="15480" y="2009"/>
                  </a:lnTo>
                  <a:lnTo>
                    <a:pt x="13680" y="1674"/>
                  </a:lnTo>
                  <a:lnTo>
                    <a:pt x="9360" y="1674"/>
                  </a:lnTo>
                  <a:lnTo>
                    <a:pt x="8280" y="1842"/>
                  </a:lnTo>
                  <a:lnTo>
                    <a:pt x="7200" y="2177"/>
                  </a:lnTo>
                  <a:lnTo>
                    <a:pt x="6120" y="2344"/>
                  </a:lnTo>
                  <a:lnTo>
                    <a:pt x="5760" y="2679"/>
                  </a:lnTo>
                  <a:lnTo>
                    <a:pt x="5400" y="2847"/>
                  </a:lnTo>
                  <a:lnTo>
                    <a:pt x="5040" y="3516"/>
                  </a:lnTo>
                  <a:lnTo>
                    <a:pt x="4320" y="5191"/>
                  </a:lnTo>
                  <a:lnTo>
                    <a:pt x="4680" y="6195"/>
                  </a:lnTo>
                  <a:lnTo>
                    <a:pt x="4680" y="6865"/>
                  </a:lnTo>
                  <a:lnTo>
                    <a:pt x="5400" y="7535"/>
                  </a:lnTo>
                  <a:lnTo>
                    <a:pt x="6120" y="8037"/>
                  </a:lnTo>
                  <a:lnTo>
                    <a:pt x="8280" y="8707"/>
                  </a:lnTo>
                  <a:lnTo>
                    <a:pt x="11880" y="9544"/>
                  </a:lnTo>
                  <a:lnTo>
                    <a:pt x="14400" y="10047"/>
                  </a:lnTo>
                  <a:lnTo>
                    <a:pt x="16200" y="10716"/>
                  </a:lnTo>
                  <a:lnTo>
                    <a:pt x="18000" y="11219"/>
                  </a:lnTo>
                  <a:lnTo>
                    <a:pt x="18720" y="11553"/>
                  </a:lnTo>
                  <a:lnTo>
                    <a:pt x="19440" y="12056"/>
                  </a:lnTo>
                  <a:lnTo>
                    <a:pt x="20160" y="12726"/>
                  </a:lnTo>
                  <a:lnTo>
                    <a:pt x="21600" y="14735"/>
                  </a:lnTo>
                  <a:lnTo>
                    <a:pt x="21600" y="15907"/>
                  </a:lnTo>
                  <a:lnTo>
                    <a:pt x="20880" y="18251"/>
                  </a:lnTo>
                  <a:lnTo>
                    <a:pt x="19800" y="19256"/>
                  </a:lnTo>
                  <a:lnTo>
                    <a:pt x="18720" y="20093"/>
                  </a:lnTo>
                  <a:lnTo>
                    <a:pt x="18000" y="20428"/>
                  </a:lnTo>
                  <a:lnTo>
                    <a:pt x="16920" y="20763"/>
                  </a:lnTo>
                  <a:lnTo>
                    <a:pt x="15120" y="21265"/>
                  </a:lnTo>
                  <a:lnTo>
                    <a:pt x="12600" y="21600"/>
                  </a:lnTo>
                  <a:lnTo>
                    <a:pt x="10080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19" name="Freeform 114"/>
            <p:cNvSpPr/>
            <p:nvPr/>
          </p:nvSpPr>
          <p:spPr>
            <a:xfrm>
              <a:off x="1144694" y="756356"/>
              <a:ext cx="31610" cy="60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70" y="850"/>
                  </a:moveTo>
                  <a:lnTo>
                    <a:pt x="8060" y="510"/>
                  </a:lnTo>
                  <a:lnTo>
                    <a:pt x="9349" y="340"/>
                  </a:lnTo>
                  <a:lnTo>
                    <a:pt x="10961" y="170"/>
                  </a:lnTo>
                  <a:lnTo>
                    <a:pt x="12896" y="0"/>
                  </a:lnTo>
                  <a:lnTo>
                    <a:pt x="14507" y="170"/>
                  </a:lnTo>
                  <a:lnTo>
                    <a:pt x="16442" y="340"/>
                  </a:lnTo>
                  <a:lnTo>
                    <a:pt x="17731" y="680"/>
                  </a:lnTo>
                  <a:lnTo>
                    <a:pt x="19666" y="1701"/>
                  </a:lnTo>
                  <a:lnTo>
                    <a:pt x="20955" y="3061"/>
                  </a:lnTo>
                  <a:lnTo>
                    <a:pt x="21278" y="3742"/>
                  </a:lnTo>
                  <a:lnTo>
                    <a:pt x="21278" y="4422"/>
                  </a:lnTo>
                  <a:lnTo>
                    <a:pt x="21600" y="5953"/>
                  </a:lnTo>
                  <a:lnTo>
                    <a:pt x="21600" y="21600"/>
                  </a:lnTo>
                  <a:lnTo>
                    <a:pt x="17409" y="21600"/>
                  </a:lnTo>
                  <a:lnTo>
                    <a:pt x="17409" y="4082"/>
                  </a:lnTo>
                  <a:lnTo>
                    <a:pt x="17087" y="3402"/>
                  </a:lnTo>
                  <a:lnTo>
                    <a:pt x="16764" y="2891"/>
                  </a:lnTo>
                  <a:lnTo>
                    <a:pt x="16119" y="2551"/>
                  </a:lnTo>
                  <a:lnTo>
                    <a:pt x="15152" y="2211"/>
                  </a:lnTo>
                  <a:lnTo>
                    <a:pt x="13218" y="1871"/>
                  </a:lnTo>
                  <a:lnTo>
                    <a:pt x="10961" y="1871"/>
                  </a:lnTo>
                  <a:lnTo>
                    <a:pt x="9672" y="2041"/>
                  </a:lnTo>
                  <a:lnTo>
                    <a:pt x="8704" y="2041"/>
                  </a:lnTo>
                  <a:lnTo>
                    <a:pt x="7737" y="2381"/>
                  </a:lnTo>
                  <a:lnTo>
                    <a:pt x="5803" y="2891"/>
                  </a:lnTo>
                  <a:lnTo>
                    <a:pt x="4191" y="3572"/>
                  </a:lnTo>
                  <a:lnTo>
                    <a:pt x="4191" y="21600"/>
                  </a:lnTo>
                  <a:lnTo>
                    <a:pt x="0" y="21600"/>
                  </a:lnTo>
                  <a:lnTo>
                    <a:pt x="0" y="510"/>
                  </a:lnTo>
                  <a:lnTo>
                    <a:pt x="1934" y="510"/>
                  </a:lnTo>
                  <a:lnTo>
                    <a:pt x="3869" y="2721"/>
                  </a:lnTo>
                  <a:lnTo>
                    <a:pt x="6770" y="85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20" name="Freeform 117"/>
            <p:cNvSpPr/>
            <p:nvPr/>
          </p:nvSpPr>
          <p:spPr>
            <a:xfrm>
              <a:off x="1052124" y="742809"/>
              <a:ext cx="36126" cy="76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15" y="21600"/>
                  </a:moveTo>
                  <a:lnTo>
                    <a:pt x="11077" y="21600"/>
                  </a:lnTo>
                  <a:lnTo>
                    <a:pt x="9692" y="21466"/>
                  </a:lnTo>
                  <a:lnTo>
                    <a:pt x="8031" y="21198"/>
                  </a:lnTo>
                  <a:lnTo>
                    <a:pt x="6923" y="20795"/>
                  </a:lnTo>
                  <a:lnTo>
                    <a:pt x="5538" y="20393"/>
                  </a:lnTo>
                  <a:lnTo>
                    <a:pt x="3600" y="19453"/>
                  </a:lnTo>
                  <a:lnTo>
                    <a:pt x="2769" y="18783"/>
                  </a:lnTo>
                  <a:lnTo>
                    <a:pt x="2215" y="17978"/>
                  </a:lnTo>
                  <a:lnTo>
                    <a:pt x="1385" y="17173"/>
                  </a:lnTo>
                  <a:lnTo>
                    <a:pt x="1108" y="16234"/>
                  </a:lnTo>
                  <a:lnTo>
                    <a:pt x="554" y="15294"/>
                  </a:lnTo>
                  <a:lnTo>
                    <a:pt x="0" y="13148"/>
                  </a:lnTo>
                  <a:lnTo>
                    <a:pt x="0" y="9525"/>
                  </a:lnTo>
                  <a:lnTo>
                    <a:pt x="277" y="8318"/>
                  </a:lnTo>
                  <a:lnTo>
                    <a:pt x="277" y="7245"/>
                  </a:lnTo>
                  <a:lnTo>
                    <a:pt x="831" y="6171"/>
                  </a:lnTo>
                  <a:lnTo>
                    <a:pt x="1108" y="5232"/>
                  </a:lnTo>
                  <a:lnTo>
                    <a:pt x="1662" y="4293"/>
                  </a:lnTo>
                  <a:lnTo>
                    <a:pt x="2215" y="3488"/>
                  </a:lnTo>
                  <a:lnTo>
                    <a:pt x="3877" y="2147"/>
                  </a:lnTo>
                  <a:lnTo>
                    <a:pt x="4708" y="1610"/>
                  </a:lnTo>
                  <a:lnTo>
                    <a:pt x="5815" y="1073"/>
                  </a:lnTo>
                  <a:lnTo>
                    <a:pt x="6923" y="671"/>
                  </a:lnTo>
                  <a:lnTo>
                    <a:pt x="9692" y="134"/>
                  </a:lnTo>
                  <a:lnTo>
                    <a:pt x="11077" y="0"/>
                  </a:lnTo>
                  <a:lnTo>
                    <a:pt x="15231" y="0"/>
                  </a:lnTo>
                  <a:lnTo>
                    <a:pt x="17446" y="268"/>
                  </a:lnTo>
                  <a:lnTo>
                    <a:pt x="19108" y="537"/>
                  </a:lnTo>
                  <a:lnTo>
                    <a:pt x="21046" y="939"/>
                  </a:lnTo>
                  <a:lnTo>
                    <a:pt x="20492" y="2415"/>
                  </a:lnTo>
                  <a:lnTo>
                    <a:pt x="16615" y="1744"/>
                  </a:lnTo>
                  <a:lnTo>
                    <a:pt x="14954" y="1476"/>
                  </a:lnTo>
                  <a:lnTo>
                    <a:pt x="10800" y="1476"/>
                  </a:lnTo>
                  <a:lnTo>
                    <a:pt x="9138" y="1744"/>
                  </a:lnTo>
                  <a:lnTo>
                    <a:pt x="8585" y="2012"/>
                  </a:lnTo>
                  <a:lnTo>
                    <a:pt x="7754" y="2281"/>
                  </a:lnTo>
                  <a:lnTo>
                    <a:pt x="6923" y="2683"/>
                  </a:lnTo>
                  <a:lnTo>
                    <a:pt x="6369" y="3086"/>
                  </a:lnTo>
                  <a:lnTo>
                    <a:pt x="5262" y="4159"/>
                  </a:lnTo>
                  <a:lnTo>
                    <a:pt x="4985" y="4830"/>
                  </a:lnTo>
                  <a:lnTo>
                    <a:pt x="4431" y="5501"/>
                  </a:lnTo>
                  <a:lnTo>
                    <a:pt x="3877" y="7245"/>
                  </a:lnTo>
                  <a:lnTo>
                    <a:pt x="3877" y="14087"/>
                  </a:lnTo>
                  <a:lnTo>
                    <a:pt x="4431" y="15831"/>
                  </a:lnTo>
                  <a:lnTo>
                    <a:pt x="5262" y="17307"/>
                  </a:lnTo>
                  <a:lnTo>
                    <a:pt x="5815" y="17978"/>
                  </a:lnTo>
                  <a:lnTo>
                    <a:pt x="6092" y="18514"/>
                  </a:lnTo>
                  <a:lnTo>
                    <a:pt x="8308" y="19588"/>
                  </a:lnTo>
                  <a:lnTo>
                    <a:pt x="9138" y="19722"/>
                  </a:lnTo>
                  <a:lnTo>
                    <a:pt x="9969" y="19990"/>
                  </a:lnTo>
                  <a:lnTo>
                    <a:pt x="10800" y="20124"/>
                  </a:lnTo>
                  <a:lnTo>
                    <a:pt x="15231" y="20124"/>
                  </a:lnTo>
                  <a:lnTo>
                    <a:pt x="16062" y="19990"/>
                  </a:lnTo>
                  <a:lnTo>
                    <a:pt x="17169" y="19856"/>
                  </a:lnTo>
                  <a:lnTo>
                    <a:pt x="18831" y="19588"/>
                  </a:lnTo>
                  <a:lnTo>
                    <a:pt x="20492" y="19185"/>
                  </a:lnTo>
                  <a:lnTo>
                    <a:pt x="21600" y="20393"/>
                  </a:lnTo>
                  <a:lnTo>
                    <a:pt x="19662" y="20929"/>
                  </a:lnTo>
                  <a:lnTo>
                    <a:pt x="17723" y="21332"/>
                  </a:lnTo>
                  <a:lnTo>
                    <a:pt x="15508" y="21466"/>
                  </a:lnTo>
                  <a:lnTo>
                    <a:pt x="14123" y="21600"/>
                  </a:lnTo>
                  <a:lnTo>
                    <a:pt x="13015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21" name="Freeform 118"/>
            <p:cNvSpPr/>
            <p:nvPr/>
          </p:nvSpPr>
          <p:spPr>
            <a:xfrm>
              <a:off x="1442720" y="618631"/>
              <a:ext cx="31610" cy="60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70" y="850"/>
                  </a:moveTo>
                  <a:lnTo>
                    <a:pt x="9349" y="170"/>
                  </a:lnTo>
                  <a:lnTo>
                    <a:pt x="11284" y="0"/>
                  </a:lnTo>
                  <a:lnTo>
                    <a:pt x="14830" y="0"/>
                  </a:lnTo>
                  <a:lnTo>
                    <a:pt x="16442" y="170"/>
                  </a:lnTo>
                  <a:lnTo>
                    <a:pt x="17087" y="340"/>
                  </a:lnTo>
                  <a:lnTo>
                    <a:pt x="18054" y="680"/>
                  </a:lnTo>
                  <a:lnTo>
                    <a:pt x="18699" y="850"/>
                  </a:lnTo>
                  <a:lnTo>
                    <a:pt x="19343" y="1191"/>
                  </a:lnTo>
                  <a:lnTo>
                    <a:pt x="19666" y="1531"/>
                  </a:lnTo>
                  <a:lnTo>
                    <a:pt x="20310" y="2041"/>
                  </a:lnTo>
                  <a:lnTo>
                    <a:pt x="21278" y="3572"/>
                  </a:lnTo>
                  <a:lnTo>
                    <a:pt x="21600" y="4252"/>
                  </a:lnTo>
                  <a:lnTo>
                    <a:pt x="21600" y="21600"/>
                  </a:lnTo>
                  <a:lnTo>
                    <a:pt x="17731" y="21600"/>
                  </a:lnTo>
                  <a:lnTo>
                    <a:pt x="17731" y="4932"/>
                  </a:lnTo>
                  <a:lnTo>
                    <a:pt x="17409" y="4082"/>
                  </a:lnTo>
                  <a:lnTo>
                    <a:pt x="17409" y="3402"/>
                  </a:lnTo>
                  <a:lnTo>
                    <a:pt x="16764" y="2891"/>
                  </a:lnTo>
                  <a:lnTo>
                    <a:pt x="16442" y="2551"/>
                  </a:lnTo>
                  <a:lnTo>
                    <a:pt x="16119" y="2381"/>
                  </a:lnTo>
                  <a:lnTo>
                    <a:pt x="15475" y="2211"/>
                  </a:lnTo>
                  <a:lnTo>
                    <a:pt x="14507" y="1871"/>
                  </a:lnTo>
                  <a:lnTo>
                    <a:pt x="13540" y="1871"/>
                  </a:lnTo>
                  <a:lnTo>
                    <a:pt x="12251" y="1701"/>
                  </a:lnTo>
                  <a:lnTo>
                    <a:pt x="10961" y="1871"/>
                  </a:lnTo>
                  <a:lnTo>
                    <a:pt x="9994" y="1871"/>
                  </a:lnTo>
                  <a:lnTo>
                    <a:pt x="8704" y="2041"/>
                  </a:lnTo>
                  <a:lnTo>
                    <a:pt x="7737" y="2211"/>
                  </a:lnTo>
                  <a:lnTo>
                    <a:pt x="6125" y="2721"/>
                  </a:lnTo>
                  <a:lnTo>
                    <a:pt x="4191" y="3402"/>
                  </a:lnTo>
                  <a:lnTo>
                    <a:pt x="4191" y="21600"/>
                  </a:lnTo>
                  <a:lnTo>
                    <a:pt x="0" y="21600"/>
                  </a:lnTo>
                  <a:lnTo>
                    <a:pt x="0" y="340"/>
                  </a:lnTo>
                  <a:lnTo>
                    <a:pt x="1934" y="340"/>
                  </a:lnTo>
                  <a:lnTo>
                    <a:pt x="3869" y="2551"/>
                  </a:lnTo>
                  <a:lnTo>
                    <a:pt x="6770" y="85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22" name="Freeform 119"/>
            <p:cNvSpPr/>
            <p:nvPr/>
          </p:nvSpPr>
          <p:spPr>
            <a:xfrm>
              <a:off x="1415627" y="593796"/>
              <a:ext cx="18063" cy="18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32" y="21600"/>
                  </a:moveTo>
                  <a:lnTo>
                    <a:pt x="6821" y="20463"/>
                  </a:lnTo>
                  <a:lnTo>
                    <a:pt x="3411" y="18189"/>
                  </a:lnTo>
                  <a:lnTo>
                    <a:pt x="1137" y="14779"/>
                  </a:lnTo>
                  <a:lnTo>
                    <a:pt x="0" y="12505"/>
                  </a:lnTo>
                  <a:lnTo>
                    <a:pt x="0" y="10232"/>
                  </a:lnTo>
                  <a:lnTo>
                    <a:pt x="1137" y="6821"/>
                  </a:lnTo>
                  <a:lnTo>
                    <a:pt x="3411" y="2274"/>
                  </a:lnTo>
                  <a:lnTo>
                    <a:pt x="6821" y="0"/>
                  </a:lnTo>
                  <a:lnTo>
                    <a:pt x="14779" y="0"/>
                  </a:lnTo>
                  <a:lnTo>
                    <a:pt x="18189" y="2274"/>
                  </a:lnTo>
                  <a:lnTo>
                    <a:pt x="20463" y="6821"/>
                  </a:lnTo>
                  <a:lnTo>
                    <a:pt x="21600" y="10232"/>
                  </a:lnTo>
                  <a:lnTo>
                    <a:pt x="20463" y="14779"/>
                  </a:lnTo>
                  <a:lnTo>
                    <a:pt x="18189" y="18189"/>
                  </a:lnTo>
                  <a:lnTo>
                    <a:pt x="14779" y="20463"/>
                  </a:lnTo>
                  <a:lnTo>
                    <a:pt x="10232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23" name="Rectangle 120"/>
            <p:cNvSpPr/>
            <p:nvPr/>
          </p:nvSpPr>
          <p:spPr>
            <a:xfrm>
              <a:off x="1414497" y="618631"/>
              <a:ext cx="18063" cy="60960"/>
            </a:xfrm>
            <a:prstGeom prst="rect">
              <a:avLst/>
            </a:pr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24" name="Freeform 121"/>
            <p:cNvSpPr/>
            <p:nvPr/>
          </p:nvSpPr>
          <p:spPr>
            <a:xfrm>
              <a:off x="1359182" y="618631"/>
              <a:ext cx="29353" cy="63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80" y="21600"/>
                  </a:moveTo>
                  <a:lnTo>
                    <a:pt x="6840" y="21434"/>
                  </a:lnTo>
                  <a:lnTo>
                    <a:pt x="5400" y="21434"/>
                  </a:lnTo>
                  <a:lnTo>
                    <a:pt x="3960" y="21268"/>
                  </a:lnTo>
                  <a:lnTo>
                    <a:pt x="1800" y="20769"/>
                  </a:lnTo>
                  <a:lnTo>
                    <a:pt x="0" y="20437"/>
                  </a:lnTo>
                  <a:lnTo>
                    <a:pt x="720" y="18942"/>
                  </a:lnTo>
                  <a:lnTo>
                    <a:pt x="6120" y="19772"/>
                  </a:lnTo>
                  <a:lnTo>
                    <a:pt x="7200" y="19772"/>
                  </a:lnTo>
                  <a:lnTo>
                    <a:pt x="10080" y="19938"/>
                  </a:lnTo>
                  <a:lnTo>
                    <a:pt x="12960" y="19606"/>
                  </a:lnTo>
                  <a:lnTo>
                    <a:pt x="14040" y="19440"/>
                  </a:lnTo>
                  <a:lnTo>
                    <a:pt x="15120" y="19108"/>
                  </a:lnTo>
                  <a:lnTo>
                    <a:pt x="15840" y="18775"/>
                  </a:lnTo>
                  <a:lnTo>
                    <a:pt x="16200" y="18443"/>
                  </a:lnTo>
                  <a:lnTo>
                    <a:pt x="16560" y="17778"/>
                  </a:lnTo>
                  <a:lnTo>
                    <a:pt x="17280" y="16948"/>
                  </a:lnTo>
                  <a:lnTo>
                    <a:pt x="17280" y="14954"/>
                  </a:lnTo>
                  <a:lnTo>
                    <a:pt x="16920" y="14123"/>
                  </a:lnTo>
                  <a:lnTo>
                    <a:pt x="16560" y="13625"/>
                  </a:lnTo>
                  <a:lnTo>
                    <a:pt x="15840" y="12960"/>
                  </a:lnTo>
                  <a:lnTo>
                    <a:pt x="14760" y="12462"/>
                  </a:lnTo>
                  <a:lnTo>
                    <a:pt x="6840" y="10634"/>
                  </a:lnTo>
                  <a:lnTo>
                    <a:pt x="5040" y="10135"/>
                  </a:lnTo>
                  <a:lnTo>
                    <a:pt x="3600" y="9637"/>
                  </a:lnTo>
                  <a:lnTo>
                    <a:pt x="3240" y="9305"/>
                  </a:lnTo>
                  <a:lnTo>
                    <a:pt x="2520" y="8972"/>
                  </a:lnTo>
                  <a:lnTo>
                    <a:pt x="1440" y="8308"/>
                  </a:lnTo>
                  <a:lnTo>
                    <a:pt x="720" y="7477"/>
                  </a:lnTo>
                  <a:lnTo>
                    <a:pt x="360" y="6480"/>
                  </a:lnTo>
                  <a:lnTo>
                    <a:pt x="0" y="5317"/>
                  </a:lnTo>
                  <a:lnTo>
                    <a:pt x="360" y="4154"/>
                  </a:lnTo>
                  <a:lnTo>
                    <a:pt x="720" y="3489"/>
                  </a:lnTo>
                  <a:lnTo>
                    <a:pt x="1800" y="1994"/>
                  </a:lnTo>
                  <a:lnTo>
                    <a:pt x="4680" y="665"/>
                  </a:lnTo>
                  <a:lnTo>
                    <a:pt x="6480" y="332"/>
                  </a:lnTo>
                  <a:lnTo>
                    <a:pt x="7560" y="166"/>
                  </a:lnTo>
                  <a:lnTo>
                    <a:pt x="8640" y="166"/>
                  </a:lnTo>
                  <a:lnTo>
                    <a:pt x="11160" y="0"/>
                  </a:lnTo>
                  <a:lnTo>
                    <a:pt x="13680" y="0"/>
                  </a:lnTo>
                  <a:lnTo>
                    <a:pt x="16200" y="332"/>
                  </a:lnTo>
                  <a:lnTo>
                    <a:pt x="18360" y="665"/>
                  </a:lnTo>
                  <a:lnTo>
                    <a:pt x="20160" y="997"/>
                  </a:lnTo>
                  <a:lnTo>
                    <a:pt x="19440" y="2492"/>
                  </a:lnTo>
                  <a:lnTo>
                    <a:pt x="17640" y="2326"/>
                  </a:lnTo>
                  <a:lnTo>
                    <a:pt x="15840" y="1994"/>
                  </a:lnTo>
                  <a:lnTo>
                    <a:pt x="13680" y="1828"/>
                  </a:lnTo>
                  <a:lnTo>
                    <a:pt x="9720" y="1828"/>
                  </a:lnTo>
                  <a:lnTo>
                    <a:pt x="8280" y="1994"/>
                  </a:lnTo>
                  <a:lnTo>
                    <a:pt x="7200" y="2160"/>
                  </a:lnTo>
                  <a:lnTo>
                    <a:pt x="6120" y="2492"/>
                  </a:lnTo>
                  <a:lnTo>
                    <a:pt x="5760" y="2658"/>
                  </a:lnTo>
                  <a:lnTo>
                    <a:pt x="5400" y="2991"/>
                  </a:lnTo>
                  <a:lnTo>
                    <a:pt x="5040" y="3489"/>
                  </a:lnTo>
                  <a:lnTo>
                    <a:pt x="4680" y="4320"/>
                  </a:lnTo>
                  <a:lnTo>
                    <a:pt x="4680" y="6148"/>
                  </a:lnTo>
                  <a:lnTo>
                    <a:pt x="5040" y="6978"/>
                  </a:lnTo>
                  <a:lnTo>
                    <a:pt x="5040" y="7311"/>
                  </a:lnTo>
                  <a:lnTo>
                    <a:pt x="5400" y="7477"/>
                  </a:lnTo>
                  <a:lnTo>
                    <a:pt x="6120" y="7975"/>
                  </a:lnTo>
                  <a:lnTo>
                    <a:pt x="7200" y="8474"/>
                  </a:lnTo>
                  <a:lnTo>
                    <a:pt x="8280" y="8806"/>
                  </a:lnTo>
                  <a:lnTo>
                    <a:pt x="11880" y="9471"/>
                  </a:lnTo>
                  <a:lnTo>
                    <a:pt x="14400" y="10135"/>
                  </a:lnTo>
                  <a:lnTo>
                    <a:pt x="16200" y="10634"/>
                  </a:lnTo>
                  <a:lnTo>
                    <a:pt x="18000" y="11298"/>
                  </a:lnTo>
                  <a:lnTo>
                    <a:pt x="19440" y="11963"/>
                  </a:lnTo>
                  <a:lnTo>
                    <a:pt x="20520" y="12794"/>
                  </a:lnTo>
                  <a:lnTo>
                    <a:pt x="21240" y="13625"/>
                  </a:lnTo>
                  <a:lnTo>
                    <a:pt x="21600" y="14622"/>
                  </a:lnTo>
                  <a:lnTo>
                    <a:pt x="21600" y="17114"/>
                  </a:lnTo>
                  <a:lnTo>
                    <a:pt x="20880" y="18277"/>
                  </a:lnTo>
                  <a:lnTo>
                    <a:pt x="20160" y="19274"/>
                  </a:lnTo>
                  <a:lnTo>
                    <a:pt x="18720" y="20105"/>
                  </a:lnTo>
                  <a:lnTo>
                    <a:pt x="18000" y="20437"/>
                  </a:lnTo>
                  <a:lnTo>
                    <a:pt x="16920" y="20769"/>
                  </a:lnTo>
                  <a:lnTo>
                    <a:pt x="15120" y="21268"/>
                  </a:lnTo>
                  <a:lnTo>
                    <a:pt x="12600" y="21434"/>
                  </a:lnTo>
                  <a:lnTo>
                    <a:pt x="11520" y="21600"/>
                  </a:lnTo>
                  <a:lnTo>
                    <a:pt x="10080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25" name="Freeform 124"/>
            <p:cNvSpPr/>
            <p:nvPr/>
          </p:nvSpPr>
          <p:spPr>
            <a:xfrm>
              <a:off x="1277902" y="618631"/>
              <a:ext cx="31610" cy="60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86" y="21600"/>
                  </a:moveTo>
                  <a:lnTo>
                    <a:pt x="11314" y="21600"/>
                  </a:lnTo>
                  <a:lnTo>
                    <a:pt x="7200" y="21098"/>
                  </a:lnTo>
                  <a:lnTo>
                    <a:pt x="6171" y="20763"/>
                  </a:lnTo>
                  <a:lnTo>
                    <a:pt x="4114" y="19758"/>
                  </a:lnTo>
                  <a:lnTo>
                    <a:pt x="3086" y="19088"/>
                  </a:lnTo>
                  <a:lnTo>
                    <a:pt x="1714" y="17749"/>
                  </a:lnTo>
                  <a:lnTo>
                    <a:pt x="1371" y="16744"/>
                  </a:lnTo>
                  <a:lnTo>
                    <a:pt x="686" y="15740"/>
                  </a:lnTo>
                  <a:lnTo>
                    <a:pt x="343" y="14735"/>
                  </a:lnTo>
                  <a:lnTo>
                    <a:pt x="0" y="13563"/>
                  </a:lnTo>
                  <a:lnTo>
                    <a:pt x="0" y="8037"/>
                  </a:lnTo>
                  <a:lnTo>
                    <a:pt x="686" y="5693"/>
                  </a:lnTo>
                  <a:lnTo>
                    <a:pt x="1029" y="4856"/>
                  </a:lnTo>
                  <a:lnTo>
                    <a:pt x="1714" y="3851"/>
                  </a:lnTo>
                  <a:lnTo>
                    <a:pt x="2400" y="3181"/>
                  </a:lnTo>
                  <a:lnTo>
                    <a:pt x="3086" y="2344"/>
                  </a:lnTo>
                  <a:lnTo>
                    <a:pt x="4114" y="1842"/>
                  </a:lnTo>
                  <a:lnTo>
                    <a:pt x="4800" y="1340"/>
                  </a:lnTo>
                  <a:lnTo>
                    <a:pt x="6171" y="837"/>
                  </a:lnTo>
                  <a:lnTo>
                    <a:pt x="7200" y="502"/>
                  </a:lnTo>
                  <a:lnTo>
                    <a:pt x="9943" y="167"/>
                  </a:lnTo>
                  <a:lnTo>
                    <a:pt x="13029" y="0"/>
                  </a:lnTo>
                  <a:lnTo>
                    <a:pt x="15429" y="0"/>
                  </a:lnTo>
                  <a:lnTo>
                    <a:pt x="20571" y="837"/>
                  </a:lnTo>
                  <a:lnTo>
                    <a:pt x="21257" y="1005"/>
                  </a:lnTo>
                  <a:lnTo>
                    <a:pt x="20571" y="2679"/>
                  </a:lnTo>
                  <a:lnTo>
                    <a:pt x="16800" y="2009"/>
                  </a:lnTo>
                  <a:lnTo>
                    <a:pt x="15086" y="1842"/>
                  </a:lnTo>
                  <a:lnTo>
                    <a:pt x="13029" y="1674"/>
                  </a:lnTo>
                  <a:lnTo>
                    <a:pt x="10971" y="1842"/>
                  </a:lnTo>
                  <a:lnTo>
                    <a:pt x="9257" y="2009"/>
                  </a:lnTo>
                  <a:lnTo>
                    <a:pt x="7543" y="2512"/>
                  </a:lnTo>
                  <a:lnTo>
                    <a:pt x="6514" y="3349"/>
                  </a:lnTo>
                  <a:lnTo>
                    <a:pt x="5486" y="4353"/>
                  </a:lnTo>
                  <a:lnTo>
                    <a:pt x="4800" y="5693"/>
                  </a:lnTo>
                  <a:lnTo>
                    <a:pt x="4457" y="7200"/>
                  </a:lnTo>
                  <a:lnTo>
                    <a:pt x="4114" y="9377"/>
                  </a:lnTo>
                  <a:lnTo>
                    <a:pt x="4114" y="11888"/>
                  </a:lnTo>
                  <a:lnTo>
                    <a:pt x="4457" y="14065"/>
                  </a:lnTo>
                  <a:lnTo>
                    <a:pt x="4800" y="15740"/>
                  </a:lnTo>
                  <a:lnTo>
                    <a:pt x="5486" y="17247"/>
                  </a:lnTo>
                  <a:lnTo>
                    <a:pt x="6171" y="17749"/>
                  </a:lnTo>
                  <a:lnTo>
                    <a:pt x="6514" y="18251"/>
                  </a:lnTo>
                  <a:lnTo>
                    <a:pt x="7200" y="18753"/>
                  </a:lnTo>
                  <a:lnTo>
                    <a:pt x="7886" y="19088"/>
                  </a:lnTo>
                  <a:lnTo>
                    <a:pt x="8571" y="19256"/>
                  </a:lnTo>
                  <a:lnTo>
                    <a:pt x="9257" y="19591"/>
                  </a:lnTo>
                  <a:lnTo>
                    <a:pt x="10286" y="19758"/>
                  </a:lnTo>
                  <a:lnTo>
                    <a:pt x="10971" y="19758"/>
                  </a:lnTo>
                  <a:lnTo>
                    <a:pt x="13029" y="19926"/>
                  </a:lnTo>
                  <a:lnTo>
                    <a:pt x="15086" y="19758"/>
                  </a:lnTo>
                  <a:lnTo>
                    <a:pt x="16800" y="19591"/>
                  </a:lnTo>
                  <a:lnTo>
                    <a:pt x="20571" y="18586"/>
                  </a:lnTo>
                  <a:lnTo>
                    <a:pt x="21600" y="20260"/>
                  </a:lnTo>
                  <a:lnTo>
                    <a:pt x="19886" y="20763"/>
                  </a:lnTo>
                  <a:lnTo>
                    <a:pt x="17829" y="21265"/>
                  </a:lnTo>
                  <a:lnTo>
                    <a:pt x="16800" y="21433"/>
                  </a:lnTo>
                  <a:lnTo>
                    <a:pt x="15429" y="21600"/>
                  </a:lnTo>
                  <a:lnTo>
                    <a:pt x="12686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26" name="Freeform 125"/>
            <p:cNvSpPr/>
            <p:nvPr/>
          </p:nvSpPr>
          <p:spPr>
            <a:xfrm>
              <a:off x="1235005" y="618631"/>
              <a:ext cx="31610" cy="60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70" y="850"/>
                  </a:moveTo>
                  <a:lnTo>
                    <a:pt x="9349" y="170"/>
                  </a:lnTo>
                  <a:lnTo>
                    <a:pt x="10961" y="0"/>
                  </a:lnTo>
                  <a:lnTo>
                    <a:pt x="14830" y="0"/>
                  </a:lnTo>
                  <a:lnTo>
                    <a:pt x="16442" y="170"/>
                  </a:lnTo>
                  <a:lnTo>
                    <a:pt x="17087" y="340"/>
                  </a:lnTo>
                  <a:lnTo>
                    <a:pt x="17731" y="680"/>
                  </a:lnTo>
                  <a:lnTo>
                    <a:pt x="18376" y="850"/>
                  </a:lnTo>
                  <a:lnTo>
                    <a:pt x="19666" y="1531"/>
                  </a:lnTo>
                  <a:lnTo>
                    <a:pt x="20310" y="2041"/>
                  </a:lnTo>
                  <a:lnTo>
                    <a:pt x="21278" y="3572"/>
                  </a:lnTo>
                  <a:lnTo>
                    <a:pt x="21600" y="4252"/>
                  </a:lnTo>
                  <a:lnTo>
                    <a:pt x="21600" y="21600"/>
                  </a:lnTo>
                  <a:lnTo>
                    <a:pt x="17409" y="21600"/>
                  </a:lnTo>
                  <a:lnTo>
                    <a:pt x="17409" y="4082"/>
                  </a:lnTo>
                  <a:lnTo>
                    <a:pt x="17087" y="3402"/>
                  </a:lnTo>
                  <a:lnTo>
                    <a:pt x="16764" y="2891"/>
                  </a:lnTo>
                  <a:lnTo>
                    <a:pt x="16442" y="2551"/>
                  </a:lnTo>
                  <a:lnTo>
                    <a:pt x="16119" y="2381"/>
                  </a:lnTo>
                  <a:lnTo>
                    <a:pt x="15152" y="2211"/>
                  </a:lnTo>
                  <a:lnTo>
                    <a:pt x="14507" y="1871"/>
                  </a:lnTo>
                  <a:lnTo>
                    <a:pt x="13218" y="1871"/>
                  </a:lnTo>
                  <a:lnTo>
                    <a:pt x="12251" y="1701"/>
                  </a:lnTo>
                  <a:lnTo>
                    <a:pt x="10961" y="1871"/>
                  </a:lnTo>
                  <a:lnTo>
                    <a:pt x="9672" y="1871"/>
                  </a:lnTo>
                  <a:lnTo>
                    <a:pt x="7737" y="2211"/>
                  </a:lnTo>
                  <a:lnTo>
                    <a:pt x="6125" y="2721"/>
                  </a:lnTo>
                  <a:lnTo>
                    <a:pt x="4191" y="3402"/>
                  </a:lnTo>
                  <a:lnTo>
                    <a:pt x="4191" y="21600"/>
                  </a:lnTo>
                  <a:lnTo>
                    <a:pt x="0" y="21600"/>
                  </a:lnTo>
                  <a:lnTo>
                    <a:pt x="0" y="340"/>
                  </a:lnTo>
                  <a:lnTo>
                    <a:pt x="1934" y="340"/>
                  </a:lnTo>
                  <a:lnTo>
                    <a:pt x="3869" y="2551"/>
                  </a:lnTo>
                  <a:lnTo>
                    <a:pt x="6770" y="85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27" name="Freeform 128"/>
            <p:cNvSpPr/>
            <p:nvPr/>
          </p:nvSpPr>
          <p:spPr>
            <a:xfrm>
              <a:off x="1144694" y="618631"/>
              <a:ext cx="36125" cy="60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695" y="0"/>
                  </a:lnTo>
                  <a:lnTo>
                    <a:pt x="9663" y="15379"/>
                  </a:lnTo>
                  <a:lnTo>
                    <a:pt x="11084" y="20909"/>
                  </a:lnTo>
                  <a:lnTo>
                    <a:pt x="12221" y="15379"/>
                  </a:lnTo>
                  <a:lnTo>
                    <a:pt x="18189" y="0"/>
                  </a:lnTo>
                  <a:lnTo>
                    <a:pt x="21600" y="0"/>
                  </a:lnTo>
                  <a:lnTo>
                    <a:pt x="12789" y="21600"/>
                  </a:lnTo>
                  <a:lnTo>
                    <a:pt x="8811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28" name="Freeform 133"/>
            <p:cNvSpPr/>
            <p:nvPr/>
          </p:nvSpPr>
          <p:spPr>
            <a:xfrm>
              <a:off x="1510454" y="232551"/>
              <a:ext cx="209973" cy="316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72" y="3900"/>
                  </a:moveTo>
                  <a:lnTo>
                    <a:pt x="14023" y="3900"/>
                  </a:lnTo>
                  <a:lnTo>
                    <a:pt x="14023" y="20879"/>
                  </a:lnTo>
                  <a:lnTo>
                    <a:pt x="13974" y="20977"/>
                  </a:lnTo>
                  <a:lnTo>
                    <a:pt x="13924" y="21043"/>
                  </a:lnTo>
                  <a:lnTo>
                    <a:pt x="13826" y="21207"/>
                  </a:lnTo>
                  <a:lnTo>
                    <a:pt x="13432" y="21469"/>
                  </a:lnTo>
                  <a:lnTo>
                    <a:pt x="13236" y="21534"/>
                  </a:lnTo>
                  <a:lnTo>
                    <a:pt x="12990" y="21600"/>
                  </a:lnTo>
                  <a:lnTo>
                    <a:pt x="8660" y="21600"/>
                  </a:lnTo>
                  <a:lnTo>
                    <a:pt x="8561" y="21567"/>
                  </a:lnTo>
                  <a:lnTo>
                    <a:pt x="8414" y="21534"/>
                  </a:lnTo>
                  <a:lnTo>
                    <a:pt x="8217" y="21469"/>
                  </a:lnTo>
                  <a:lnTo>
                    <a:pt x="7823" y="21207"/>
                  </a:lnTo>
                  <a:lnTo>
                    <a:pt x="7626" y="20879"/>
                  </a:lnTo>
                  <a:lnTo>
                    <a:pt x="7577" y="20715"/>
                  </a:lnTo>
                  <a:lnTo>
                    <a:pt x="7577" y="3900"/>
                  </a:lnTo>
                  <a:lnTo>
                    <a:pt x="1328" y="3900"/>
                  </a:lnTo>
                  <a:lnTo>
                    <a:pt x="1082" y="3868"/>
                  </a:lnTo>
                  <a:lnTo>
                    <a:pt x="935" y="3835"/>
                  </a:lnTo>
                  <a:lnTo>
                    <a:pt x="836" y="3802"/>
                  </a:lnTo>
                  <a:lnTo>
                    <a:pt x="590" y="3737"/>
                  </a:lnTo>
                  <a:lnTo>
                    <a:pt x="394" y="3638"/>
                  </a:lnTo>
                  <a:lnTo>
                    <a:pt x="246" y="3474"/>
                  </a:lnTo>
                  <a:lnTo>
                    <a:pt x="98" y="3343"/>
                  </a:lnTo>
                  <a:lnTo>
                    <a:pt x="49" y="3179"/>
                  </a:lnTo>
                  <a:lnTo>
                    <a:pt x="0" y="2983"/>
                  </a:lnTo>
                  <a:lnTo>
                    <a:pt x="0" y="885"/>
                  </a:lnTo>
                  <a:lnTo>
                    <a:pt x="49" y="721"/>
                  </a:lnTo>
                  <a:lnTo>
                    <a:pt x="49" y="623"/>
                  </a:lnTo>
                  <a:lnTo>
                    <a:pt x="98" y="557"/>
                  </a:lnTo>
                  <a:lnTo>
                    <a:pt x="246" y="393"/>
                  </a:lnTo>
                  <a:lnTo>
                    <a:pt x="394" y="262"/>
                  </a:lnTo>
                  <a:lnTo>
                    <a:pt x="590" y="164"/>
                  </a:lnTo>
                  <a:lnTo>
                    <a:pt x="836" y="66"/>
                  </a:lnTo>
                  <a:lnTo>
                    <a:pt x="1328" y="0"/>
                  </a:lnTo>
                  <a:lnTo>
                    <a:pt x="20272" y="0"/>
                  </a:lnTo>
                  <a:lnTo>
                    <a:pt x="20518" y="33"/>
                  </a:lnTo>
                  <a:lnTo>
                    <a:pt x="20665" y="33"/>
                  </a:lnTo>
                  <a:lnTo>
                    <a:pt x="20764" y="66"/>
                  </a:lnTo>
                  <a:lnTo>
                    <a:pt x="21010" y="164"/>
                  </a:lnTo>
                  <a:lnTo>
                    <a:pt x="21206" y="262"/>
                  </a:lnTo>
                  <a:lnTo>
                    <a:pt x="21354" y="393"/>
                  </a:lnTo>
                  <a:lnTo>
                    <a:pt x="21502" y="557"/>
                  </a:lnTo>
                  <a:lnTo>
                    <a:pt x="21600" y="885"/>
                  </a:lnTo>
                  <a:lnTo>
                    <a:pt x="21600" y="2983"/>
                  </a:lnTo>
                  <a:lnTo>
                    <a:pt x="21551" y="3179"/>
                  </a:lnTo>
                  <a:lnTo>
                    <a:pt x="21551" y="3245"/>
                  </a:lnTo>
                  <a:lnTo>
                    <a:pt x="21502" y="3343"/>
                  </a:lnTo>
                  <a:lnTo>
                    <a:pt x="21354" y="3474"/>
                  </a:lnTo>
                  <a:lnTo>
                    <a:pt x="21206" y="3638"/>
                  </a:lnTo>
                  <a:lnTo>
                    <a:pt x="21010" y="3737"/>
                  </a:lnTo>
                  <a:lnTo>
                    <a:pt x="20518" y="3868"/>
                  </a:lnTo>
                  <a:lnTo>
                    <a:pt x="20272" y="39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329" name="Freeform 134"/>
            <p:cNvSpPr/>
            <p:nvPr/>
          </p:nvSpPr>
          <p:spPr>
            <a:xfrm>
              <a:off x="1304995" y="228036"/>
              <a:ext cx="196428" cy="325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023" y="20637"/>
                  </a:moveTo>
                  <a:lnTo>
                    <a:pt x="20132" y="20894"/>
                  </a:lnTo>
                  <a:lnTo>
                    <a:pt x="19293" y="21086"/>
                  </a:lnTo>
                  <a:lnTo>
                    <a:pt x="18402" y="21247"/>
                  </a:lnTo>
                  <a:lnTo>
                    <a:pt x="17930" y="21311"/>
                  </a:lnTo>
                  <a:lnTo>
                    <a:pt x="17511" y="21375"/>
                  </a:lnTo>
                  <a:lnTo>
                    <a:pt x="15728" y="21568"/>
                  </a:lnTo>
                  <a:lnTo>
                    <a:pt x="14784" y="21600"/>
                  </a:lnTo>
                  <a:lnTo>
                    <a:pt x="13107" y="21600"/>
                  </a:lnTo>
                  <a:lnTo>
                    <a:pt x="12320" y="21568"/>
                  </a:lnTo>
                  <a:lnTo>
                    <a:pt x="10852" y="21440"/>
                  </a:lnTo>
                  <a:lnTo>
                    <a:pt x="10118" y="21343"/>
                  </a:lnTo>
                  <a:lnTo>
                    <a:pt x="9437" y="21215"/>
                  </a:lnTo>
                  <a:lnTo>
                    <a:pt x="8755" y="21054"/>
                  </a:lnTo>
                  <a:lnTo>
                    <a:pt x="7497" y="20733"/>
                  </a:lnTo>
                  <a:lnTo>
                    <a:pt x="6868" y="20509"/>
                  </a:lnTo>
                  <a:lnTo>
                    <a:pt x="5715" y="20059"/>
                  </a:lnTo>
                  <a:lnTo>
                    <a:pt x="4666" y="19482"/>
                  </a:lnTo>
                  <a:lnTo>
                    <a:pt x="4194" y="19193"/>
                  </a:lnTo>
                  <a:lnTo>
                    <a:pt x="3722" y="18808"/>
                  </a:lnTo>
                  <a:lnTo>
                    <a:pt x="2883" y="18102"/>
                  </a:lnTo>
                  <a:lnTo>
                    <a:pt x="2517" y="17716"/>
                  </a:lnTo>
                  <a:lnTo>
                    <a:pt x="2150" y="17299"/>
                  </a:lnTo>
                  <a:lnTo>
                    <a:pt x="1783" y="16850"/>
                  </a:lnTo>
                  <a:lnTo>
                    <a:pt x="1520" y="16401"/>
                  </a:lnTo>
                  <a:lnTo>
                    <a:pt x="1206" y="15919"/>
                  </a:lnTo>
                  <a:lnTo>
                    <a:pt x="944" y="15438"/>
                  </a:lnTo>
                  <a:lnTo>
                    <a:pt x="734" y="14924"/>
                  </a:lnTo>
                  <a:lnTo>
                    <a:pt x="524" y="14379"/>
                  </a:lnTo>
                  <a:lnTo>
                    <a:pt x="367" y="13833"/>
                  </a:lnTo>
                  <a:lnTo>
                    <a:pt x="262" y="13255"/>
                  </a:lnTo>
                  <a:lnTo>
                    <a:pt x="52" y="12036"/>
                  </a:lnTo>
                  <a:lnTo>
                    <a:pt x="0" y="11426"/>
                  </a:lnTo>
                  <a:lnTo>
                    <a:pt x="0" y="10174"/>
                  </a:lnTo>
                  <a:lnTo>
                    <a:pt x="52" y="9596"/>
                  </a:lnTo>
                  <a:lnTo>
                    <a:pt x="157" y="9019"/>
                  </a:lnTo>
                  <a:lnTo>
                    <a:pt x="262" y="8473"/>
                  </a:lnTo>
                  <a:lnTo>
                    <a:pt x="367" y="7960"/>
                  </a:lnTo>
                  <a:lnTo>
                    <a:pt x="524" y="7414"/>
                  </a:lnTo>
                  <a:lnTo>
                    <a:pt x="734" y="6900"/>
                  </a:lnTo>
                  <a:lnTo>
                    <a:pt x="944" y="6419"/>
                  </a:lnTo>
                  <a:lnTo>
                    <a:pt x="1468" y="5456"/>
                  </a:lnTo>
                  <a:lnTo>
                    <a:pt x="1783" y="5007"/>
                  </a:lnTo>
                  <a:lnTo>
                    <a:pt x="2097" y="4590"/>
                  </a:lnTo>
                  <a:lnTo>
                    <a:pt x="2464" y="4172"/>
                  </a:lnTo>
                  <a:lnTo>
                    <a:pt x="2883" y="3755"/>
                  </a:lnTo>
                  <a:lnTo>
                    <a:pt x="3250" y="3370"/>
                  </a:lnTo>
                  <a:lnTo>
                    <a:pt x="4194" y="2664"/>
                  </a:lnTo>
                  <a:lnTo>
                    <a:pt x="4666" y="2343"/>
                  </a:lnTo>
                  <a:lnTo>
                    <a:pt x="5190" y="2022"/>
                  </a:lnTo>
                  <a:lnTo>
                    <a:pt x="5715" y="1733"/>
                  </a:lnTo>
                  <a:lnTo>
                    <a:pt x="5977" y="1605"/>
                  </a:lnTo>
                  <a:lnTo>
                    <a:pt x="6291" y="1476"/>
                  </a:lnTo>
                  <a:lnTo>
                    <a:pt x="6868" y="1220"/>
                  </a:lnTo>
                  <a:lnTo>
                    <a:pt x="7497" y="995"/>
                  </a:lnTo>
                  <a:lnTo>
                    <a:pt x="8755" y="610"/>
                  </a:lnTo>
                  <a:lnTo>
                    <a:pt x="9437" y="449"/>
                  </a:lnTo>
                  <a:lnTo>
                    <a:pt x="10171" y="321"/>
                  </a:lnTo>
                  <a:lnTo>
                    <a:pt x="10852" y="225"/>
                  </a:lnTo>
                  <a:lnTo>
                    <a:pt x="11639" y="128"/>
                  </a:lnTo>
                  <a:lnTo>
                    <a:pt x="12373" y="64"/>
                  </a:lnTo>
                  <a:lnTo>
                    <a:pt x="13159" y="32"/>
                  </a:lnTo>
                  <a:lnTo>
                    <a:pt x="13998" y="0"/>
                  </a:lnTo>
                  <a:lnTo>
                    <a:pt x="15571" y="64"/>
                  </a:lnTo>
                  <a:lnTo>
                    <a:pt x="16410" y="96"/>
                  </a:lnTo>
                  <a:lnTo>
                    <a:pt x="18087" y="289"/>
                  </a:lnTo>
                  <a:lnTo>
                    <a:pt x="18507" y="353"/>
                  </a:lnTo>
                  <a:lnTo>
                    <a:pt x="19765" y="642"/>
                  </a:lnTo>
                  <a:lnTo>
                    <a:pt x="20551" y="899"/>
                  </a:lnTo>
                  <a:lnTo>
                    <a:pt x="20814" y="995"/>
                  </a:lnTo>
                  <a:lnTo>
                    <a:pt x="21023" y="1091"/>
                  </a:lnTo>
                  <a:lnTo>
                    <a:pt x="21181" y="1220"/>
                  </a:lnTo>
                  <a:lnTo>
                    <a:pt x="21285" y="1380"/>
                  </a:lnTo>
                  <a:lnTo>
                    <a:pt x="21338" y="1541"/>
                  </a:lnTo>
                  <a:lnTo>
                    <a:pt x="21390" y="1669"/>
                  </a:lnTo>
                  <a:lnTo>
                    <a:pt x="21338" y="1829"/>
                  </a:lnTo>
                  <a:lnTo>
                    <a:pt x="21233" y="2022"/>
                  </a:lnTo>
                  <a:lnTo>
                    <a:pt x="19870" y="3659"/>
                  </a:lnTo>
                  <a:lnTo>
                    <a:pt x="19765" y="3787"/>
                  </a:lnTo>
                  <a:lnTo>
                    <a:pt x="19450" y="3980"/>
                  </a:lnTo>
                  <a:lnTo>
                    <a:pt x="19241" y="4044"/>
                  </a:lnTo>
                  <a:lnTo>
                    <a:pt x="19031" y="4076"/>
                  </a:lnTo>
                  <a:lnTo>
                    <a:pt x="18769" y="4076"/>
                  </a:lnTo>
                  <a:lnTo>
                    <a:pt x="18245" y="4012"/>
                  </a:lnTo>
                  <a:lnTo>
                    <a:pt x="17878" y="3916"/>
                  </a:lnTo>
                  <a:lnTo>
                    <a:pt x="17458" y="3819"/>
                  </a:lnTo>
                  <a:lnTo>
                    <a:pt x="16986" y="3723"/>
                  </a:lnTo>
                  <a:lnTo>
                    <a:pt x="16567" y="3659"/>
                  </a:lnTo>
                  <a:lnTo>
                    <a:pt x="15623" y="3563"/>
                  </a:lnTo>
                  <a:lnTo>
                    <a:pt x="15151" y="3530"/>
                  </a:lnTo>
                  <a:lnTo>
                    <a:pt x="14208" y="3530"/>
                  </a:lnTo>
                  <a:lnTo>
                    <a:pt x="13841" y="3563"/>
                  </a:lnTo>
                  <a:lnTo>
                    <a:pt x="13002" y="3627"/>
                  </a:lnTo>
                  <a:lnTo>
                    <a:pt x="11901" y="3819"/>
                  </a:lnTo>
                  <a:lnTo>
                    <a:pt x="11534" y="3916"/>
                  </a:lnTo>
                  <a:lnTo>
                    <a:pt x="11219" y="4012"/>
                  </a:lnTo>
                  <a:lnTo>
                    <a:pt x="10905" y="4140"/>
                  </a:lnTo>
                  <a:lnTo>
                    <a:pt x="10276" y="4429"/>
                  </a:lnTo>
                  <a:lnTo>
                    <a:pt x="9961" y="4590"/>
                  </a:lnTo>
                  <a:lnTo>
                    <a:pt x="9699" y="4750"/>
                  </a:lnTo>
                  <a:lnTo>
                    <a:pt x="9437" y="4943"/>
                  </a:lnTo>
                  <a:lnTo>
                    <a:pt x="8913" y="5392"/>
                  </a:lnTo>
                  <a:lnTo>
                    <a:pt x="8703" y="5617"/>
                  </a:lnTo>
                  <a:lnTo>
                    <a:pt x="8493" y="5873"/>
                  </a:lnTo>
                  <a:lnTo>
                    <a:pt x="8074" y="6451"/>
                  </a:lnTo>
                  <a:lnTo>
                    <a:pt x="7917" y="6740"/>
                  </a:lnTo>
                  <a:lnTo>
                    <a:pt x="7602" y="7414"/>
                  </a:lnTo>
                  <a:lnTo>
                    <a:pt x="7497" y="7767"/>
                  </a:lnTo>
                  <a:lnTo>
                    <a:pt x="7287" y="8537"/>
                  </a:lnTo>
                  <a:lnTo>
                    <a:pt x="7235" y="8955"/>
                  </a:lnTo>
                  <a:lnTo>
                    <a:pt x="7130" y="9372"/>
                  </a:lnTo>
                  <a:lnTo>
                    <a:pt x="7130" y="9821"/>
                  </a:lnTo>
                  <a:lnTo>
                    <a:pt x="7078" y="10303"/>
                  </a:lnTo>
                  <a:lnTo>
                    <a:pt x="7078" y="11265"/>
                  </a:lnTo>
                  <a:lnTo>
                    <a:pt x="7130" y="11715"/>
                  </a:lnTo>
                  <a:lnTo>
                    <a:pt x="7130" y="12164"/>
                  </a:lnTo>
                  <a:lnTo>
                    <a:pt x="7183" y="12581"/>
                  </a:lnTo>
                  <a:lnTo>
                    <a:pt x="7287" y="12999"/>
                  </a:lnTo>
                  <a:lnTo>
                    <a:pt x="7392" y="13384"/>
                  </a:lnTo>
                  <a:lnTo>
                    <a:pt x="7602" y="14090"/>
                  </a:lnTo>
                  <a:lnTo>
                    <a:pt x="7864" y="14732"/>
                  </a:lnTo>
                  <a:lnTo>
                    <a:pt x="8021" y="15021"/>
                  </a:lnTo>
                  <a:lnTo>
                    <a:pt x="8231" y="15309"/>
                  </a:lnTo>
                  <a:lnTo>
                    <a:pt x="8650" y="15823"/>
                  </a:lnTo>
                  <a:lnTo>
                    <a:pt x="9122" y="16272"/>
                  </a:lnTo>
                  <a:lnTo>
                    <a:pt x="9332" y="16497"/>
                  </a:lnTo>
                  <a:lnTo>
                    <a:pt x="9909" y="16850"/>
                  </a:lnTo>
                  <a:lnTo>
                    <a:pt x="10223" y="17010"/>
                  </a:lnTo>
                  <a:lnTo>
                    <a:pt x="10485" y="17171"/>
                  </a:lnTo>
                  <a:lnTo>
                    <a:pt x="10852" y="17299"/>
                  </a:lnTo>
                  <a:lnTo>
                    <a:pt x="11167" y="17396"/>
                  </a:lnTo>
                  <a:lnTo>
                    <a:pt x="11534" y="17524"/>
                  </a:lnTo>
                  <a:lnTo>
                    <a:pt x="11901" y="17588"/>
                  </a:lnTo>
                  <a:lnTo>
                    <a:pt x="12268" y="17684"/>
                  </a:lnTo>
                  <a:lnTo>
                    <a:pt x="12635" y="17749"/>
                  </a:lnTo>
                  <a:lnTo>
                    <a:pt x="13054" y="17813"/>
                  </a:lnTo>
                  <a:lnTo>
                    <a:pt x="13893" y="17877"/>
                  </a:lnTo>
                  <a:lnTo>
                    <a:pt x="14732" y="17909"/>
                  </a:lnTo>
                  <a:lnTo>
                    <a:pt x="15151" y="17877"/>
                  </a:lnTo>
                  <a:lnTo>
                    <a:pt x="15623" y="17845"/>
                  </a:lnTo>
                  <a:lnTo>
                    <a:pt x="16619" y="17716"/>
                  </a:lnTo>
                  <a:lnTo>
                    <a:pt x="17091" y="17652"/>
                  </a:lnTo>
                  <a:lnTo>
                    <a:pt x="17563" y="17556"/>
                  </a:lnTo>
                  <a:lnTo>
                    <a:pt x="18087" y="17460"/>
                  </a:lnTo>
                  <a:lnTo>
                    <a:pt x="18507" y="17331"/>
                  </a:lnTo>
                  <a:lnTo>
                    <a:pt x="18769" y="17299"/>
                  </a:lnTo>
                  <a:lnTo>
                    <a:pt x="18979" y="17267"/>
                  </a:lnTo>
                  <a:lnTo>
                    <a:pt x="19241" y="17267"/>
                  </a:lnTo>
                  <a:lnTo>
                    <a:pt x="19660" y="17331"/>
                  </a:lnTo>
                  <a:lnTo>
                    <a:pt x="19870" y="17428"/>
                  </a:lnTo>
                  <a:lnTo>
                    <a:pt x="19975" y="17460"/>
                  </a:lnTo>
                  <a:lnTo>
                    <a:pt x="20132" y="17652"/>
                  </a:lnTo>
                  <a:lnTo>
                    <a:pt x="21495" y="19578"/>
                  </a:lnTo>
                  <a:lnTo>
                    <a:pt x="21548" y="19771"/>
                  </a:lnTo>
                  <a:lnTo>
                    <a:pt x="21600" y="19931"/>
                  </a:lnTo>
                  <a:lnTo>
                    <a:pt x="21600" y="20092"/>
                  </a:lnTo>
                  <a:lnTo>
                    <a:pt x="21548" y="20220"/>
                  </a:lnTo>
                  <a:lnTo>
                    <a:pt x="21443" y="20380"/>
                  </a:lnTo>
                  <a:lnTo>
                    <a:pt x="21338" y="20477"/>
                  </a:lnTo>
                  <a:lnTo>
                    <a:pt x="21181" y="20573"/>
                  </a:lnTo>
                  <a:lnTo>
                    <a:pt x="21023" y="20637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331" name="Rechthoek 10"/>
          <p:cNvSpPr/>
          <p:nvPr/>
        </p:nvSpPr>
        <p:spPr>
          <a:xfrm>
            <a:off x="-1" y="-1"/>
            <a:ext cx="13004801" cy="1950721"/>
          </a:xfrm>
          <a:prstGeom prst="rect">
            <a:avLst/>
          </a:prstGeom>
          <a:gradFill>
            <a:gsLst>
              <a:gs pos="0">
                <a:srgbClr val="D4EAF7"/>
              </a:gs>
              <a:gs pos="88000">
                <a:srgbClr val="FFFFFF">
                  <a:alpha val="43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 defTabSz="1300480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332" name="Picture 51" descr="Picture 5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4497" y="9295272"/>
            <a:ext cx="668303" cy="198685"/>
          </a:xfrm>
          <a:prstGeom prst="rect">
            <a:avLst/>
          </a:prstGeom>
          <a:ln w="12700">
            <a:miter lim="400000"/>
          </a:ln>
        </p:spPr>
      </p:pic>
      <p:sp>
        <p:nvSpPr>
          <p:cNvPr id="333" name="Title Text"/>
          <p:cNvSpPr txBox="1"/>
          <p:nvPr>
            <p:ph type="title"/>
          </p:nvPr>
        </p:nvSpPr>
        <p:spPr>
          <a:xfrm>
            <a:off x="650239" y="390596"/>
            <a:ext cx="11704322" cy="1388533"/>
          </a:xfrm>
          <a:prstGeom prst="rect">
            <a:avLst/>
          </a:prstGeom>
        </p:spPr>
        <p:txBody>
          <a:bodyPr lIns="65023" tIns="65023" rIns="65023" bIns="65023"/>
          <a:lstStyle>
            <a:lvl1pPr algn="ctr" defTabSz="1300480">
              <a:defRPr b="1" sz="38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34" name="Body Level One…"/>
          <p:cNvSpPr txBox="1"/>
          <p:nvPr>
            <p:ph type="body" sz="half" idx="1"/>
          </p:nvPr>
        </p:nvSpPr>
        <p:spPr>
          <a:xfrm>
            <a:off x="650239" y="2064063"/>
            <a:ext cx="5743788" cy="6143399"/>
          </a:xfrm>
          <a:prstGeom prst="rect">
            <a:avLst/>
          </a:prstGeom>
        </p:spPr>
        <p:txBody>
          <a:bodyPr lIns="65023" tIns="65023" rIns="65023" bIns="65023"/>
          <a:lstStyle>
            <a:lvl1pPr marL="480059" indent="-480059" defTabSz="1300480">
              <a:spcBef>
                <a:spcPts val="600"/>
              </a:spcBef>
              <a:buSzPct val="100000"/>
              <a:buBlip>
                <a:blip r:embed="rId4"/>
              </a:buBlip>
              <a:defRPr sz="28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857250" indent="-400050" defTabSz="1300480">
              <a:spcBef>
                <a:spcPts val="600"/>
              </a:spcBef>
              <a:buSzPct val="100000"/>
              <a:buChar char="–"/>
              <a:defRPr sz="28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34439" indent="-320039" defTabSz="1300480">
              <a:spcBef>
                <a:spcPts val="600"/>
              </a:spcBef>
              <a:buSzPct val="100000"/>
              <a:buChar char="•"/>
              <a:defRPr sz="28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91639" indent="-320039" defTabSz="1300480">
              <a:spcBef>
                <a:spcPts val="600"/>
              </a:spcBef>
              <a:buSzPct val="100000"/>
              <a:buChar char="–"/>
              <a:defRPr sz="28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148839" indent="-320039" defTabSz="1300480">
              <a:spcBef>
                <a:spcPts val="600"/>
              </a:spcBef>
              <a:buSzPct val="100000"/>
              <a:buChar char="»"/>
              <a:defRPr sz="28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5" name="Text Placeholder 7"/>
          <p:cNvSpPr/>
          <p:nvPr>
            <p:ph type="body" sz="quarter" idx="21"/>
          </p:nvPr>
        </p:nvSpPr>
        <p:spPr>
          <a:xfrm>
            <a:off x="1688817" y="9121420"/>
            <a:ext cx="8807594" cy="432432"/>
          </a:xfrm>
          <a:prstGeom prst="rect">
            <a:avLst/>
          </a:prstGeom>
        </p:spPr>
        <p:txBody>
          <a:bodyPr lIns="65023" tIns="65023" rIns="65023" bIns="65023" anchor="b"/>
          <a:lstStyle/>
          <a:p>
            <a:pPr marL="487680" indent="-487680" defTabSz="1300480">
              <a:spcBef>
                <a:spcPts val="200"/>
              </a:spcBef>
              <a:defRPr sz="11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36" name="Slide Number"/>
          <p:cNvSpPr txBox="1"/>
          <p:nvPr>
            <p:ph type="sldNum" sz="quarter" idx="2"/>
          </p:nvPr>
        </p:nvSpPr>
        <p:spPr>
          <a:xfrm>
            <a:off x="1133526" y="9275573"/>
            <a:ext cx="284359" cy="295149"/>
          </a:xfrm>
          <a:prstGeom prst="rect">
            <a:avLst/>
          </a:prstGeom>
        </p:spPr>
        <p:txBody>
          <a:bodyPr lIns="65023" tIns="65023" rIns="65023" bIns="65023"/>
          <a:lstStyle>
            <a:lvl1pPr algn="r" defTabSz="1300480">
              <a:defRPr sz="1100">
                <a:solidFill>
                  <a:srgbClr val="2995D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_Two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Picture 13" descr="Picture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731521"/>
          </a:xfrm>
          <a:prstGeom prst="rect">
            <a:avLst/>
          </a:prstGeom>
          <a:ln w="12700">
            <a:miter lim="400000"/>
          </a:ln>
        </p:spPr>
      </p:pic>
      <p:sp>
        <p:nvSpPr>
          <p:cNvPr id="344" name="Title Text"/>
          <p:cNvSpPr txBox="1"/>
          <p:nvPr>
            <p:ph type="title"/>
          </p:nvPr>
        </p:nvSpPr>
        <p:spPr>
          <a:xfrm>
            <a:off x="469617" y="1291448"/>
            <a:ext cx="12074597" cy="1844607"/>
          </a:xfrm>
          <a:prstGeom prst="rect">
            <a:avLst/>
          </a:prstGeom>
        </p:spPr>
        <p:txBody>
          <a:bodyPr lIns="65023" tIns="65023" rIns="65023" bIns="65023" anchor="t"/>
          <a:lstStyle>
            <a:lvl1pPr defTabSz="1300480">
              <a:defRPr b="1" sz="4200">
                <a:solidFill>
                  <a:srgbClr val="0043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45" name="Body Level One…"/>
          <p:cNvSpPr txBox="1"/>
          <p:nvPr>
            <p:ph type="body" sz="half" idx="1"/>
          </p:nvPr>
        </p:nvSpPr>
        <p:spPr>
          <a:xfrm>
            <a:off x="650239" y="2064063"/>
            <a:ext cx="5743788" cy="6143399"/>
          </a:xfrm>
          <a:prstGeom prst="rect">
            <a:avLst/>
          </a:prstGeom>
        </p:spPr>
        <p:txBody>
          <a:bodyPr lIns="65023" tIns="65023" rIns="65023" bIns="65023"/>
          <a:lstStyle>
            <a:lvl1pPr marL="480059" indent="-480059" defTabSz="1300480">
              <a:spcBef>
                <a:spcPts val="600"/>
              </a:spcBef>
              <a:buSzPct val="100000"/>
              <a:buChar char="•"/>
              <a:defRPr sz="2800">
                <a:solidFill>
                  <a:srgbClr val="0043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57250" indent="-400050" defTabSz="1300480">
              <a:spcBef>
                <a:spcPts val="600"/>
              </a:spcBef>
              <a:buSzPct val="100000"/>
              <a:buChar char="–"/>
              <a:defRPr sz="2800">
                <a:solidFill>
                  <a:srgbClr val="0043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34439" indent="-320039" defTabSz="1300480">
              <a:spcBef>
                <a:spcPts val="600"/>
              </a:spcBef>
              <a:buSzPct val="100000"/>
              <a:buChar char="•"/>
              <a:defRPr sz="2800">
                <a:solidFill>
                  <a:srgbClr val="0043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91639" indent="-320039" defTabSz="1300480">
              <a:spcBef>
                <a:spcPts val="600"/>
              </a:spcBef>
              <a:buSzPct val="100000"/>
              <a:buChar char="–"/>
              <a:defRPr sz="2800">
                <a:solidFill>
                  <a:srgbClr val="0043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48839" indent="-320039" defTabSz="1300480">
              <a:spcBef>
                <a:spcPts val="600"/>
              </a:spcBef>
              <a:buSzPct val="100000"/>
              <a:buChar char="»"/>
              <a:defRPr sz="2800">
                <a:solidFill>
                  <a:srgbClr val="004359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6" name="Text Placeholder 7"/>
          <p:cNvSpPr/>
          <p:nvPr>
            <p:ph type="body" sz="quarter" idx="21"/>
          </p:nvPr>
        </p:nvSpPr>
        <p:spPr>
          <a:xfrm>
            <a:off x="1688817" y="9121420"/>
            <a:ext cx="8807594" cy="432432"/>
          </a:xfrm>
          <a:prstGeom prst="rect">
            <a:avLst/>
          </a:prstGeom>
        </p:spPr>
        <p:txBody>
          <a:bodyPr lIns="65023" tIns="65023" rIns="65023" bIns="65023" anchor="b"/>
          <a:lstStyle/>
          <a:p>
            <a:pPr marL="487680" indent="-487680" defTabSz="1300480">
              <a:spcBef>
                <a:spcPts val="200"/>
              </a:spcBef>
              <a:defRPr sz="1100">
                <a:solidFill>
                  <a:srgbClr val="004359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47" name="Slide Number"/>
          <p:cNvSpPr txBox="1"/>
          <p:nvPr>
            <p:ph type="sldNum" sz="quarter" idx="2"/>
          </p:nvPr>
        </p:nvSpPr>
        <p:spPr>
          <a:xfrm>
            <a:off x="12147192" y="9013049"/>
            <a:ext cx="397022" cy="389270"/>
          </a:xfrm>
          <a:prstGeom prst="rect">
            <a:avLst/>
          </a:prstGeom>
        </p:spPr>
        <p:txBody>
          <a:bodyPr lIns="65023" tIns="65023" rIns="65023" bIns="65023" anchor="t"/>
          <a:lstStyle>
            <a:lvl1pPr algn="r" defTabSz="1300480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8_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Picture 13" descr="Picture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731521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Title Text"/>
          <p:cNvSpPr txBox="1"/>
          <p:nvPr>
            <p:ph type="title"/>
          </p:nvPr>
        </p:nvSpPr>
        <p:spPr>
          <a:xfrm>
            <a:off x="469617" y="1291448"/>
            <a:ext cx="12074597" cy="1844607"/>
          </a:xfrm>
          <a:prstGeom prst="rect">
            <a:avLst/>
          </a:prstGeom>
        </p:spPr>
        <p:txBody>
          <a:bodyPr lIns="65023" tIns="65023" rIns="65023" bIns="65023" anchor="t"/>
          <a:lstStyle>
            <a:lvl1pPr defTabSz="1300480">
              <a:defRPr b="1" sz="4200">
                <a:solidFill>
                  <a:srgbClr val="0043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56" name="Body Level One…"/>
          <p:cNvSpPr txBox="1"/>
          <p:nvPr>
            <p:ph type="body" idx="1"/>
          </p:nvPr>
        </p:nvSpPr>
        <p:spPr>
          <a:xfrm>
            <a:off x="469617" y="3851768"/>
            <a:ext cx="12074597" cy="4917441"/>
          </a:xfrm>
          <a:prstGeom prst="rect">
            <a:avLst/>
          </a:prstGeom>
        </p:spPr>
        <p:txBody>
          <a:bodyPr lIns="65023" tIns="65023" rIns="65023" bIns="65023"/>
          <a:lstStyle>
            <a:lvl1pPr marL="485775" indent="-485775" defTabSz="1300480">
              <a:spcBef>
                <a:spcPts val="800"/>
              </a:spcBef>
              <a:buSzPct val="100000"/>
              <a:buFont typeface="Arial"/>
              <a:buChar char="•"/>
              <a:defRPr sz="3400">
                <a:solidFill>
                  <a:srgbClr val="0043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62012" indent="-404812" defTabSz="1300480">
              <a:spcBef>
                <a:spcPts val="800"/>
              </a:spcBef>
              <a:buSzPct val="100000"/>
              <a:buFont typeface="Arial"/>
              <a:buChar char="–"/>
              <a:defRPr sz="3400">
                <a:solidFill>
                  <a:srgbClr val="0043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38250" indent="-323850" defTabSz="1300480">
              <a:spcBef>
                <a:spcPts val="800"/>
              </a:spcBef>
              <a:buSzPct val="100000"/>
              <a:buFont typeface="Arial"/>
              <a:buChar char="•"/>
              <a:defRPr sz="3400">
                <a:solidFill>
                  <a:srgbClr val="0043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95450" indent="-323850" defTabSz="1300480">
              <a:spcBef>
                <a:spcPts val="800"/>
              </a:spcBef>
              <a:buSzPct val="100000"/>
              <a:buFont typeface="Arial"/>
              <a:buChar char="–"/>
              <a:defRPr sz="3400">
                <a:solidFill>
                  <a:srgbClr val="0043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52650" indent="-323850" defTabSz="1300480">
              <a:spcBef>
                <a:spcPts val="800"/>
              </a:spcBef>
              <a:buSzPct val="100000"/>
              <a:buFont typeface="Arial"/>
              <a:buChar char="»"/>
              <a:defRPr sz="3400">
                <a:solidFill>
                  <a:srgbClr val="004359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7" name="Text Placeholder 7"/>
          <p:cNvSpPr/>
          <p:nvPr>
            <p:ph type="body" sz="quarter" idx="21"/>
          </p:nvPr>
        </p:nvSpPr>
        <p:spPr>
          <a:xfrm>
            <a:off x="1688817" y="9121420"/>
            <a:ext cx="8807594" cy="432432"/>
          </a:xfrm>
          <a:prstGeom prst="rect">
            <a:avLst/>
          </a:prstGeom>
        </p:spPr>
        <p:txBody>
          <a:bodyPr lIns="65023" tIns="65023" rIns="65023" bIns="65023" anchor="b"/>
          <a:lstStyle/>
          <a:p>
            <a:pPr defTabSz="1300480">
              <a:lnSpc>
                <a:spcPct val="90000"/>
              </a:lnSpc>
              <a:defRPr sz="1100">
                <a:solidFill>
                  <a:srgbClr val="004359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58" name="Slide Number"/>
          <p:cNvSpPr txBox="1"/>
          <p:nvPr>
            <p:ph type="sldNum" sz="quarter" idx="2"/>
          </p:nvPr>
        </p:nvSpPr>
        <p:spPr>
          <a:xfrm>
            <a:off x="1093173" y="9121422"/>
            <a:ext cx="340517" cy="327432"/>
          </a:xfrm>
          <a:prstGeom prst="rect">
            <a:avLst/>
          </a:prstGeom>
        </p:spPr>
        <p:txBody>
          <a:bodyPr lIns="65023" tIns="65023" rIns="65023" bIns="65023" anchor="t"/>
          <a:lstStyle>
            <a:lvl1pPr algn="r" defTabSz="1300480">
              <a:defRPr sz="1400">
                <a:solidFill>
                  <a:srgbClr val="0043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Picture 13" descr="Picture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731521"/>
          </a:xfrm>
          <a:prstGeom prst="rect">
            <a:avLst/>
          </a:prstGeom>
          <a:ln w="12700">
            <a:miter lim="400000"/>
          </a:ln>
        </p:spPr>
      </p:pic>
      <p:sp>
        <p:nvSpPr>
          <p:cNvPr id="366" name="Title Text"/>
          <p:cNvSpPr txBox="1"/>
          <p:nvPr>
            <p:ph type="title"/>
          </p:nvPr>
        </p:nvSpPr>
        <p:spPr>
          <a:xfrm>
            <a:off x="469617" y="1291448"/>
            <a:ext cx="12074597" cy="1844607"/>
          </a:xfrm>
          <a:prstGeom prst="rect">
            <a:avLst/>
          </a:prstGeom>
        </p:spPr>
        <p:txBody>
          <a:bodyPr lIns="65023" tIns="65023" rIns="65023" bIns="65023" anchor="t"/>
          <a:lstStyle>
            <a:lvl1pPr defTabSz="1300480">
              <a:defRPr b="1" sz="4200">
                <a:solidFill>
                  <a:srgbClr val="0043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67" name="Body Level One…"/>
          <p:cNvSpPr txBox="1"/>
          <p:nvPr>
            <p:ph type="body" idx="1"/>
          </p:nvPr>
        </p:nvSpPr>
        <p:spPr>
          <a:xfrm>
            <a:off x="469617" y="3851768"/>
            <a:ext cx="12074597" cy="4917441"/>
          </a:xfrm>
          <a:prstGeom prst="rect">
            <a:avLst/>
          </a:prstGeom>
        </p:spPr>
        <p:txBody>
          <a:bodyPr lIns="65023" tIns="65023" rIns="65023" bIns="65023"/>
          <a:lstStyle>
            <a:lvl1pPr marL="487680" indent="-487680" defTabSz="1300480">
              <a:spcBef>
                <a:spcPts val="900"/>
              </a:spcBef>
              <a:defRPr sz="3800">
                <a:latin typeface="Arial"/>
                <a:ea typeface="Arial"/>
                <a:cs typeface="Arial"/>
                <a:sym typeface="Arial"/>
              </a:defRPr>
            </a:lvl1pPr>
            <a:lvl2pPr marL="487680" indent="-30480" defTabSz="1300480">
              <a:spcBef>
                <a:spcPts val="900"/>
              </a:spcBef>
              <a:defRPr sz="3800">
                <a:latin typeface="Arial"/>
                <a:ea typeface="Arial"/>
                <a:cs typeface="Arial"/>
                <a:sym typeface="Arial"/>
              </a:defRPr>
            </a:lvl2pPr>
            <a:lvl3pPr marL="487680" indent="426719" defTabSz="1300480">
              <a:spcBef>
                <a:spcPts val="900"/>
              </a:spcBef>
              <a:defRPr sz="3800">
                <a:latin typeface="Arial"/>
                <a:ea typeface="Arial"/>
                <a:cs typeface="Arial"/>
                <a:sym typeface="Arial"/>
              </a:defRPr>
            </a:lvl3pPr>
            <a:lvl4pPr marL="487680" indent="883919" defTabSz="1300480">
              <a:spcBef>
                <a:spcPts val="900"/>
              </a:spcBef>
              <a:defRPr sz="3800">
                <a:latin typeface="Arial"/>
                <a:ea typeface="Arial"/>
                <a:cs typeface="Arial"/>
                <a:sym typeface="Arial"/>
              </a:defRPr>
            </a:lvl4pPr>
            <a:lvl5pPr marL="487680" indent="1341119" defTabSz="1300480">
              <a:spcBef>
                <a:spcPts val="900"/>
              </a:spcBef>
              <a:defRPr sz="3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8" name="Slide Number"/>
          <p:cNvSpPr txBox="1"/>
          <p:nvPr>
            <p:ph type="sldNum" sz="quarter" idx="2"/>
          </p:nvPr>
        </p:nvSpPr>
        <p:spPr>
          <a:xfrm>
            <a:off x="12147192" y="9013049"/>
            <a:ext cx="397022" cy="389270"/>
          </a:xfrm>
          <a:prstGeom prst="rect">
            <a:avLst/>
          </a:prstGeom>
        </p:spPr>
        <p:txBody>
          <a:bodyPr lIns="65023" tIns="65023" rIns="65023" bIns="65023" anchor="t"/>
          <a:lstStyle>
            <a:lvl1pPr algn="r" defTabSz="1300480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Picture 13" descr="Picture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731521"/>
          </a:xfrm>
          <a:prstGeom prst="rect">
            <a:avLst/>
          </a:prstGeom>
          <a:ln w="12700">
            <a:miter lim="400000"/>
          </a:ln>
        </p:spPr>
      </p:pic>
      <p:sp>
        <p:nvSpPr>
          <p:cNvPr id="376" name="Slide Number"/>
          <p:cNvSpPr txBox="1"/>
          <p:nvPr>
            <p:ph type="sldNum" sz="quarter" idx="2"/>
          </p:nvPr>
        </p:nvSpPr>
        <p:spPr>
          <a:xfrm>
            <a:off x="12147192" y="9013049"/>
            <a:ext cx="397022" cy="389270"/>
          </a:xfrm>
          <a:prstGeom prst="rect">
            <a:avLst/>
          </a:prstGeom>
        </p:spPr>
        <p:txBody>
          <a:bodyPr lIns="65023" tIns="65023" rIns="65023" bIns="65023" anchor="t"/>
          <a:lstStyle>
            <a:lvl1pPr algn="r" defTabSz="1300480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gradFill flip="none" rotWithShape="1">
          <a:gsLst>
            <a:gs pos="0">
              <a:srgbClr val="000046"/>
            </a:gs>
            <a:gs pos="50000">
              <a:srgbClr val="000099"/>
            </a:gs>
            <a:gs pos="100000">
              <a:srgbClr val="000046"/>
            </a:gs>
          </a:gsLst>
          <a:lin ang="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Title Text"/>
          <p:cNvSpPr txBox="1"/>
          <p:nvPr>
            <p:ph type="title"/>
          </p:nvPr>
        </p:nvSpPr>
        <p:spPr>
          <a:xfrm>
            <a:off x="650239" y="415430"/>
            <a:ext cx="11704322" cy="1968784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6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84" name="Body Level One…"/>
          <p:cNvSpPr txBox="1"/>
          <p:nvPr>
            <p:ph type="body" idx="1"/>
          </p:nvPr>
        </p:nvSpPr>
        <p:spPr>
          <a:xfrm>
            <a:off x="650239" y="2709333"/>
            <a:ext cx="11704322" cy="5852161"/>
          </a:xfrm>
          <a:prstGeom prst="rect">
            <a:avLst/>
          </a:prstGeom>
        </p:spPr>
        <p:txBody>
          <a:bodyPr lIns="65023" tIns="65023" rIns="65023" bIns="65023"/>
          <a:lstStyle>
            <a:lvl1pPr marL="471487" indent="-471487" defTabSz="1300480">
              <a:spcBef>
                <a:spcPts val="1000"/>
              </a:spcBef>
              <a:buClr>
                <a:srgbClr val="FFCC00"/>
              </a:buClr>
              <a:buSzPct val="120000"/>
              <a:buChar char="❖"/>
              <a:def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L="906235" indent="-449035" defTabSz="1300480">
              <a:spcBef>
                <a:spcPts val="1000"/>
              </a:spcBef>
              <a:buClr>
                <a:srgbClr val="FFCC00"/>
              </a:buClr>
              <a:buSzPct val="100000"/>
              <a:buChar char="–"/>
              <a:def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L="1333500" indent="-419100" defTabSz="1300480">
              <a:spcBef>
                <a:spcPts val="1000"/>
              </a:spcBef>
              <a:buClr>
                <a:srgbClr val="FFCC00"/>
              </a:buClr>
              <a:buSzPct val="120000"/>
              <a:buChar char="•"/>
              <a:def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L="1874520" indent="-502920" defTabSz="1300480">
              <a:spcBef>
                <a:spcPts val="1000"/>
              </a:spcBef>
              <a:buClr>
                <a:srgbClr val="FFCC00"/>
              </a:buClr>
              <a:buSzPct val="100000"/>
              <a:buChar char="–"/>
              <a:def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L="2387600" indent="-558800" defTabSz="1300480">
              <a:spcBef>
                <a:spcPts val="1000"/>
              </a:spcBef>
              <a:buClr>
                <a:srgbClr val="FFCC00"/>
              </a:buClr>
              <a:buSzPct val="80000"/>
              <a:buChar char="❖"/>
              <a:def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5" name="Slide Number"/>
          <p:cNvSpPr txBox="1"/>
          <p:nvPr>
            <p:ph type="sldNum" sz="quarter" idx="2"/>
          </p:nvPr>
        </p:nvSpPr>
        <p:spPr>
          <a:xfrm>
            <a:off x="11957539" y="9170161"/>
            <a:ext cx="397021" cy="389271"/>
          </a:xfrm>
          <a:prstGeom prst="rect">
            <a:avLst/>
          </a:prstGeom>
        </p:spPr>
        <p:txBody>
          <a:bodyPr lIns="65023" tIns="65023" rIns="65023" bIns="65023"/>
          <a:lstStyle>
            <a:lvl1pPr algn="r" defTabSz="1300480">
              <a:defRPr sz="1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gradFill flip="none" rotWithShape="1">
          <a:gsLst>
            <a:gs pos="0">
              <a:srgbClr val="000046"/>
            </a:gs>
            <a:gs pos="50000">
              <a:srgbClr val="000099"/>
            </a:gs>
            <a:gs pos="100000">
              <a:srgbClr val="000046"/>
            </a:gs>
          </a:gsLst>
          <a:lin ang="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Title Text"/>
          <p:cNvSpPr txBox="1"/>
          <p:nvPr>
            <p:ph type="title"/>
          </p:nvPr>
        </p:nvSpPr>
        <p:spPr>
          <a:xfrm>
            <a:off x="650239" y="415430"/>
            <a:ext cx="11704322" cy="1968784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6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93" name="Body Level One…"/>
          <p:cNvSpPr txBox="1"/>
          <p:nvPr>
            <p:ph type="body" sz="half" idx="1"/>
          </p:nvPr>
        </p:nvSpPr>
        <p:spPr>
          <a:xfrm>
            <a:off x="650239" y="2709333"/>
            <a:ext cx="5743788" cy="5852161"/>
          </a:xfrm>
          <a:prstGeom prst="rect">
            <a:avLst/>
          </a:prstGeom>
        </p:spPr>
        <p:txBody>
          <a:bodyPr lIns="65023" tIns="65023" rIns="65023" bIns="65023"/>
          <a:lstStyle>
            <a:lvl1pPr marL="471487" indent="-471487" defTabSz="1300480">
              <a:spcBef>
                <a:spcPts val="1000"/>
              </a:spcBef>
              <a:buClr>
                <a:srgbClr val="FFCC00"/>
              </a:buClr>
              <a:buSzPct val="120000"/>
              <a:buChar char="❖"/>
              <a:def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L="906235" indent="-449035" defTabSz="1300480">
              <a:spcBef>
                <a:spcPts val="1000"/>
              </a:spcBef>
              <a:buClr>
                <a:srgbClr val="FFCC00"/>
              </a:buClr>
              <a:buSzPct val="100000"/>
              <a:buChar char="–"/>
              <a:def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L="1333500" indent="-419100" defTabSz="1300480">
              <a:spcBef>
                <a:spcPts val="1000"/>
              </a:spcBef>
              <a:buClr>
                <a:srgbClr val="FFCC00"/>
              </a:buClr>
              <a:buSzPct val="120000"/>
              <a:buChar char="•"/>
              <a:def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L="1874520" indent="-502920" defTabSz="1300480">
              <a:spcBef>
                <a:spcPts val="1000"/>
              </a:spcBef>
              <a:buClr>
                <a:srgbClr val="FFCC00"/>
              </a:buClr>
              <a:buSzPct val="100000"/>
              <a:buChar char="–"/>
              <a:def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L="2387600" indent="-558800" defTabSz="1300480">
              <a:spcBef>
                <a:spcPts val="1000"/>
              </a:spcBef>
              <a:buClr>
                <a:srgbClr val="FFCC00"/>
              </a:buClr>
              <a:buSzPct val="80000"/>
              <a:buChar char="❖"/>
              <a:def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4" name="Slide Number"/>
          <p:cNvSpPr txBox="1"/>
          <p:nvPr>
            <p:ph type="sldNum" sz="quarter" idx="2"/>
          </p:nvPr>
        </p:nvSpPr>
        <p:spPr>
          <a:xfrm>
            <a:off x="11957539" y="9170161"/>
            <a:ext cx="397021" cy="389271"/>
          </a:xfrm>
          <a:prstGeom prst="rect">
            <a:avLst/>
          </a:prstGeom>
        </p:spPr>
        <p:txBody>
          <a:bodyPr lIns="65023" tIns="65023" rIns="65023" bIns="65023"/>
          <a:lstStyle>
            <a:lvl1pPr algn="r" defTabSz="1300480">
              <a:defRPr sz="1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Title Text"/>
          <p:cNvSpPr txBox="1"/>
          <p:nvPr>
            <p:ph type="title"/>
          </p:nvPr>
        </p:nvSpPr>
        <p:spPr>
          <a:xfrm>
            <a:off x="975359" y="3491653"/>
            <a:ext cx="11054082" cy="1568028"/>
          </a:xfrm>
          <a:prstGeom prst="rect">
            <a:avLst/>
          </a:prstGeom>
        </p:spPr>
        <p:txBody>
          <a:bodyPr lIns="65023" tIns="65023" rIns="65023" bIns="65023"/>
          <a:lstStyle>
            <a:lvl1pPr algn="ctr" defTabSz="866986">
              <a:defRPr sz="8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02" name="Body Level One…"/>
          <p:cNvSpPr txBox="1"/>
          <p:nvPr>
            <p:ph type="body" sz="quarter" idx="1"/>
          </p:nvPr>
        </p:nvSpPr>
        <p:spPr>
          <a:xfrm>
            <a:off x="1950719" y="5364479"/>
            <a:ext cx="9103361" cy="1869441"/>
          </a:xfrm>
          <a:prstGeom prst="rect">
            <a:avLst/>
          </a:prstGeom>
        </p:spPr>
        <p:txBody>
          <a:bodyPr lIns="65023" tIns="65023" rIns="65023" bIns="65023"/>
          <a:lstStyle>
            <a:lvl1pPr algn="ctr" defTabSz="866986">
              <a:spcBef>
                <a:spcPts val="1400"/>
              </a:spcBef>
              <a:defRPr sz="6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457200" algn="ctr" defTabSz="866986">
              <a:spcBef>
                <a:spcPts val="1400"/>
              </a:spcBef>
              <a:defRPr sz="6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914400" algn="ctr" defTabSz="866986">
              <a:spcBef>
                <a:spcPts val="1400"/>
              </a:spcBef>
              <a:defRPr sz="6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1371600" algn="ctr" defTabSz="866986">
              <a:spcBef>
                <a:spcPts val="1400"/>
              </a:spcBef>
              <a:defRPr sz="6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1828800" algn="ctr" defTabSz="866986">
              <a:spcBef>
                <a:spcPts val="1400"/>
              </a:spcBef>
              <a:defRPr sz="6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3" name="Slide Number"/>
          <p:cNvSpPr txBox="1"/>
          <p:nvPr>
            <p:ph type="sldNum" sz="quarter" idx="2"/>
          </p:nvPr>
        </p:nvSpPr>
        <p:spPr>
          <a:xfrm>
            <a:off x="11928591" y="7957566"/>
            <a:ext cx="425969" cy="472949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866986"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gradFill flip="none" rotWithShape="1">
          <a:gsLst>
            <a:gs pos="0">
              <a:srgbClr val="000046"/>
            </a:gs>
            <a:gs pos="50000">
              <a:srgbClr val="000099"/>
            </a:gs>
            <a:gs pos="100000">
              <a:srgbClr val="000046"/>
            </a:gs>
          </a:gsLst>
          <a:lin ang="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Title Text"/>
          <p:cNvSpPr txBox="1"/>
          <p:nvPr>
            <p:ph type="title"/>
          </p:nvPr>
        </p:nvSpPr>
        <p:spPr>
          <a:xfrm>
            <a:off x="650239" y="415430"/>
            <a:ext cx="11704322" cy="1968784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sz="6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11" name="Body Level One…"/>
          <p:cNvSpPr txBox="1"/>
          <p:nvPr>
            <p:ph type="body" idx="1"/>
          </p:nvPr>
        </p:nvSpPr>
        <p:spPr>
          <a:xfrm>
            <a:off x="650239" y="2709333"/>
            <a:ext cx="11704322" cy="5852161"/>
          </a:xfrm>
          <a:prstGeom prst="rect">
            <a:avLst/>
          </a:prstGeom>
        </p:spPr>
        <p:txBody>
          <a:bodyPr lIns="65023" tIns="65023" rIns="65023" bIns="65023"/>
          <a:lstStyle>
            <a:lvl1pPr marL="471487" indent="-471487" defTabSz="1300480">
              <a:spcBef>
                <a:spcPts val="1000"/>
              </a:spcBef>
              <a:buClr>
                <a:srgbClr val="FFCC00"/>
              </a:buClr>
              <a:buSzPct val="120000"/>
              <a:buChar char="❖"/>
              <a:def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L="906235" indent="-449035" defTabSz="1300480">
              <a:spcBef>
                <a:spcPts val="1000"/>
              </a:spcBef>
              <a:buClr>
                <a:srgbClr val="FFCC00"/>
              </a:buClr>
              <a:buSzPct val="100000"/>
              <a:buChar char="–"/>
              <a:def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L="1333500" indent="-419100" defTabSz="1300480">
              <a:spcBef>
                <a:spcPts val="1000"/>
              </a:spcBef>
              <a:buClr>
                <a:srgbClr val="FFCC00"/>
              </a:buClr>
              <a:buSzPct val="120000"/>
              <a:buChar char="•"/>
              <a:def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L="1874520" indent="-502920" defTabSz="1300480">
              <a:spcBef>
                <a:spcPts val="1000"/>
              </a:spcBef>
              <a:buClr>
                <a:srgbClr val="FFCC00"/>
              </a:buClr>
              <a:buSzPct val="100000"/>
              <a:buChar char="–"/>
              <a:def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L="2387600" indent="-558800" defTabSz="1300480">
              <a:spcBef>
                <a:spcPts val="1000"/>
              </a:spcBef>
              <a:buClr>
                <a:srgbClr val="FFCC00"/>
              </a:buClr>
              <a:buSzPct val="80000"/>
              <a:buChar char="❖"/>
              <a:defRPr sz="4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2" name="Slide Number"/>
          <p:cNvSpPr txBox="1"/>
          <p:nvPr>
            <p:ph type="sldNum" sz="quarter" idx="2"/>
          </p:nvPr>
        </p:nvSpPr>
        <p:spPr>
          <a:xfrm>
            <a:off x="11957539" y="9170161"/>
            <a:ext cx="397021" cy="389271"/>
          </a:xfrm>
          <a:prstGeom prst="rect">
            <a:avLst/>
          </a:prstGeom>
        </p:spPr>
        <p:txBody>
          <a:bodyPr lIns="65023" tIns="65023" rIns="65023" bIns="65023"/>
          <a:lstStyle>
            <a:lvl1pPr algn="r" defTabSz="1300480">
              <a:defRPr sz="1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xfrm>
            <a:off x="10679579" y="9285924"/>
            <a:ext cx="270529" cy="26923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gradFill flip="none" rotWithShape="1">
          <a:gsLst>
            <a:gs pos="0">
              <a:srgbClr val="000075"/>
            </a:gs>
            <a:gs pos="100000">
              <a:srgbClr val="0000FF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lide Number"/>
          <p:cNvSpPr txBox="1"/>
          <p:nvPr>
            <p:ph type="sldNum" sz="quarter" idx="2"/>
          </p:nvPr>
        </p:nvSpPr>
        <p:spPr>
          <a:xfrm>
            <a:off x="10635436" y="8882098"/>
            <a:ext cx="397021" cy="389270"/>
          </a:xfrm>
          <a:prstGeom prst="rect">
            <a:avLst/>
          </a:prstGeom>
        </p:spPr>
        <p:txBody>
          <a:bodyPr lIns="65023" tIns="65023" rIns="65023" bIns="65023" anchor="t"/>
          <a:lstStyle>
            <a:lvl1pPr defTabSz="650240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xfrm>
            <a:off x="10682754" y="9285924"/>
            <a:ext cx="270529" cy="26923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 txBox="1"/>
          <p:nvPr>
            <p:ph type="sldNum" sz="quarter" idx="2"/>
          </p:nvPr>
        </p:nvSpPr>
        <p:spPr>
          <a:xfrm>
            <a:off x="10679579" y="9285924"/>
            <a:ext cx="270529" cy="26923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xfrm>
            <a:off x="10681167" y="9285924"/>
            <a:ext cx="270529" cy="26923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gradFill flip="none" rotWithShape="1">
          <a:gsLst>
            <a:gs pos="0">
              <a:srgbClr val="000045"/>
            </a:gs>
            <a:gs pos="100000">
              <a:srgbClr val="000099"/>
            </a:gs>
          </a:gsLst>
          <a:lin ang="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47700" y="88900"/>
            <a:ext cx="11709400" cy="261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47700" y="2705100"/>
            <a:ext cx="11709400" cy="7048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0681961" y="9285924"/>
            <a:ext cx="270528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b">
            <a:spAutoFit/>
          </a:bodyPr>
          <a:lstStyle>
            <a:lvl1pPr algn="ctr">
              <a:defRPr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457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914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1371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18288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228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457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6858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914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1371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18288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22860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2743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1.jpeg"/><Relationship Id="rId5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chart" Target="../charts/chart3.xml"/><Relationship Id="rId3" Type="http://schemas.openxmlformats.org/officeDocument/2006/relationships/image" Target="../media/image8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chart" Target="../charts/chart4.xml"/><Relationship Id="rId4" Type="http://schemas.openxmlformats.org/officeDocument/2006/relationships/chart" Target="../charts/chart5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0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19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7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chart" Target="../charts/chart6.xml"/><Relationship Id="rId3" Type="http://schemas.openxmlformats.org/officeDocument/2006/relationships/chart" Target="../charts/chart7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5.jpeg"/><Relationship Id="rId3" Type="http://schemas.openxmlformats.org/officeDocument/2006/relationships/image" Target="../media/image20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3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6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6.jpeg"/><Relationship Id="rId3" Type="http://schemas.openxmlformats.org/officeDocument/2006/relationships/image" Target="../media/image21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6.jpeg"/><Relationship Id="rId3" Type="http://schemas.openxmlformats.org/officeDocument/2006/relationships/image" Target="../media/image22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6.jpeg"/><Relationship Id="rId3" Type="http://schemas.openxmlformats.org/officeDocument/2006/relationships/image" Target="../media/image23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6.jpeg"/><Relationship Id="rId3" Type="http://schemas.openxmlformats.org/officeDocument/2006/relationships/image" Target="../media/image24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6.jpeg"/><Relationship Id="rId3" Type="http://schemas.openxmlformats.org/officeDocument/2006/relationships/image" Target="../media/image25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16.jpe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jpe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jpe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7" Type="http://schemas.openxmlformats.org/officeDocument/2006/relationships/image" Target="../media/image22.jpe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6.png"/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7" Type="http://schemas.openxmlformats.org/officeDocument/2006/relationships/image" Target="../media/image27.pn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7.jpe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7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7.jpeg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7.jpeg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8.jpeg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32.png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9.jpeg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8.xml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hyperlink" Target="http://www.cks.library.nhs.uk/diverticular_disease" TargetMode="Externa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33.png"/><Relationship Id="rId3" Type="http://schemas.openxmlformats.org/officeDocument/2006/relationships/image" Target="../media/image30.jpeg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31.jpeg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32.jpeg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3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28912" y="1204912"/>
            <a:ext cx="9871076" cy="123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9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rcRect l="22146" t="17770" r="111" b="0"/>
          <a:stretch>
            <a:fillRect/>
          </a:stretch>
        </p:blipFill>
        <p:spPr>
          <a:xfrm>
            <a:off x="0" y="-1"/>
            <a:ext cx="4457700" cy="5519739"/>
          </a:xfrm>
          <a:prstGeom prst="rect">
            <a:avLst/>
          </a:prstGeom>
          <a:ln w="12700">
            <a:miter lim="400000"/>
          </a:ln>
        </p:spPr>
      </p:pic>
      <p:sp>
        <p:nvSpPr>
          <p:cNvPr id="430" name="IBS/DD/EDS/NBS…"/>
          <p:cNvSpPr txBox="1"/>
          <p:nvPr/>
        </p:nvSpPr>
        <p:spPr>
          <a:xfrm>
            <a:off x="5053806" y="2898086"/>
            <a:ext cx="7874001" cy="2339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5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IBS/DD/EDS/NBS</a:t>
            </a:r>
          </a:p>
          <a:p>
            <a:pPr algn="ctr">
              <a:defRPr sz="5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GI Word Salad</a:t>
            </a:r>
          </a:p>
        </p:txBody>
      </p:sp>
      <p:sp>
        <p:nvSpPr>
          <p:cNvPr id="431" name="Dr. Matt W. Johnson"/>
          <p:cNvSpPr txBox="1"/>
          <p:nvPr/>
        </p:nvSpPr>
        <p:spPr>
          <a:xfrm>
            <a:off x="3887787" y="4813300"/>
            <a:ext cx="9672638" cy="459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55562" algn="ctr">
              <a:defRPr sz="3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Dr. Matt W. Johnson</a:t>
            </a:r>
            <a:r>
              <a:rPr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432" name="image.jpeg" descr="image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43300" y="5716587"/>
            <a:ext cx="5570538" cy="3708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3" name="image.jpeg" descr="image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034587" y="5699125"/>
            <a:ext cx="2481263" cy="37242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Title 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Regulation of colonic function</a:t>
            </a:r>
            <a:br/>
            <a:r>
              <a:rPr i="1"/>
              <a:t>Brain gut axis</a:t>
            </a:r>
          </a:p>
        </p:txBody>
      </p:sp>
      <p:sp>
        <p:nvSpPr>
          <p:cNvPr id="468" name="Content Placeholder 912"/>
          <p:cNvSpPr txBox="1"/>
          <p:nvPr>
            <p:ph type="body" sz="half" idx="1"/>
          </p:nvPr>
        </p:nvSpPr>
        <p:spPr>
          <a:xfrm>
            <a:off x="6518205" y="2077155"/>
            <a:ext cx="5797974" cy="6382739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Two-way interaction between ENS and CNS via sympathetic and parasympathetic nervous system</a:t>
            </a:r>
          </a:p>
          <a:p>
            <a:pPr>
              <a:buBlip>
                <a:blip r:embed="rId2"/>
              </a:buBlip>
            </a:pPr>
            <a:r>
              <a:t>So, a number of factors can influence colonic function:</a:t>
            </a:r>
          </a:p>
          <a:p>
            <a:pPr lvl="1">
              <a:buFont typeface="Arial"/>
            </a:pPr>
            <a:r>
              <a:t>Conscious: Behavioural factors</a:t>
            </a:r>
            <a:r>
              <a:rPr baseline="30571"/>
              <a:t>1</a:t>
            </a:r>
            <a:endParaRPr baseline="30571"/>
          </a:p>
          <a:p>
            <a:pPr lvl="2">
              <a:buFont typeface="Arial"/>
            </a:pPr>
            <a:r>
              <a:t>e.g. toilet avoidance</a:t>
            </a:r>
          </a:p>
          <a:p>
            <a:pPr lvl="1">
              <a:buFont typeface="Arial"/>
            </a:pPr>
            <a:r>
              <a:t>Unconscious: Emotional distress</a:t>
            </a:r>
            <a:r>
              <a:rPr baseline="30571"/>
              <a:t>2</a:t>
            </a:r>
            <a:r>
              <a:t> </a:t>
            </a:r>
          </a:p>
          <a:p>
            <a:pPr lvl="1">
              <a:buFont typeface="Arial"/>
            </a:pPr>
            <a:r>
              <a:t>Hormonal: Increased expression of progesterone receptors</a:t>
            </a:r>
            <a:r>
              <a:rPr baseline="30571"/>
              <a:t>3</a:t>
            </a:r>
          </a:p>
        </p:txBody>
      </p:sp>
      <p:sp>
        <p:nvSpPr>
          <p:cNvPr id="469" name="Slide Number Placeholder 4"/>
          <p:cNvSpPr txBox="1"/>
          <p:nvPr>
            <p:ph type="sldNum" sz="quarter" idx="2"/>
          </p:nvPr>
        </p:nvSpPr>
        <p:spPr>
          <a:xfrm>
            <a:off x="1133526" y="9275573"/>
            <a:ext cx="284359" cy="2951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70" name="Text Placeholder 913"/>
          <p:cNvSpPr/>
          <p:nvPr>
            <p:ph type="body" idx="21"/>
          </p:nvPr>
        </p:nvSpPr>
        <p:spPr>
          <a:xfrm>
            <a:off x="1688817" y="9254632"/>
            <a:ext cx="8807594" cy="4334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395020" indent="-395020" defTabSz="1053388">
              <a:spcBef>
                <a:spcPts val="200"/>
              </a:spcBef>
              <a:defRPr sz="891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1. Kamm MA. Gastroenterology 2006;131:233-239; 2. Chan AOO et al. World J Gastroenterol. 2005;11(34):5362-5366</a:t>
            </a:r>
          </a:p>
          <a:p>
            <a:pPr marL="395020" indent="-395020" defTabSz="1053388">
              <a:spcBef>
                <a:spcPts val="200"/>
              </a:spcBef>
              <a:defRPr sz="891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3. Cong P et al. Gastroenterology 2007;133:445-453; Image developed for programme</a:t>
            </a:r>
          </a:p>
        </p:txBody>
      </p:sp>
      <p:pic>
        <p:nvPicPr>
          <p:cNvPr id="471" name="Picture 924" descr="Picture 92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3173" y="1490133"/>
            <a:ext cx="3743397" cy="692686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38" name="Group 8"/>
          <p:cNvGrpSpPr/>
          <p:nvPr/>
        </p:nvGrpSpPr>
        <p:grpSpPr>
          <a:xfrm>
            <a:off x="4017537" y="4903734"/>
            <a:ext cx="1888191" cy="2786202"/>
            <a:chOff x="0" y="0"/>
            <a:chExt cx="1888190" cy="2786201"/>
          </a:xfrm>
        </p:grpSpPr>
        <p:grpSp>
          <p:nvGrpSpPr>
            <p:cNvPr id="672" name="Group 5"/>
            <p:cNvGrpSpPr/>
            <p:nvPr/>
          </p:nvGrpSpPr>
          <p:grpSpPr>
            <a:xfrm>
              <a:off x="-1" y="-1"/>
              <a:ext cx="1888192" cy="2786203"/>
              <a:chOff x="0" y="0"/>
              <a:chExt cx="1888190" cy="2786201"/>
            </a:xfrm>
          </p:grpSpPr>
          <p:sp>
            <p:nvSpPr>
              <p:cNvPr id="472" name="Freeform 6"/>
              <p:cNvSpPr/>
              <p:nvPr/>
            </p:nvSpPr>
            <p:spPr>
              <a:xfrm>
                <a:off x="1836827" y="1481656"/>
                <a:ext cx="39444" cy="920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52" h="20019" fill="norm" stroke="1" extrusionOk="0">
                    <a:moveTo>
                      <a:pt x="17280" y="0"/>
                    </a:moveTo>
                    <a:cubicBezTo>
                      <a:pt x="18720" y="4447"/>
                      <a:pt x="21600" y="9529"/>
                      <a:pt x="20160" y="13976"/>
                    </a:cubicBezTo>
                    <a:cubicBezTo>
                      <a:pt x="18720" y="21600"/>
                      <a:pt x="14400" y="20329"/>
                      <a:pt x="0" y="19059"/>
                    </a:cubicBezTo>
                    <a:cubicBezTo>
                      <a:pt x="14400" y="17788"/>
                      <a:pt x="14400" y="13341"/>
                      <a:pt x="15840" y="6988"/>
                    </a:cubicBezTo>
                  </a:path>
                </a:pathLst>
              </a:custGeom>
              <a:solidFill>
                <a:srgbClr val="F7C2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73" name="Freeform 7"/>
              <p:cNvSpPr/>
              <p:nvPr/>
            </p:nvSpPr>
            <p:spPr>
              <a:xfrm>
                <a:off x="0" y="-1"/>
                <a:ext cx="1888191" cy="2786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7" h="21462" fill="norm" stroke="1" extrusionOk="0">
                    <a:moveTo>
                      <a:pt x="21246" y="12268"/>
                    </a:moveTo>
                    <a:cubicBezTo>
                      <a:pt x="21400" y="12067"/>
                      <a:pt x="21339" y="11304"/>
                      <a:pt x="21031" y="11102"/>
                    </a:cubicBezTo>
                    <a:cubicBezTo>
                      <a:pt x="21185" y="10968"/>
                      <a:pt x="21061" y="10182"/>
                      <a:pt x="20630" y="10093"/>
                    </a:cubicBezTo>
                    <a:cubicBezTo>
                      <a:pt x="20753" y="10025"/>
                      <a:pt x="20815" y="9397"/>
                      <a:pt x="20414" y="9196"/>
                    </a:cubicBezTo>
                    <a:cubicBezTo>
                      <a:pt x="20507" y="8926"/>
                      <a:pt x="20322" y="8141"/>
                      <a:pt x="20045" y="8119"/>
                    </a:cubicBezTo>
                    <a:cubicBezTo>
                      <a:pt x="20291" y="7939"/>
                      <a:pt x="20045" y="7177"/>
                      <a:pt x="19891" y="6930"/>
                    </a:cubicBezTo>
                    <a:cubicBezTo>
                      <a:pt x="20014" y="6863"/>
                      <a:pt x="20075" y="6168"/>
                      <a:pt x="19860" y="6100"/>
                    </a:cubicBezTo>
                    <a:cubicBezTo>
                      <a:pt x="20045" y="5898"/>
                      <a:pt x="19798" y="5405"/>
                      <a:pt x="19706" y="5270"/>
                    </a:cubicBezTo>
                    <a:cubicBezTo>
                      <a:pt x="19891" y="5113"/>
                      <a:pt x="19829" y="4710"/>
                      <a:pt x="19706" y="4396"/>
                    </a:cubicBezTo>
                    <a:cubicBezTo>
                      <a:pt x="19891" y="4396"/>
                      <a:pt x="20075" y="3655"/>
                      <a:pt x="19798" y="3431"/>
                    </a:cubicBezTo>
                    <a:cubicBezTo>
                      <a:pt x="20075" y="3274"/>
                      <a:pt x="20014" y="2444"/>
                      <a:pt x="19675" y="2399"/>
                    </a:cubicBezTo>
                    <a:cubicBezTo>
                      <a:pt x="19891" y="2197"/>
                      <a:pt x="19921" y="1547"/>
                      <a:pt x="19644" y="1345"/>
                    </a:cubicBezTo>
                    <a:cubicBezTo>
                      <a:pt x="19798" y="1053"/>
                      <a:pt x="19120" y="224"/>
                      <a:pt x="18720" y="67"/>
                    </a:cubicBezTo>
                    <a:cubicBezTo>
                      <a:pt x="18319" y="-68"/>
                      <a:pt x="18011" y="44"/>
                      <a:pt x="17857" y="44"/>
                    </a:cubicBezTo>
                    <a:cubicBezTo>
                      <a:pt x="17518" y="-1"/>
                      <a:pt x="17241" y="-46"/>
                      <a:pt x="16717" y="156"/>
                    </a:cubicBezTo>
                    <a:cubicBezTo>
                      <a:pt x="15854" y="448"/>
                      <a:pt x="15731" y="1009"/>
                      <a:pt x="15823" y="1211"/>
                    </a:cubicBezTo>
                    <a:cubicBezTo>
                      <a:pt x="15638" y="1211"/>
                      <a:pt x="15145" y="1682"/>
                      <a:pt x="15392" y="1883"/>
                    </a:cubicBezTo>
                    <a:cubicBezTo>
                      <a:pt x="15084" y="1883"/>
                      <a:pt x="14714" y="2242"/>
                      <a:pt x="14745" y="2556"/>
                    </a:cubicBezTo>
                    <a:cubicBezTo>
                      <a:pt x="14437" y="2646"/>
                      <a:pt x="14098" y="2915"/>
                      <a:pt x="14159" y="3162"/>
                    </a:cubicBezTo>
                    <a:cubicBezTo>
                      <a:pt x="13790" y="3095"/>
                      <a:pt x="13204" y="3431"/>
                      <a:pt x="12988" y="3588"/>
                    </a:cubicBezTo>
                    <a:cubicBezTo>
                      <a:pt x="12557" y="3364"/>
                      <a:pt x="11571" y="3566"/>
                      <a:pt x="11417" y="3723"/>
                    </a:cubicBezTo>
                    <a:cubicBezTo>
                      <a:pt x="11109" y="3543"/>
                      <a:pt x="10000" y="3700"/>
                      <a:pt x="9938" y="3857"/>
                    </a:cubicBezTo>
                    <a:cubicBezTo>
                      <a:pt x="9507" y="3655"/>
                      <a:pt x="8890" y="3678"/>
                      <a:pt x="8428" y="3835"/>
                    </a:cubicBezTo>
                    <a:cubicBezTo>
                      <a:pt x="8336" y="3633"/>
                      <a:pt x="7350" y="3498"/>
                      <a:pt x="7103" y="3678"/>
                    </a:cubicBezTo>
                    <a:cubicBezTo>
                      <a:pt x="6795" y="3364"/>
                      <a:pt x="6117" y="3095"/>
                      <a:pt x="5809" y="3184"/>
                    </a:cubicBezTo>
                    <a:cubicBezTo>
                      <a:pt x="5778" y="3005"/>
                      <a:pt x="5193" y="2646"/>
                      <a:pt x="4823" y="2624"/>
                    </a:cubicBezTo>
                    <a:cubicBezTo>
                      <a:pt x="4546" y="2377"/>
                      <a:pt x="4053" y="2018"/>
                      <a:pt x="3621" y="2063"/>
                    </a:cubicBezTo>
                    <a:cubicBezTo>
                      <a:pt x="3067" y="1592"/>
                      <a:pt x="2142" y="1771"/>
                      <a:pt x="2019" y="1816"/>
                    </a:cubicBezTo>
                    <a:cubicBezTo>
                      <a:pt x="1926" y="1883"/>
                      <a:pt x="1742" y="2018"/>
                      <a:pt x="1557" y="2063"/>
                    </a:cubicBezTo>
                    <a:cubicBezTo>
                      <a:pt x="1156" y="2153"/>
                      <a:pt x="725" y="2377"/>
                      <a:pt x="540" y="2781"/>
                    </a:cubicBezTo>
                    <a:cubicBezTo>
                      <a:pt x="355" y="3162"/>
                      <a:pt x="139" y="3700"/>
                      <a:pt x="540" y="4171"/>
                    </a:cubicBezTo>
                    <a:cubicBezTo>
                      <a:pt x="293" y="4463"/>
                      <a:pt x="324" y="5472"/>
                      <a:pt x="694" y="5674"/>
                    </a:cubicBezTo>
                    <a:cubicBezTo>
                      <a:pt x="355" y="5966"/>
                      <a:pt x="571" y="6549"/>
                      <a:pt x="725" y="6863"/>
                    </a:cubicBezTo>
                    <a:cubicBezTo>
                      <a:pt x="355" y="7087"/>
                      <a:pt x="355" y="7984"/>
                      <a:pt x="540" y="8164"/>
                    </a:cubicBezTo>
                    <a:cubicBezTo>
                      <a:pt x="109" y="8366"/>
                      <a:pt x="139" y="9039"/>
                      <a:pt x="355" y="9397"/>
                    </a:cubicBezTo>
                    <a:cubicBezTo>
                      <a:pt x="-76" y="9689"/>
                      <a:pt x="-46" y="10339"/>
                      <a:pt x="263" y="10631"/>
                    </a:cubicBezTo>
                    <a:cubicBezTo>
                      <a:pt x="-76" y="10945"/>
                      <a:pt x="-138" y="11797"/>
                      <a:pt x="386" y="12044"/>
                    </a:cubicBezTo>
                    <a:cubicBezTo>
                      <a:pt x="263" y="12650"/>
                      <a:pt x="786" y="13390"/>
                      <a:pt x="1249" y="13614"/>
                    </a:cubicBezTo>
                    <a:cubicBezTo>
                      <a:pt x="1156" y="14063"/>
                      <a:pt x="1803" y="14915"/>
                      <a:pt x="2604" y="14915"/>
                    </a:cubicBezTo>
                    <a:cubicBezTo>
                      <a:pt x="2758" y="15341"/>
                      <a:pt x="4022" y="16037"/>
                      <a:pt x="4854" y="15700"/>
                    </a:cubicBezTo>
                    <a:cubicBezTo>
                      <a:pt x="5501" y="15409"/>
                      <a:pt x="5439" y="15229"/>
                      <a:pt x="5686" y="14960"/>
                    </a:cubicBezTo>
                    <a:cubicBezTo>
                      <a:pt x="5778" y="14870"/>
                      <a:pt x="5901" y="14781"/>
                      <a:pt x="6025" y="14691"/>
                    </a:cubicBezTo>
                    <a:cubicBezTo>
                      <a:pt x="5994" y="14691"/>
                      <a:pt x="5994" y="14691"/>
                      <a:pt x="5963" y="14691"/>
                    </a:cubicBezTo>
                    <a:cubicBezTo>
                      <a:pt x="5871" y="14713"/>
                      <a:pt x="5778" y="14668"/>
                      <a:pt x="5778" y="14601"/>
                    </a:cubicBezTo>
                    <a:cubicBezTo>
                      <a:pt x="5747" y="14534"/>
                      <a:pt x="5778" y="14467"/>
                      <a:pt x="5871" y="14467"/>
                    </a:cubicBezTo>
                    <a:cubicBezTo>
                      <a:pt x="5994" y="14422"/>
                      <a:pt x="6117" y="14444"/>
                      <a:pt x="6240" y="14489"/>
                    </a:cubicBezTo>
                    <a:cubicBezTo>
                      <a:pt x="6364" y="14332"/>
                      <a:pt x="6518" y="14153"/>
                      <a:pt x="6579" y="13883"/>
                    </a:cubicBezTo>
                    <a:cubicBezTo>
                      <a:pt x="6703" y="13278"/>
                      <a:pt x="5378" y="12358"/>
                      <a:pt x="4730" y="12268"/>
                    </a:cubicBezTo>
                    <a:cubicBezTo>
                      <a:pt x="4453" y="11999"/>
                      <a:pt x="4114" y="11528"/>
                      <a:pt x="3775" y="11326"/>
                    </a:cubicBezTo>
                    <a:cubicBezTo>
                      <a:pt x="4114" y="10900"/>
                      <a:pt x="3837" y="10317"/>
                      <a:pt x="3837" y="10317"/>
                    </a:cubicBezTo>
                    <a:cubicBezTo>
                      <a:pt x="3899" y="9891"/>
                      <a:pt x="3929" y="9622"/>
                      <a:pt x="3714" y="9240"/>
                    </a:cubicBezTo>
                    <a:cubicBezTo>
                      <a:pt x="3991" y="8926"/>
                      <a:pt x="3960" y="8388"/>
                      <a:pt x="3714" y="8141"/>
                    </a:cubicBezTo>
                    <a:cubicBezTo>
                      <a:pt x="3960" y="7895"/>
                      <a:pt x="4083" y="7289"/>
                      <a:pt x="3960" y="6997"/>
                    </a:cubicBezTo>
                    <a:cubicBezTo>
                      <a:pt x="4053" y="6706"/>
                      <a:pt x="4083" y="6459"/>
                      <a:pt x="3929" y="6123"/>
                    </a:cubicBezTo>
                    <a:cubicBezTo>
                      <a:pt x="4237" y="5876"/>
                      <a:pt x="3929" y="5338"/>
                      <a:pt x="3806" y="5136"/>
                    </a:cubicBezTo>
                    <a:cubicBezTo>
                      <a:pt x="4022" y="5360"/>
                      <a:pt x="4422" y="5853"/>
                      <a:pt x="5285" y="5876"/>
                    </a:cubicBezTo>
                    <a:cubicBezTo>
                      <a:pt x="6025" y="6325"/>
                      <a:pt x="6240" y="6212"/>
                      <a:pt x="6857" y="6257"/>
                    </a:cubicBezTo>
                    <a:cubicBezTo>
                      <a:pt x="7041" y="6549"/>
                      <a:pt x="8243" y="6571"/>
                      <a:pt x="8551" y="6392"/>
                    </a:cubicBezTo>
                    <a:cubicBezTo>
                      <a:pt x="8736" y="6594"/>
                      <a:pt x="9753" y="6773"/>
                      <a:pt x="10061" y="6459"/>
                    </a:cubicBezTo>
                    <a:cubicBezTo>
                      <a:pt x="10215" y="6526"/>
                      <a:pt x="11140" y="6706"/>
                      <a:pt x="11448" y="6414"/>
                    </a:cubicBezTo>
                    <a:cubicBezTo>
                      <a:pt x="11694" y="6482"/>
                      <a:pt x="12588" y="6526"/>
                      <a:pt x="12865" y="6168"/>
                    </a:cubicBezTo>
                    <a:cubicBezTo>
                      <a:pt x="13173" y="6235"/>
                      <a:pt x="13944" y="6168"/>
                      <a:pt x="14313" y="5921"/>
                    </a:cubicBezTo>
                    <a:cubicBezTo>
                      <a:pt x="14498" y="6078"/>
                      <a:pt x="15546" y="5539"/>
                      <a:pt x="15546" y="5293"/>
                    </a:cubicBezTo>
                    <a:cubicBezTo>
                      <a:pt x="15700" y="5472"/>
                      <a:pt x="16409" y="4799"/>
                      <a:pt x="16532" y="4508"/>
                    </a:cubicBezTo>
                    <a:cubicBezTo>
                      <a:pt x="16532" y="4508"/>
                      <a:pt x="16316" y="5136"/>
                      <a:pt x="16532" y="5203"/>
                    </a:cubicBezTo>
                    <a:cubicBezTo>
                      <a:pt x="16378" y="5270"/>
                      <a:pt x="16439" y="6100"/>
                      <a:pt x="16748" y="6212"/>
                    </a:cubicBezTo>
                    <a:cubicBezTo>
                      <a:pt x="16532" y="6369"/>
                      <a:pt x="16717" y="7177"/>
                      <a:pt x="16994" y="7244"/>
                    </a:cubicBezTo>
                    <a:cubicBezTo>
                      <a:pt x="16809" y="7401"/>
                      <a:pt x="16778" y="8253"/>
                      <a:pt x="17179" y="8500"/>
                    </a:cubicBezTo>
                    <a:cubicBezTo>
                      <a:pt x="16994" y="8837"/>
                      <a:pt x="17056" y="9375"/>
                      <a:pt x="17302" y="9465"/>
                    </a:cubicBezTo>
                    <a:cubicBezTo>
                      <a:pt x="17179" y="9622"/>
                      <a:pt x="17241" y="10339"/>
                      <a:pt x="17641" y="10339"/>
                    </a:cubicBezTo>
                    <a:cubicBezTo>
                      <a:pt x="17364" y="10452"/>
                      <a:pt x="17641" y="11147"/>
                      <a:pt x="17949" y="11102"/>
                    </a:cubicBezTo>
                    <a:cubicBezTo>
                      <a:pt x="17949" y="11102"/>
                      <a:pt x="17826" y="11237"/>
                      <a:pt x="17857" y="11394"/>
                    </a:cubicBezTo>
                    <a:cubicBezTo>
                      <a:pt x="17888" y="11573"/>
                      <a:pt x="18011" y="11775"/>
                      <a:pt x="18196" y="11865"/>
                    </a:cubicBezTo>
                    <a:cubicBezTo>
                      <a:pt x="18042" y="11910"/>
                      <a:pt x="17980" y="12425"/>
                      <a:pt x="18227" y="12515"/>
                    </a:cubicBezTo>
                    <a:cubicBezTo>
                      <a:pt x="18042" y="12493"/>
                      <a:pt x="17826" y="13031"/>
                      <a:pt x="17857" y="13211"/>
                    </a:cubicBezTo>
                    <a:cubicBezTo>
                      <a:pt x="17703" y="13278"/>
                      <a:pt x="17549" y="13502"/>
                      <a:pt x="17672" y="13771"/>
                    </a:cubicBezTo>
                    <a:cubicBezTo>
                      <a:pt x="17302" y="13749"/>
                      <a:pt x="16840" y="14242"/>
                      <a:pt x="16932" y="14511"/>
                    </a:cubicBezTo>
                    <a:cubicBezTo>
                      <a:pt x="16902" y="14511"/>
                      <a:pt x="16902" y="14511"/>
                      <a:pt x="16902" y="14511"/>
                    </a:cubicBezTo>
                    <a:cubicBezTo>
                      <a:pt x="16655" y="14489"/>
                      <a:pt x="16039" y="14713"/>
                      <a:pt x="15792" y="14870"/>
                    </a:cubicBezTo>
                    <a:cubicBezTo>
                      <a:pt x="15207" y="14601"/>
                      <a:pt x="15022" y="14758"/>
                      <a:pt x="13974" y="14556"/>
                    </a:cubicBezTo>
                    <a:cubicBezTo>
                      <a:pt x="12927" y="14354"/>
                      <a:pt x="12033" y="13345"/>
                      <a:pt x="9969" y="14422"/>
                    </a:cubicBezTo>
                    <a:cubicBezTo>
                      <a:pt x="8212" y="15319"/>
                      <a:pt x="8705" y="16597"/>
                      <a:pt x="9044" y="17113"/>
                    </a:cubicBezTo>
                    <a:cubicBezTo>
                      <a:pt x="8890" y="17270"/>
                      <a:pt x="8644" y="17786"/>
                      <a:pt x="8644" y="18571"/>
                    </a:cubicBezTo>
                    <a:cubicBezTo>
                      <a:pt x="8644" y="19244"/>
                      <a:pt x="9568" y="20096"/>
                      <a:pt x="9907" y="20433"/>
                    </a:cubicBezTo>
                    <a:cubicBezTo>
                      <a:pt x="10308" y="20792"/>
                      <a:pt x="10554" y="21016"/>
                      <a:pt x="10554" y="21285"/>
                    </a:cubicBezTo>
                    <a:cubicBezTo>
                      <a:pt x="10554" y="21510"/>
                      <a:pt x="11201" y="21532"/>
                      <a:pt x="11201" y="21285"/>
                    </a:cubicBezTo>
                    <a:cubicBezTo>
                      <a:pt x="11201" y="20971"/>
                      <a:pt x="11324" y="20837"/>
                      <a:pt x="11817" y="20321"/>
                    </a:cubicBezTo>
                    <a:cubicBezTo>
                      <a:pt x="12341" y="19805"/>
                      <a:pt x="12773" y="19042"/>
                      <a:pt x="12742" y="18257"/>
                    </a:cubicBezTo>
                    <a:cubicBezTo>
                      <a:pt x="12742" y="17831"/>
                      <a:pt x="12372" y="17741"/>
                      <a:pt x="12557" y="17405"/>
                    </a:cubicBezTo>
                    <a:cubicBezTo>
                      <a:pt x="12834" y="16934"/>
                      <a:pt x="12649" y="16754"/>
                      <a:pt x="12526" y="16463"/>
                    </a:cubicBezTo>
                    <a:cubicBezTo>
                      <a:pt x="12834" y="16396"/>
                      <a:pt x="14005" y="17001"/>
                      <a:pt x="14745" y="17158"/>
                    </a:cubicBezTo>
                    <a:cubicBezTo>
                      <a:pt x="15515" y="17293"/>
                      <a:pt x="16717" y="17338"/>
                      <a:pt x="16994" y="17046"/>
                    </a:cubicBezTo>
                    <a:cubicBezTo>
                      <a:pt x="17241" y="17113"/>
                      <a:pt x="18781" y="16328"/>
                      <a:pt x="18627" y="15902"/>
                    </a:cubicBezTo>
                    <a:cubicBezTo>
                      <a:pt x="19120" y="16014"/>
                      <a:pt x="20106" y="15319"/>
                      <a:pt x="19829" y="14803"/>
                    </a:cubicBezTo>
                    <a:cubicBezTo>
                      <a:pt x="20291" y="14848"/>
                      <a:pt x="21031" y="13906"/>
                      <a:pt x="20969" y="13390"/>
                    </a:cubicBezTo>
                    <a:cubicBezTo>
                      <a:pt x="21185" y="13412"/>
                      <a:pt x="21462" y="12515"/>
                      <a:pt x="21246" y="12268"/>
                    </a:cubicBezTo>
                    <a:close/>
                  </a:path>
                </a:pathLst>
              </a:custGeom>
              <a:solidFill>
                <a:srgbClr val="FADED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74" name="Freeform 8"/>
              <p:cNvSpPr/>
              <p:nvPr/>
            </p:nvSpPr>
            <p:spPr>
              <a:xfrm>
                <a:off x="80486" y="1458725"/>
                <a:ext cx="147712" cy="351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91" h="21600" fill="norm" stroke="1" extrusionOk="0">
                    <a:moveTo>
                      <a:pt x="0" y="4284"/>
                    </a:moveTo>
                    <a:cubicBezTo>
                      <a:pt x="2700" y="5534"/>
                      <a:pt x="4243" y="8033"/>
                      <a:pt x="6171" y="9640"/>
                    </a:cubicBezTo>
                    <a:cubicBezTo>
                      <a:pt x="8486" y="11425"/>
                      <a:pt x="9643" y="13210"/>
                      <a:pt x="8100" y="15174"/>
                    </a:cubicBezTo>
                    <a:cubicBezTo>
                      <a:pt x="11957" y="15174"/>
                      <a:pt x="18129" y="20172"/>
                      <a:pt x="20829" y="21600"/>
                    </a:cubicBezTo>
                    <a:cubicBezTo>
                      <a:pt x="20057" y="19993"/>
                      <a:pt x="21600" y="18030"/>
                      <a:pt x="20443" y="16423"/>
                    </a:cubicBezTo>
                    <a:cubicBezTo>
                      <a:pt x="18900" y="14638"/>
                      <a:pt x="15043" y="12674"/>
                      <a:pt x="12729" y="11068"/>
                    </a:cubicBezTo>
                    <a:cubicBezTo>
                      <a:pt x="10800" y="9640"/>
                      <a:pt x="8486" y="8033"/>
                      <a:pt x="6943" y="6426"/>
                    </a:cubicBezTo>
                    <a:cubicBezTo>
                      <a:pt x="5400" y="4284"/>
                      <a:pt x="6943" y="1785"/>
                      <a:pt x="5400" y="0"/>
                    </a:cubicBezTo>
                  </a:path>
                </a:pathLst>
              </a:custGeom>
              <a:solidFill>
                <a:srgbClr val="F7C2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75" name="Freeform 9"/>
              <p:cNvSpPr/>
              <p:nvPr/>
            </p:nvSpPr>
            <p:spPr>
              <a:xfrm>
                <a:off x="53214" y="1030676"/>
                <a:ext cx="114545" cy="5066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286" y="1117"/>
                    </a:moveTo>
                    <a:cubicBezTo>
                      <a:pt x="15943" y="2234"/>
                      <a:pt x="10286" y="3848"/>
                      <a:pt x="9257" y="5090"/>
                    </a:cubicBezTo>
                    <a:cubicBezTo>
                      <a:pt x="7714" y="7076"/>
                      <a:pt x="8229" y="7076"/>
                      <a:pt x="0" y="7697"/>
                    </a:cubicBezTo>
                    <a:cubicBezTo>
                      <a:pt x="6686" y="8193"/>
                      <a:pt x="7714" y="9062"/>
                      <a:pt x="7714" y="10800"/>
                    </a:cubicBezTo>
                    <a:cubicBezTo>
                      <a:pt x="7714" y="12041"/>
                      <a:pt x="6686" y="14028"/>
                      <a:pt x="514" y="14400"/>
                    </a:cubicBezTo>
                    <a:cubicBezTo>
                      <a:pt x="10800" y="13283"/>
                      <a:pt x="4114" y="16759"/>
                      <a:pt x="4114" y="17379"/>
                    </a:cubicBezTo>
                    <a:cubicBezTo>
                      <a:pt x="3600" y="19117"/>
                      <a:pt x="9257" y="19738"/>
                      <a:pt x="2571" y="21600"/>
                    </a:cubicBezTo>
                    <a:cubicBezTo>
                      <a:pt x="6686" y="21228"/>
                      <a:pt x="9771" y="21352"/>
                      <a:pt x="13886" y="21352"/>
                    </a:cubicBezTo>
                    <a:cubicBezTo>
                      <a:pt x="10800" y="19117"/>
                      <a:pt x="8743" y="17007"/>
                      <a:pt x="9771" y="14648"/>
                    </a:cubicBezTo>
                    <a:cubicBezTo>
                      <a:pt x="11314" y="12290"/>
                      <a:pt x="20571" y="2483"/>
                      <a:pt x="21600" y="0"/>
                    </a:cubicBezTo>
                  </a:path>
                </a:pathLst>
              </a:custGeom>
              <a:solidFill>
                <a:srgbClr val="F7C2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76" name="Freeform 10"/>
              <p:cNvSpPr/>
              <p:nvPr/>
            </p:nvSpPr>
            <p:spPr>
              <a:xfrm>
                <a:off x="64123" y="477051"/>
                <a:ext cx="125841" cy="6169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6" h="21600" fill="norm" stroke="1" extrusionOk="0">
                    <a:moveTo>
                      <a:pt x="0" y="0"/>
                    </a:moveTo>
                    <a:cubicBezTo>
                      <a:pt x="1379" y="1121"/>
                      <a:pt x="5055" y="1019"/>
                      <a:pt x="8272" y="1528"/>
                    </a:cubicBezTo>
                    <a:cubicBezTo>
                      <a:pt x="10570" y="1834"/>
                      <a:pt x="13328" y="2547"/>
                      <a:pt x="15166" y="2955"/>
                    </a:cubicBezTo>
                    <a:cubicBezTo>
                      <a:pt x="21600" y="4381"/>
                      <a:pt x="21600" y="6623"/>
                      <a:pt x="20681" y="8558"/>
                    </a:cubicBezTo>
                    <a:cubicBezTo>
                      <a:pt x="19302" y="10800"/>
                      <a:pt x="17464" y="12736"/>
                      <a:pt x="17923" y="14977"/>
                    </a:cubicBezTo>
                    <a:cubicBezTo>
                      <a:pt x="18383" y="17219"/>
                      <a:pt x="17464" y="19358"/>
                      <a:pt x="13787" y="21600"/>
                    </a:cubicBezTo>
                    <a:cubicBezTo>
                      <a:pt x="13328" y="20479"/>
                      <a:pt x="4596" y="20174"/>
                      <a:pt x="460" y="20174"/>
                    </a:cubicBezTo>
                    <a:cubicBezTo>
                      <a:pt x="6894" y="19664"/>
                      <a:pt x="8732" y="19766"/>
                      <a:pt x="10570" y="18543"/>
                    </a:cubicBezTo>
                    <a:cubicBezTo>
                      <a:pt x="11489" y="17830"/>
                      <a:pt x="11489" y="15181"/>
                      <a:pt x="11030" y="14468"/>
                    </a:cubicBezTo>
                    <a:cubicBezTo>
                      <a:pt x="10111" y="13551"/>
                      <a:pt x="8732" y="13755"/>
                      <a:pt x="4596" y="14060"/>
                    </a:cubicBezTo>
                    <a:cubicBezTo>
                      <a:pt x="15166" y="13042"/>
                      <a:pt x="13787" y="7234"/>
                      <a:pt x="1838" y="9068"/>
                    </a:cubicBezTo>
                    <a:cubicBezTo>
                      <a:pt x="5055" y="8049"/>
                      <a:pt x="11949" y="7947"/>
                      <a:pt x="14247" y="6725"/>
                    </a:cubicBezTo>
                    <a:cubicBezTo>
                      <a:pt x="15166" y="6317"/>
                      <a:pt x="15166" y="5298"/>
                      <a:pt x="14247" y="4891"/>
                    </a:cubicBezTo>
                    <a:cubicBezTo>
                      <a:pt x="12409" y="4177"/>
                      <a:pt x="11030" y="4483"/>
                      <a:pt x="7813" y="4381"/>
                    </a:cubicBezTo>
                    <a:cubicBezTo>
                      <a:pt x="12868" y="2955"/>
                      <a:pt x="2757" y="2547"/>
                      <a:pt x="3677" y="1121"/>
                    </a:cubicBezTo>
                  </a:path>
                </a:pathLst>
              </a:custGeom>
              <a:solidFill>
                <a:srgbClr val="F7C2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77" name="Freeform 11"/>
              <p:cNvSpPr/>
              <p:nvPr/>
            </p:nvSpPr>
            <p:spPr>
              <a:xfrm>
                <a:off x="181914" y="596075"/>
                <a:ext cx="87298" cy="3439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5" h="21600" fill="norm" stroke="1" extrusionOk="0">
                    <a:moveTo>
                      <a:pt x="20825" y="5675"/>
                    </a:moveTo>
                    <a:cubicBezTo>
                      <a:pt x="9698" y="4942"/>
                      <a:pt x="9043" y="10983"/>
                      <a:pt x="9043" y="12997"/>
                    </a:cubicBezTo>
                    <a:cubicBezTo>
                      <a:pt x="9698" y="14644"/>
                      <a:pt x="10352" y="15742"/>
                      <a:pt x="8389" y="17390"/>
                    </a:cubicBezTo>
                    <a:cubicBezTo>
                      <a:pt x="6425" y="18854"/>
                      <a:pt x="4461" y="20136"/>
                      <a:pt x="2498" y="21600"/>
                    </a:cubicBezTo>
                    <a:cubicBezTo>
                      <a:pt x="-775" y="17573"/>
                      <a:pt x="-120" y="13363"/>
                      <a:pt x="534" y="9336"/>
                    </a:cubicBezTo>
                    <a:cubicBezTo>
                      <a:pt x="1189" y="7322"/>
                      <a:pt x="3152" y="5492"/>
                      <a:pt x="3807" y="3661"/>
                    </a:cubicBezTo>
                    <a:cubicBezTo>
                      <a:pt x="4461" y="2380"/>
                      <a:pt x="1843" y="1098"/>
                      <a:pt x="3807" y="0"/>
                    </a:cubicBezTo>
                  </a:path>
                </a:pathLst>
              </a:custGeom>
              <a:solidFill>
                <a:srgbClr val="F7C2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78" name="Freeform 12"/>
              <p:cNvSpPr/>
              <p:nvPr/>
            </p:nvSpPr>
            <p:spPr>
              <a:xfrm>
                <a:off x="1285925" y="1446714"/>
                <a:ext cx="472358" cy="5645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360" y="19707"/>
                    </a:moveTo>
                    <a:cubicBezTo>
                      <a:pt x="12111" y="20041"/>
                      <a:pt x="10862" y="20375"/>
                      <a:pt x="9614" y="20821"/>
                    </a:cubicBezTo>
                    <a:cubicBezTo>
                      <a:pt x="8240" y="21377"/>
                      <a:pt x="6992" y="21266"/>
                      <a:pt x="5494" y="21489"/>
                    </a:cubicBezTo>
                    <a:cubicBezTo>
                      <a:pt x="4370" y="21600"/>
                      <a:pt x="3246" y="21600"/>
                      <a:pt x="2123" y="21600"/>
                    </a:cubicBezTo>
                    <a:cubicBezTo>
                      <a:pt x="999" y="21600"/>
                      <a:pt x="624" y="21155"/>
                      <a:pt x="0" y="20375"/>
                    </a:cubicBezTo>
                    <a:cubicBezTo>
                      <a:pt x="874" y="21266"/>
                      <a:pt x="4245" y="20709"/>
                      <a:pt x="5119" y="19819"/>
                    </a:cubicBezTo>
                    <a:cubicBezTo>
                      <a:pt x="6243" y="21489"/>
                      <a:pt x="9614" y="20041"/>
                      <a:pt x="10363" y="18816"/>
                    </a:cubicBezTo>
                    <a:cubicBezTo>
                      <a:pt x="11612" y="19485"/>
                      <a:pt x="11986" y="18148"/>
                      <a:pt x="12860" y="17703"/>
                    </a:cubicBezTo>
                    <a:cubicBezTo>
                      <a:pt x="13609" y="17258"/>
                      <a:pt x="15482" y="16812"/>
                      <a:pt x="15108" y="15810"/>
                    </a:cubicBezTo>
                    <a:cubicBezTo>
                      <a:pt x="16980" y="16256"/>
                      <a:pt x="17854" y="13472"/>
                      <a:pt x="16980" y="12359"/>
                    </a:cubicBezTo>
                    <a:cubicBezTo>
                      <a:pt x="18978" y="11468"/>
                      <a:pt x="19353" y="10132"/>
                      <a:pt x="19103" y="8128"/>
                    </a:cubicBezTo>
                    <a:cubicBezTo>
                      <a:pt x="20351" y="7682"/>
                      <a:pt x="20851" y="4565"/>
                      <a:pt x="19727" y="3897"/>
                    </a:cubicBezTo>
                    <a:cubicBezTo>
                      <a:pt x="20601" y="2784"/>
                      <a:pt x="19727" y="1336"/>
                      <a:pt x="19852" y="111"/>
                    </a:cubicBezTo>
                    <a:cubicBezTo>
                      <a:pt x="21225" y="0"/>
                      <a:pt x="21225" y="0"/>
                      <a:pt x="21225" y="0"/>
                    </a:cubicBezTo>
                    <a:cubicBezTo>
                      <a:pt x="21600" y="8462"/>
                      <a:pt x="21600" y="8462"/>
                      <a:pt x="21600" y="8462"/>
                    </a:cubicBezTo>
                    <a:cubicBezTo>
                      <a:pt x="19602" y="13249"/>
                      <a:pt x="19602" y="13249"/>
                      <a:pt x="19602" y="13249"/>
                    </a:cubicBezTo>
                    <a:cubicBezTo>
                      <a:pt x="18104" y="15922"/>
                      <a:pt x="18104" y="15922"/>
                      <a:pt x="18104" y="15922"/>
                    </a:cubicBezTo>
                  </a:path>
                </a:pathLst>
              </a:custGeom>
              <a:solidFill>
                <a:srgbClr val="F7C2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79" name="Freeform 13"/>
              <p:cNvSpPr/>
              <p:nvPr/>
            </p:nvSpPr>
            <p:spPr>
              <a:xfrm>
                <a:off x="1469195" y="258658"/>
                <a:ext cx="288580" cy="12928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62" h="21600" fill="norm" stroke="1" extrusionOk="0">
                    <a:moveTo>
                      <a:pt x="0" y="5449"/>
                    </a:moveTo>
                    <a:cubicBezTo>
                      <a:pt x="1529" y="5205"/>
                      <a:pt x="5161" y="4476"/>
                      <a:pt x="7073" y="5011"/>
                    </a:cubicBezTo>
                    <a:cubicBezTo>
                      <a:pt x="8602" y="5400"/>
                      <a:pt x="8219" y="6422"/>
                      <a:pt x="6308" y="6665"/>
                    </a:cubicBezTo>
                    <a:cubicBezTo>
                      <a:pt x="8219" y="6859"/>
                      <a:pt x="8219" y="7443"/>
                      <a:pt x="8411" y="7881"/>
                    </a:cubicBezTo>
                    <a:cubicBezTo>
                      <a:pt x="8602" y="8319"/>
                      <a:pt x="9175" y="8805"/>
                      <a:pt x="7646" y="9097"/>
                    </a:cubicBezTo>
                    <a:cubicBezTo>
                      <a:pt x="8984" y="9049"/>
                      <a:pt x="9749" y="11092"/>
                      <a:pt x="8602" y="11384"/>
                    </a:cubicBezTo>
                    <a:cubicBezTo>
                      <a:pt x="10131" y="11286"/>
                      <a:pt x="10513" y="12405"/>
                      <a:pt x="10513" y="12697"/>
                    </a:cubicBezTo>
                    <a:cubicBezTo>
                      <a:pt x="10513" y="13135"/>
                      <a:pt x="10322" y="13573"/>
                      <a:pt x="9558" y="13962"/>
                    </a:cubicBezTo>
                    <a:cubicBezTo>
                      <a:pt x="11851" y="14157"/>
                      <a:pt x="11660" y="15714"/>
                      <a:pt x="10704" y="16103"/>
                    </a:cubicBezTo>
                    <a:cubicBezTo>
                      <a:pt x="11278" y="15714"/>
                      <a:pt x="12998" y="16735"/>
                      <a:pt x="13189" y="16881"/>
                    </a:cubicBezTo>
                    <a:cubicBezTo>
                      <a:pt x="13572" y="17222"/>
                      <a:pt x="13954" y="17708"/>
                      <a:pt x="12998" y="18049"/>
                    </a:cubicBezTo>
                    <a:cubicBezTo>
                      <a:pt x="15101" y="17854"/>
                      <a:pt x="17204" y="19314"/>
                      <a:pt x="16057" y="19703"/>
                    </a:cubicBezTo>
                    <a:cubicBezTo>
                      <a:pt x="18542" y="20189"/>
                      <a:pt x="19306" y="20870"/>
                      <a:pt x="18542" y="21600"/>
                    </a:cubicBezTo>
                    <a:cubicBezTo>
                      <a:pt x="21600" y="21308"/>
                      <a:pt x="19688" y="20141"/>
                      <a:pt x="19497" y="19508"/>
                    </a:cubicBezTo>
                    <a:cubicBezTo>
                      <a:pt x="19306" y="18486"/>
                      <a:pt x="17777" y="17416"/>
                      <a:pt x="16630" y="16443"/>
                    </a:cubicBezTo>
                    <a:cubicBezTo>
                      <a:pt x="13954" y="14059"/>
                      <a:pt x="12425" y="11676"/>
                      <a:pt x="11660" y="9195"/>
                    </a:cubicBezTo>
                    <a:cubicBezTo>
                      <a:pt x="11278" y="8124"/>
                      <a:pt x="10704" y="6908"/>
                      <a:pt x="11469" y="5838"/>
                    </a:cubicBezTo>
                    <a:cubicBezTo>
                      <a:pt x="11660" y="5303"/>
                      <a:pt x="11660" y="4816"/>
                      <a:pt x="12042" y="4281"/>
                    </a:cubicBezTo>
                    <a:cubicBezTo>
                      <a:pt x="12425" y="3795"/>
                      <a:pt x="13381" y="3357"/>
                      <a:pt x="13572" y="2870"/>
                    </a:cubicBezTo>
                    <a:cubicBezTo>
                      <a:pt x="13763" y="2286"/>
                      <a:pt x="13763" y="1605"/>
                      <a:pt x="13381" y="1070"/>
                    </a:cubicBezTo>
                    <a:cubicBezTo>
                      <a:pt x="13189" y="778"/>
                      <a:pt x="12807" y="49"/>
                      <a:pt x="11469" y="0"/>
                    </a:cubicBezTo>
                    <a:cubicBezTo>
                      <a:pt x="12807" y="924"/>
                      <a:pt x="9749" y="1605"/>
                      <a:pt x="8411" y="2286"/>
                    </a:cubicBezTo>
                    <a:cubicBezTo>
                      <a:pt x="7264" y="2822"/>
                      <a:pt x="5926" y="4184"/>
                      <a:pt x="3058" y="4232"/>
                    </a:cubicBezTo>
                    <a:cubicBezTo>
                      <a:pt x="3058" y="4427"/>
                      <a:pt x="2294" y="4719"/>
                      <a:pt x="1912" y="4914"/>
                    </a:cubicBezTo>
                  </a:path>
                </a:pathLst>
              </a:custGeom>
              <a:solidFill>
                <a:srgbClr val="F7C2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80" name="Freeform 14"/>
              <p:cNvSpPr/>
              <p:nvPr/>
            </p:nvSpPr>
            <p:spPr>
              <a:xfrm>
                <a:off x="510912" y="1875325"/>
                <a:ext cx="209925" cy="73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6" h="17766" fill="norm" stroke="1" extrusionOk="0">
                    <a:moveTo>
                      <a:pt x="935" y="637"/>
                    </a:moveTo>
                    <a:cubicBezTo>
                      <a:pt x="104" y="637"/>
                      <a:pt x="-173" y="2728"/>
                      <a:pt x="104" y="4818"/>
                    </a:cubicBezTo>
                    <a:cubicBezTo>
                      <a:pt x="104" y="6908"/>
                      <a:pt x="935" y="8302"/>
                      <a:pt x="1765" y="7605"/>
                    </a:cubicBezTo>
                    <a:cubicBezTo>
                      <a:pt x="2319" y="7605"/>
                      <a:pt x="2873" y="8302"/>
                      <a:pt x="3981" y="11089"/>
                    </a:cubicBezTo>
                    <a:cubicBezTo>
                      <a:pt x="5919" y="14573"/>
                      <a:pt x="8412" y="20147"/>
                      <a:pt x="12289" y="16663"/>
                    </a:cubicBezTo>
                    <a:cubicBezTo>
                      <a:pt x="15612" y="13876"/>
                      <a:pt x="17827" y="11786"/>
                      <a:pt x="18935" y="9695"/>
                    </a:cubicBezTo>
                    <a:cubicBezTo>
                      <a:pt x="18935" y="9695"/>
                      <a:pt x="20873" y="6908"/>
                      <a:pt x="21150" y="5515"/>
                    </a:cubicBezTo>
                    <a:cubicBezTo>
                      <a:pt x="21427" y="3424"/>
                      <a:pt x="21427" y="1334"/>
                      <a:pt x="20596" y="637"/>
                    </a:cubicBezTo>
                    <a:cubicBezTo>
                      <a:pt x="19489" y="-756"/>
                      <a:pt x="18658" y="637"/>
                      <a:pt x="17550" y="2031"/>
                    </a:cubicBezTo>
                    <a:cubicBezTo>
                      <a:pt x="16442" y="4121"/>
                      <a:pt x="14504" y="6908"/>
                      <a:pt x="11458" y="9695"/>
                    </a:cubicBezTo>
                    <a:cubicBezTo>
                      <a:pt x="8965" y="11089"/>
                      <a:pt x="7581" y="8302"/>
                      <a:pt x="5919" y="4818"/>
                    </a:cubicBezTo>
                    <a:cubicBezTo>
                      <a:pt x="4535" y="2031"/>
                      <a:pt x="2873" y="-1453"/>
                      <a:pt x="935" y="637"/>
                    </a:cubicBezTo>
                    <a:close/>
                  </a:path>
                </a:pathLst>
              </a:custGeom>
              <a:solidFill>
                <a:srgbClr val="FADED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81" name="Freeform 15"/>
              <p:cNvSpPr/>
              <p:nvPr/>
            </p:nvSpPr>
            <p:spPr>
              <a:xfrm>
                <a:off x="93691" y="558948"/>
                <a:ext cx="437336" cy="1367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7" h="21457" fill="norm" stroke="1" extrusionOk="0">
                    <a:moveTo>
                      <a:pt x="21353" y="21143"/>
                    </a:moveTo>
                    <a:cubicBezTo>
                      <a:pt x="20950" y="21189"/>
                      <a:pt x="20548" y="21098"/>
                      <a:pt x="20548" y="20961"/>
                    </a:cubicBezTo>
                    <a:cubicBezTo>
                      <a:pt x="20414" y="20824"/>
                      <a:pt x="20548" y="20687"/>
                      <a:pt x="20950" y="20687"/>
                    </a:cubicBezTo>
                    <a:cubicBezTo>
                      <a:pt x="20950" y="20687"/>
                      <a:pt x="18670" y="20915"/>
                      <a:pt x="16657" y="20687"/>
                    </a:cubicBezTo>
                    <a:cubicBezTo>
                      <a:pt x="14645" y="20458"/>
                      <a:pt x="10486" y="19271"/>
                      <a:pt x="9547" y="18951"/>
                    </a:cubicBezTo>
                    <a:cubicBezTo>
                      <a:pt x="8607" y="18632"/>
                      <a:pt x="6863" y="17581"/>
                      <a:pt x="5790" y="17399"/>
                    </a:cubicBezTo>
                    <a:cubicBezTo>
                      <a:pt x="4583" y="17262"/>
                      <a:pt x="2839" y="15800"/>
                      <a:pt x="3107" y="15389"/>
                    </a:cubicBezTo>
                    <a:cubicBezTo>
                      <a:pt x="3241" y="15024"/>
                      <a:pt x="2839" y="14156"/>
                      <a:pt x="2302" y="13882"/>
                    </a:cubicBezTo>
                    <a:cubicBezTo>
                      <a:pt x="1899" y="13563"/>
                      <a:pt x="1631" y="12467"/>
                      <a:pt x="2168" y="12238"/>
                    </a:cubicBezTo>
                    <a:cubicBezTo>
                      <a:pt x="2704" y="11964"/>
                      <a:pt x="2704" y="11325"/>
                      <a:pt x="2570" y="11097"/>
                    </a:cubicBezTo>
                    <a:cubicBezTo>
                      <a:pt x="2570" y="10823"/>
                      <a:pt x="3107" y="9910"/>
                      <a:pt x="3375" y="9727"/>
                    </a:cubicBezTo>
                    <a:cubicBezTo>
                      <a:pt x="3644" y="9544"/>
                      <a:pt x="4046" y="9453"/>
                      <a:pt x="4046" y="9133"/>
                    </a:cubicBezTo>
                    <a:cubicBezTo>
                      <a:pt x="4046" y="8768"/>
                      <a:pt x="3778" y="7855"/>
                      <a:pt x="4851" y="7489"/>
                    </a:cubicBezTo>
                    <a:cubicBezTo>
                      <a:pt x="5790" y="7078"/>
                      <a:pt x="5253" y="6804"/>
                      <a:pt x="5119" y="6439"/>
                    </a:cubicBezTo>
                    <a:cubicBezTo>
                      <a:pt x="4851" y="6074"/>
                      <a:pt x="5119" y="5708"/>
                      <a:pt x="5656" y="5160"/>
                    </a:cubicBezTo>
                    <a:cubicBezTo>
                      <a:pt x="6193" y="4658"/>
                      <a:pt x="4851" y="4064"/>
                      <a:pt x="5388" y="3471"/>
                    </a:cubicBezTo>
                    <a:cubicBezTo>
                      <a:pt x="5790" y="2831"/>
                      <a:pt x="5790" y="2055"/>
                      <a:pt x="5656" y="1553"/>
                    </a:cubicBezTo>
                    <a:cubicBezTo>
                      <a:pt x="5522" y="1233"/>
                      <a:pt x="5388" y="685"/>
                      <a:pt x="5253" y="365"/>
                    </a:cubicBezTo>
                    <a:cubicBezTo>
                      <a:pt x="4448" y="320"/>
                      <a:pt x="3644" y="183"/>
                      <a:pt x="2839" y="0"/>
                    </a:cubicBezTo>
                    <a:cubicBezTo>
                      <a:pt x="3644" y="639"/>
                      <a:pt x="3644" y="639"/>
                      <a:pt x="3644" y="639"/>
                    </a:cubicBezTo>
                    <a:cubicBezTo>
                      <a:pt x="3912" y="1096"/>
                      <a:pt x="3912" y="1690"/>
                      <a:pt x="3912" y="2238"/>
                    </a:cubicBezTo>
                    <a:cubicBezTo>
                      <a:pt x="3912" y="2603"/>
                      <a:pt x="3509" y="3014"/>
                      <a:pt x="3509" y="3288"/>
                    </a:cubicBezTo>
                    <a:cubicBezTo>
                      <a:pt x="3375" y="3653"/>
                      <a:pt x="3509" y="4064"/>
                      <a:pt x="3509" y="4475"/>
                    </a:cubicBezTo>
                    <a:cubicBezTo>
                      <a:pt x="3375" y="4795"/>
                      <a:pt x="3375" y="5069"/>
                      <a:pt x="3375" y="5206"/>
                    </a:cubicBezTo>
                    <a:cubicBezTo>
                      <a:pt x="3375" y="5343"/>
                      <a:pt x="2973" y="5845"/>
                      <a:pt x="2839" y="6348"/>
                    </a:cubicBezTo>
                    <a:cubicBezTo>
                      <a:pt x="2704" y="7033"/>
                      <a:pt x="2973" y="7763"/>
                      <a:pt x="2704" y="8083"/>
                    </a:cubicBezTo>
                    <a:cubicBezTo>
                      <a:pt x="2570" y="8266"/>
                      <a:pt x="1765" y="8768"/>
                      <a:pt x="1631" y="9225"/>
                    </a:cubicBezTo>
                    <a:cubicBezTo>
                      <a:pt x="1363" y="9590"/>
                      <a:pt x="1765" y="9955"/>
                      <a:pt x="1497" y="10321"/>
                    </a:cubicBezTo>
                    <a:cubicBezTo>
                      <a:pt x="1363" y="10732"/>
                      <a:pt x="1094" y="11097"/>
                      <a:pt x="1094" y="11325"/>
                    </a:cubicBezTo>
                    <a:cubicBezTo>
                      <a:pt x="960" y="11599"/>
                      <a:pt x="692" y="12193"/>
                      <a:pt x="558" y="12741"/>
                    </a:cubicBezTo>
                    <a:cubicBezTo>
                      <a:pt x="424" y="13334"/>
                      <a:pt x="-113" y="13837"/>
                      <a:pt x="21" y="14111"/>
                    </a:cubicBezTo>
                    <a:cubicBezTo>
                      <a:pt x="155" y="14293"/>
                      <a:pt x="692" y="14567"/>
                      <a:pt x="692" y="14750"/>
                    </a:cubicBezTo>
                    <a:cubicBezTo>
                      <a:pt x="960" y="15298"/>
                      <a:pt x="1229" y="15892"/>
                      <a:pt x="2034" y="16348"/>
                    </a:cubicBezTo>
                    <a:cubicBezTo>
                      <a:pt x="3107" y="16942"/>
                      <a:pt x="3644" y="17581"/>
                      <a:pt x="4583" y="17810"/>
                    </a:cubicBezTo>
                    <a:cubicBezTo>
                      <a:pt x="5119" y="17901"/>
                      <a:pt x="5656" y="18495"/>
                      <a:pt x="6729" y="18997"/>
                    </a:cubicBezTo>
                    <a:cubicBezTo>
                      <a:pt x="7400" y="19271"/>
                      <a:pt x="8205" y="19362"/>
                      <a:pt x="8876" y="19682"/>
                    </a:cubicBezTo>
                    <a:cubicBezTo>
                      <a:pt x="9547" y="19956"/>
                      <a:pt x="10217" y="20184"/>
                      <a:pt x="10754" y="20367"/>
                    </a:cubicBezTo>
                    <a:cubicBezTo>
                      <a:pt x="13169" y="21143"/>
                      <a:pt x="18267" y="21600"/>
                      <a:pt x="20145" y="21417"/>
                    </a:cubicBezTo>
                    <a:cubicBezTo>
                      <a:pt x="21219" y="21372"/>
                      <a:pt x="21487" y="21235"/>
                      <a:pt x="21487" y="21143"/>
                    </a:cubicBezTo>
                    <a:cubicBezTo>
                      <a:pt x="21487" y="21143"/>
                      <a:pt x="21353" y="21143"/>
                      <a:pt x="21353" y="21143"/>
                    </a:cubicBezTo>
                    <a:close/>
                  </a:path>
                </a:pathLst>
              </a:custGeom>
              <a:solidFill>
                <a:srgbClr val="FDEF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82" name="Freeform 16"/>
              <p:cNvSpPr/>
              <p:nvPr/>
            </p:nvSpPr>
            <p:spPr>
              <a:xfrm>
                <a:off x="951020" y="150669"/>
                <a:ext cx="832357" cy="18697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4" h="21541" fill="norm" stroke="1" extrusionOk="0">
                    <a:moveTo>
                      <a:pt x="0" y="19327"/>
                    </a:moveTo>
                    <a:cubicBezTo>
                      <a:pt x="1765" y="19159"/>
                      <a:pt x="3247" y="19461"/>
                      <a:pt x="4376" y="19796"/>
                    </a:cubicBezTo>
                    <a:cubicBezTo>
                      <a:pt x="5506" y="20165"/>
                      <a:pt x="6353" y="20400"/>
                      <a:pt x="7412" y="20534"/>
                    </a:cubicBezTo>
                    <a:cubicBezTo>
                      <a:pt x="8471" y="20702"/>
                      <a:pt x="8612" y="21104"/>
                      <a:pt x="9882" y="21239"/>
                    </a:cubicBezTo>
                    <a:cubicBezTo>
                      <a:pt x="14259" y="21440"/>
                      <a:pt x="15459" y="20803"/>
                      <a:pt x="16235" y="20434"/>
                    </a:cubicBezTo>
                    <a:cubicBezTo>
                      <a:pt x="17082" y="20098"/>
                      <a:pt x="17718" y="20165"/>
                      <a:pt x="18353" y="19763"/>
                    </a:cubicBezTo>
                    <a:cubicBezTo>
                      <a:pt x="18918" y="19360"/>
                      <a:pt x="19059" y="19058"/>
                      <a:pt x="19553" y="18690"/>
                    </a:cubicBezTo>
                    <a:cubicBezTo>
                      <a:pt x="20047" y="18287"/>
                      <a:pt x="20118" y="17549"/>
                      <a:pt x="20400" y="17080"/>
                    </a:cubicBezTo>
                    <a:cubicBezTo>
                      <a:pt x="20682" y="16610"/>
                      <a:pt x="20329" y="15872"/>
                      <a:pt x="20259" y="15470"/>
                    </a:cubicBezTo>
                    <a:cubicBezTo>
                      <a:pt x="20188" y="15034"/>
                      <a:pt x="20047" y="14463"/>
                      <a:pt x="19835" y="14061"/>
                    </a:cubicBezTo>
                    <a:cubicBezTo>
                      <a:pt x="19553" y="13658"/>
                      <a:pt x="19059" y="13290"/>
                      <a:pt x="18776" y="12854"/>
                    </a:cubicBezTo>
                    <a:cubicBezTo>
                      <a:pt x="18494" y="12417"/>
                      <a:pt x="18212" y="11780"/>
                      <a:pt x="17929" y="11378"/>
                    </a:cubicBezTo>
                    <a:cubicBezTo>
                      <a:pt x="17718" y="10975"/>
                      <a:pt x="18000" y="10271"/>
                      <a:pt x="17859" y="9868"/>
                    </a:cubicBezTo>
                    <a:cubicBezTo>
                      <a:pt x="17718" y="9466"/>
                      <a:pt x="17365" y="8661"/>
                      <a:pt x="17365" y="8225"/>
                    </a:cubicBezTo>
                    <a:cubicBezTo>
                      <a:pt x="17365" y="7789"/>
                      <a:pt x="16871" y="7051"/>
                      <a:pt x="16941" y="6749"/>
                    </a:cubicBezTo>
                    <a:cubicBezTo>
                      <a:pt x="17012" y="6447"/>
                      <a:pt x="16800" y="5844"/>
                      <a:pt x="16941" y="5408"/>
                    </a:cubicBezTo>
                    <a:cubicBezTo>
                      <a:pt x="17012" y="4972"/>
                      <a:pt x="17294" y="4603"/>
                      <a:pt x="17365" y="4368"/>
                    </a:cubicBezTo>
                    <a:cubicBezTo>
                      <a:pt x="17365" y="4133"/>
                      <a:pt x="17576" y="3294"/>
                      <a:pt x="17647" y="2993"/>
                    </a:cubicBezTo>
                    <a:cubicBezTo>
                      <a:pt x="17718" y="2657"/>
                      <a:pt x="18071" y="1718"/>
                      <a:pt x="17788" y="1349"/>
                    </a:cubicBezTo>
                    <a:cubicBezTo>
                      <a:pt x="17788" y="1349"/>
                      <a:pt x="17788" y="1349"/>
                      <a:pt x="17788" y="1349"/>
                    </a:cubicBezTo>
                    <a:cubicBezTo>
                      <a:pt x="17788" y="1282"/>
                      <a:pt x="17788" y="1181"/>
                      <a:pt x="17788" y="1148"/>
                    </a:cubicBezTo>
                    <a:cubicBezTo>
                      <a:pt x="18282" y="1014"/>
                      <a:pt x="18212" y="175"/>
                      <a:pt x="18071" y="8"/>
                    </a:cubicBezTo>
                    <a:cubicBezTo>
                      <a:pt x="18212" y="-26"/>
                      <a:pt x="17929" y="75"/>
                      <a:pt x="18071" y="8"/>
                    </a:cubicBezTo>
                    <a:cubicBezTo>
                      <a:pt x="18071" y="8"/>
                      <a:pt x="18071" y="8"/>
                      <a:pt x="18071" y="8"/>
                    </a:cubicBezTo>
                    <a:cubicBezTo>
                      <a:pt x="18071" y="8"/>
                      <a:pt x="18494" y="712"/>
                      <a:pt x="18494" y="913"/>
                    </a:cubicBezTo>
                    <a:cubicBezTo>
                      <a:pt x="18424" y="1081"/>
                      <a:pt x="18565" y="1752"/>
                      <a:pt x="18565" y="2054"/>
                    </a:cubicBezTo>
                    <a:cubicBezTo>
                      <a:pt x="18494" y="2322"/>
                      <a:pt x="18635" y="2926"/>
                      <a:pt x="18494" y="3093"/>
                    </a:cubicBezTo>
                    <a:cubicBezTo>
                      <a:pt x="18353" y="3261"/>
                      <a:pt x="18424" y="3865"/>
                      <a:pt x="18353" y="4066"/>
                    </a:cubicBezTo>
                    <a:cubicBezTo>
                      <a:pt x="18282" y="4301"/>
                      <a:pt x="18212" y="4435"/>
                      <a:pt x="18212" y="4502"/>
                    </a:cubicBezTo>
                    <a:cubicBezTo>
                      <a:pt x="18212" y="4569"/>
                      <a:pt x="18353" y="4871"/>
                      <a:pt x="18212" y="5173"/>
                    </a:cubicBezTo>
                    <a:cubicBezTo>
                      <a:pt x="18141" y="5475"/>
                      <a:pt x="17718" y="5877"/>
                      <a:pt x="17718" y="6045"/>
                    </a:cubicBezTo>
                    <a:cubicBezTo>
                      <a:pt x="17718" y="6213"/>
                      <a:pt x="17929" y="6548"/>
                      <a:pt x="17929" y="6716"/>
                    </a:cubicBezTo>
                    <a:cubicBezTo>
                      <a:pt x="17929" y="6883"/>
                      <a:pt x="18212" y="7185"/>
                      <a:pt x="18212" y="7353"/>
                    </a:cubicBezTo>
                    <a:cubicBezTo>
                      <a:pt x="18212" y="7521"/>
                      <a:pt x="18424" y="7957"/>
                      <a:pt x="18424" y="8191"/>
                    </a:cubicBezTo>
                    <a:cubicBezTo>
                      <a:pt x="18424" y="8493"/>
                      <a:pt x="18494" y="8862"/>
                      <a:pt x="18494" y="9164"/>
                    </a:cubicBezTo>
                    <a:cubicBezTo>
                      <a:pt x="18494" y="9432"/>
                      <a:pt x="18706" y="9801"/>
                      <a:pt x="18776" y="10070"/>
                    </a:cubicBezTo>
                    <a:cubicBezTo>
                      <a:pt x="18847" y="10338"/>
                      <a:pt x="18988" y="10640"/>
                      <a:pt x="19059" y="10875"/>
                    </a:cubicBezTo>
                    <a:cubicBezTo>
                      <a:pt x="19129" y="11076"/>
                      <a:pt x="19059" y="11244"/>
                      <a:pt x="19200" y="11613"/>
                    </a:cubicBezTo>
                    <a:cubicBezTo>
                      <a:pt x="19341" y="11948"/>
                      <a:pt x="19553" y="12149"/>
                      <a:pt x="19624" y="12283"/>
                    </a:cubicBezTo>
                    <a:cubicBezTo>
                      <a:pt x="19694" y="12451"/>
                      <a:pt x="20047" y="12518"/>
                      <a:pt x="20259" y="12854"/>
                    </a:cubicBezTo>
                    <a:cubicBezTo>
                      <a:pt x="20400" y="13222"/>
                      <a:pt x="20188" y="13323"/>
                      <a:pt x="20329" y="13524"/>
                    </a:cubicBezTo>
                    <a:cubicBezTo>
                      <a:pt x="20471" y="13726"/>
                      <a:pt x="20753" y="13960"/>
                      <a:pt x="20894" y="14229"/>
                    </a:cubicBezTo>
                    <a:cubicBezTo>
                      <a:pt x="21035" y="14497"/>
                      <a:pt x="21318" y="15302"/>
                      <a:pt x="21318" y="15537"/>
                    </a:cubicBezTo>
                    <a:cubicBezTo>
                      <a:pt x="21388" y="15772"/>
                      <a:pt x="21600" y="16140"/>
                      <a:pt x="21529" y="16409"/>
                    </a:cubicBezTo>
                    <a:cubicBezTo>
                      <a:pt x="21529" y="16711"/>
                      <a:pt x="21459" y="17314"/>
                      <a:pt x="21247" y="17750"/>
                    </a:cubicBezTo>
                    <a:cubicBezTo>
                      <a:pt x="21035" y="18186"/>
                      <a:pt x="20400" y="18622"/>
                      <a:pt x="20118" y="18891"/>
                    </a:cubicBezTo>
                    <a:cubicBezTo>
                      <a:pt x="19835" y="19159"/>
                      <a:pt x="19341" y="19830"/>
                      <a:pt x="18706" y="20065"/>
                    </a:cubicBezTo>
                    <a:cubicBezTo>
                      <a:pt x="18071" y="20266"/>
                      <a:pt x="17012" y="20400"/>
                      <a:pt x="16588" y="20702"/>
                    </a:cubicBezTo>
                    <a:cubicBezTo>
                      <a:pt x="15741" y="21172"/>
                      <a:pt x="14400" y="21172"/>
                      <a:pt x="13624" y="21373"/>
                    </a:cubicBezTo>
                    <a:cubicBezTo>
                      <a:pt x="12918" y="21540"/>
                      <a:pt x="11788" y="21540"/>
                      <a:pt x="10518" y="21540"/>
                    </a:cubicBezTo>
                    <a:cubicBezTo>
                      <a:pt x="9247" y="21540"/>
                      <a:pt x="8612" y="21574"/>
                      <a:pt x="8047" y="21172"/>
                    </a:cubicBezTo>
                    <a:cubicBezTo>
                      <a:pt x="7482" y="20803"/>
                      <a:pt x="6706" y="21071"/>
                      <a:pt x="6071" y="20735"/>
                    </a:cubicBezTo>
                    <a:cubicBezTo>
                      <a:pt x="5435" y="20400"/>
                      <a:pt x="4588" y="20299"/>
                      <a:pt x="3600" y="19897"/>
                    </a:cubicBezTo>
                    <a:cubicBezTo>
                      <a:pt x="2612" y="19528"/>
                      <a:pt x="918" y="19327"/>
                      <a:pt x="0" y="19327"/>
                    </a:cubicBezTo>
                    <a:close/>
                  </a:path>
                </a:pathLst>
              </a:custGeom>
              <a:solidFill>
                <a:srgbClr val="FDEF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83" name="Freeform 17"/>
              <p:cNvSpPr/>
              <p:nvPr/>
            </p:nvSpPr>
            <p:spPr>
              <a:xfrm>
                <a:off x="121940" y="5430"/>
                <a:ext cx="1456346" cy="6954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29" fill="norm" stroke="1" extrusionOk="0">
                    <a:moveTo>
                      <a:pt x="21398" y="1068"/>
                    </a:moveTo>
                    <a:cubicBezTo>
                      <a:pt x="21357" y="1960"/>
                      <a:pt x="20791" y="3031"/>
                      <a:pt x="20791" y="4103"/>
                    </a:cubicBezTo>
                    <a:cubicBezTo>
                      <a:pt x="20751" y="5174"/>
                      <a:pt x="20629" y="5709"/>
                      <a:pt x="20467" y="6423"/>
                    </a:cubicBezTo>
                    <a:cubicBezTo>
                      <a:pt x="20346" y="7227"/>
                      <a:pt x="20387" y="8030"/>
                      <a:pt x="20184" y="9101"/>
                    </a:cubicBezTo>
                    <a:cubicBezTo>
                      <a:pt x="20022" y="10083"/>
                      <a:pt x="19982" y="11065"/>
                      <a:pt x="19699" y="11600"/>
                    </a:cubicBezTo>
                    <a:cubicBezTo>
                      <a:pt x="19375" y="12136"/>
                      <a:pt x="19254" y="12671"/>
                      <a:pt x="19052" y="13296"/>
                    </a:cubicBezTo>
                    <a:cubicBezTo>
                      <a:pt x="18890" y="14010"/>
                      <a:pt x="18728" y="15527"/>
                      <a:pt x="18526" y="16152"/>
                    </a:cubicBezTo>
                    <a:cubicBezTo>
                      <a:pt x="18283" y="16688"/>
                      <a:pt x="18081" y="17312"/>
                      <a:pt x="18081" y="17312"/>
                    </a:cubicBezTo>
                    <a:cubicBezTo>
                      <a:pt x="17353" y="17402"/>
                      <a:pt x="16787" y="18741"/>
                      <a:pt x="16584" y="19365"/>
                    </a:cubicBezTo>
                    <a:cubicBezTo>
                      <a:pt x="16220" y="19187"/>
                      <a:pt x="15411" y="19901"/>
                      <a:pt x="15128" y="20704"/>
                    </a:cubicBezTo>
                    <a:cubicBezTo>
                      <a:pt x="14764" y="20347"/>
                      <a:pt x="13712" y="20347"/>
                      <a:pt x="13267" y="21150"/>
                    </a:cubicBezTo>
                    <a:cubicBezTo>
                      <a:pt x="12944" y="20704"/>
                      <a:pt x="11973" y="20972"/>
                      <a:pt x="11447" y="21329"/>
                    </a:cubicBezTo>
                    <a:cubicBezTo>
                      <a:pt x="11204" y="21150"/>
                      <a:pt x="10234" y="20704"/>
                      <a:pt x="9627" y="20972"/>
                    </a:cubicBezTo>
                    <a:cubicBezTo>
                      <a:pt x="9263" y="20615"/>
                      <a:pt x="8130" y="20704"/>
                      <a:pt x="7969" y="20526"/>
                    </a:cubicBezTo>
                    <a:cubicBezTo>
                      <a:pt x="7807" y="20347"/>
                      <a:pt x="7402" y="19633"/>
                      <a:pt x="7038" y="19455"/>
                    </a:cubicBezTo>
                    <a:cubicBezTo>
                      <a:pt x="6634" y="19276"/>
                      <a:pt x="6189" y="19098"/>
                      <a:pt x="5906" y="18384"/>
                    </a:cubicBezTo>
                    <a:cubicBezTo>
                      <a:pt x="5582" y="17580"/>
                      <a:pt x="4733" y="14813"/>
                      <a:pt x="4166" y="14635"/>
                    </a:cubicBezTo>
                    <a:cubicBezTo>
                      <a:pt x="3964" y="14010"/>
                      <a:pt x="3519" y="13296"/>
                      <a:pt x="2831" y="12671"/>
                    </a:cubicBezTo>
                    <a:cubicBezTo>
                      <a:pt x="2629" y="12046"/>
                      <a:pt x="1861" y="10529"/>
                      <a:pt x="1335" y="10083"/>
                    </a:cubicBezTo>
                    <a:cubicBezTo>
                      <a:pt x="1173" y="9547"/>
                      <a:pt x="809" y="8744"/>
                      <a:pt x="162" y="8565"/>
                    </a:cubicBezTo>
                    <a:cubicBezTo>
                      <a:pt x="0" y="8208"/>
                      <a:pt x="0" y="8208"/>
                      <a:pt x="0" y="8208"/>
                    </a:cubicBezTo>
                    <a:cubicBezTo>
                      <a:pt x="81" y="8208"/>
                      <a:pt x="162" y="8119"/>
                      <a:pt x="243" y="8030"/>
                    </a:cubicBezTo>
                    <a:cubicBezTo>
                      <a:pt x="404" y="7851"/>
                      <a:pt x="607" y="7584"/>
                      <a:pt x="728" y="7316"/>
                    </a:cubicBezTo>
                    <a:cubicBezTo>
                      <a:pt x="1133" y="7673"/>
                      <a:pt x="2103" y="9279"/>
                      <a:pt x="2265" y="9458"/>
                    </a:cubicBezTo>
                    <a:cubicBezTo>
                      <a:pt x="2467" y="9636"/>
                      <a:pt x="2953" y="10440"/>
                      <a:pt x="3074" y="10708"/>
                    </a:cubicBezTo>
                    <a:cubicBezTo>
                      <a:pt x="3196" y="11065"/>
                      <a:pt x="3681" y="11511"/>
                      <a:pt x="3924" y="11779"/>
                    </a:cubicBezTo>
                    <a:cubicBezTo>
                      <a:pt x="4166" y="12046"/>
                      <a:pt x="4490" y="12850"/>
                      <a:pt x="4611" y="13117"/>
                    </a:cubicBezTo>
                    <a:cubicBezTo>
                      <a:pt x="4692" y="13385"/>
                      <a:pt x="5380" y="15617"/>
                      <a:pt x="5622" y="15884"/>
                    </a:cubicBezTo>
                    <a:cubicBezTo>
                      <a:pt x="5906" y="16152"/>
                      <a:pt x="6310" y="16955"/>
                      <a:pt x="6472" y="17312"/>
                    </a:cubicBezTo>
                    <a:cubicBezTo>
                      <a:pt x="6634" y="17580"/>
                      <a:pt x="7362" y="17580"/>
                      <a:pt x="7726" y="17848"/>
                    </a:cubicBezTo>
                    <a:cubicBezTo>
                      <a:pt x="8049" y="18116"/>
                      <a:pt x="8535" y="19276"/>
                      <a:pt x="8939" y="19276"/>
                    </a:cubicBezTo>
                    <a:cubicBezTo>
                      <a:pt x="9344" y="19276"/>
                      <a:pt x="9667" y="19276"/>
                      <a:pt x="10072" y="19187"/>
                    </a:cubicBezTo>
                    <a:cubicBezTo>
                      <a:pt x="10476" y="19187"/>
                      <a:pt x="11043" y="19901"/>
                      <a:pt x="11366" y="19722"/>
                    </a:cubicBezTo>
                    <a:cubicBezTo>
                      <a:pt x="11649" y="19633"/>
                      <a:pt x="11690" y="19544"/>
                      <a:pt x="12175" y="19276"/>
                    </a:cubicBezTo>
                    <a:cubicBezTo>
                      <a:pt x="12620" y="19008"/>
                      <a:pt x="13065" y="19187"/>
                      <a:pt x="13712" y="19008"/>
                    </a:cubicBezTo>
                    <a:cubicBezTo>
                      <a:pt x="14319" y="18830"/>
                      <a:pt x="14764" y="18919"/>
                      <a:pt x="15169" y="18473"/>
                    </a:cubicBezTo>
                    <a:cubicBezTo>
                      <a:pt x="15613" y="18027"/>
                      <a:pt x="16220" y="18384"/>
                      <a:pt x="16463" y="17759"/>
                    </a:cubicBezTo>
                    <a:cubicBezTo>
                      <a:pt x="16706" y="17134"/>
                      <a:pt x="17312" y="16241"/>
                      <a:pt x="17798" y="15617"/>
                    </a:cubicBezTo>
                    <a:cubicBezTo>
                      <a:pt x="17879" y="14992"/>
                      <a:pt x="18445" y="13742"/>
                      <a:pt x="18485" y="13653"/>
                    </a:cubicBezTo>
                    <a:cubicBezTo>
                      <a:pt x="18930" y="12760"/>
                      <a:pt x="18930" y="12225"/>
                      <a:pt x="19133" y="11600"/>
                    </a:cubicBezTo>
                    <a:cubicBezTo>
                      <a:pt x="19335" y="10886"/>
                      <a:pt x="19658" y="9458"/>
                      <a:pt x="19820" y="8387"/>
                    </a:cubicBezTo>
                    <a:cubicBezTo>
                      <a:pt x="20022" y="7316"/>
                      <a:pt x="20022" y="5263"/>
                      <a:pt x="20306" y="4549"/>
                    </a:cubicBezTo>
                    <a:cubicBezTo>
                      <a:pt x="20508" y="4013"/>
                      <a:pt x="20670" y="3299"/>
                      <a:pt x="20710" y="2407"/>
                    </a:cubicBezTo>
                    <a:cubicBezTo>
                      <a:pt x="20912" y="1871"/>
                      <a:pt x="20993" y="1871"/>
                      <a:pt x="21115" y="1068"/>
                    </a:cubicBezTo>
                    <a:cubicBezTo>
                      <a:pt x="21276" y="175"/>
                      <a:pt x="21560" y="-271"/>
                      <a:pt x="21600" y="175"/>
                    </a:cubicBezTo>
                    <a:cubicBezTo>
                      <a:pt x="21519" y="265"/>
                      <a:pt x="21398" y="800"/>
                      <a:pt x="21398" y="1068"/>
                    </a:cubicBezTo>
                    <a:close/>
                  </a:path>
                </a:pathLst>
              </a:custGeom>
              <a:solidFill>
                <a:srgbClr val="FDEF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84" name="Freeform 18"/>
              <p:cNvSpPr/>
              <p:nvPr/>
            </p:nvSpPr>
            <p:spPr>
              <a:xfrm>
                <a:off x="896475" y="372222"/>
                <a:ext cx="479717" cy="227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0" h="21600" fill="norm" stroke="1" extrusionOk="0">
                    <a:moveTo>
                      <a:pt x="0" y="21600"/>
                    </a:moveTo>
                    <a:cubicBezTo>
                      <a:pt x="1220" y="21323"/>
                      <a:pt x="2441" y="19662"/>
                      <a:pt x="3661" y="19108"/>
                    </a:cubicBezTo>
                    <a:cubicBezTo>
                      <a:pt x="4759" y="18831"/>
                      <a:pt x="5736" y="19108"/>
                      <a:pt x="6834" y="18554"/>
                    </a:cubicBezTo>
                    <a:cubicBezTo>
                      <a:pt x="7932" y="18000"/>
                      <a:pt x="8786" y="16615"/>
                      <a:pt x="10007" y="16615"/>
                    </a:cubicBezTo>
                    <a:cubicBezTo>
                      <a:pt x="10983" y="16338"/>
                      <a:pt x="11959" y="16892"/>
                      <a:pt x="12814" y="15785"/>
                    </a:cubicBezTo>
                    <a:cubicBezTo>
                      <a:pt x="13668" y="14677"/>
                      <a:pt x="14522" y="13569"/>
                      <a:pt x="15376" y="12462"/>
                    </a:cubicBezTo>
                    <a:cubicBezTo>
                      <a:pt x="16353" y="11354"/>
                      <a:pt x="16597" y="10523"/>
                      <a:pt x="17695" y="10523"/>
                    </a:cubicBezTo>
                    <a:cubicBezTo>
                      <a:pt x="18793" y="10246"/>
                      <a:pt x="19769" y="8585"/>
                      <a:pt x="20380" y="6646"/>
                    </a:cubicBezTo>
                    <a:cubicBezTo>
                      <a:pt x="20746" y="5262"/>
                      <a:pt x="21600" y="1385"/>
                      <a:pt x="21478" y="0"/>
                    </a:cubicBezTo>
                    <a:cubicBezTo>
                      <a:pt x="20990" y="277"/>
                      <a:pt x="20868" y="1385"/>
                      <a:pt x="20380" y="1938"/>
                    </a:cubicBezTo>
                    <a:cubicBezTo>
                      <a:pt x="19892" y="2492"/>
                      <a:pt x="19647" y="2492"/>
                      <a:pt x="19281" y="3323"/>
                    </a:cubicBezTo>
                    <a:cubicBezTo>
                      <a:pt x="18549" y="4431"/>
                      <a:pt x="18793" y="6646"/>
                      <a:pt x="18305" y="8308"/>
                    </a:cubicBezTo>
                    <a:cubicBezTo>
                      <a:pt x="17817" y="9969"/>
                      <a:pt x="16841" y="9692"/>
                      <a:pt x="16108" y="9692"/>
                    </a:cubicBezTo>
                    <a:cubicBezTo>
                      <a:pt x="15010" y="9692"/>
                      <a:pt x="14034" y="10800"/>
                      <a:pt x="13302" y="12462"/>
                    </a:cubicBezTo>
                    <a:cubicBezTo>
                      <a:pt x="12447" y="14123"/>
                      <a:pt x="11715" y="14954"/>
                      <a:pt x="10495" y="14954"/>
                    </a:cubicBezTo>
                    <a:cubicBezTo>
                      <a:pt x="9275" y="14954"/>
                      <a:pt x="8176" y="13846"/>
                      <a:pt x="7078" y="15785"/>
                    </a:cubicBezTo>
                    <a:cubicBezTo>
                      <a:pt x="6834" y="16338"/>
                      <a:pt x="6590" y="17446"/>
                      <a:pt x="6346" y="17723"/>
                    </a:cubicBezTo>
                    <a:cubicBezTo>
                      <a:pt x="5980" y="18277"/>
                      <a:pt x="5247" y="18000"/>
                      <a:pt x="4759" y="18000"/>
                    </a:cubicBezTo>
                    <a:cubicBezTo>
                      <a:pt x="3173" y="18000"/>
                      <a:pt x="1831" y="18831"/>
                      <a:pt x="488" y="20769"/>
                    </a:cubicBezTo>
                  </a:path>
                </a:pathLst>
              </a:custGeom>
              <a:solidFill>
                <a:srgbClr val="FD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85" name="Freeform 19"/>
              <p:cNvSpPr/>
              <p:nvPr/>
            </p:nvSpPr>
            <p:spPr>
              <a:xfrm>
                <a:off x="1354651" y="21612"/>
                <a:ext cx="175428" cy="3942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9" h="20743" fill="norm" stroke="1" extrusionOk="0">
                    <a:moveTo>
                      <a:pt x="645" y="20743"/>
                    </a:moveTo>
                    <a:cubicBezTo>
                      <a:pt x="4513" y="17986"/>
                      <a:pt x="8382" y="15228"/>
                      <a:pt x="10639" y="12164"/>
                    </a:cubicBezTo>
                    <a:cubicBezTo>
                      <a:pt x="12251" y="10173"/>
                      <a:pt x="12573" y="8028"/>
                      <a:pt x="14830" y="6190"/>
                    </a:cubicBezTo>
                    <a:cubicBezTo>
                      <a:pt x="15797" y="5117"/>
                      <a:pt x="16764" y="4198"/>
                      <a:pt x="17731" y="3126"/>
                    </a:cubicBezTo>
                    <a:cubicBezTo>
                      <a:pt x="18054" y="2513"/>
                      <a:pt x="21600" y="828"/>
                      <a:pt x="20633" y="215"/>
                    </a:cubicBezTo>
                    <a:cubicBezTo>
                      <a:pt x="18376" y="-857"/>
                      <a:pt x="8704" y="2360"/>
                      <a:pt x="9027" y="3586"/>
                    </a:cubicBezTo>
                    <a:cubicBezTo>
                      <a:pt x="10639" y="3739"/>
                      <a:pt x="12573" y="2820"/>
                      <a:pt x="13540" y="4198"/>
                    </a:cubicBezTo>
                    <a:cubicBezTo>
                      <a:pt x="14185" y="4811"/>
                      <a:pt x="13540" y="5883"/>
                      <a:pt x="12896" y="6496"/>
                    </a:cubicBezTo>
                    <a:cubicBezTo>
                      <a:pt x="12573" y="7569"/>
                      <a:pt x="11284" y="7875"/>
                      <a:pt x="9672" y="8334"/>
                    </a:cubicBezTo>
                    <a:cubicBezTo>
                      <a:pt x="6770" y="9100"/>
                      <a:pt x="7737" y="9100"/>
                      <a:pt x="9027" y="10326"/>
                    </a:cubicBezTo>
                    <a:cubicBezTo>
                      <a:pt x="9994" y="10939"/>
                      <a:pt x="10316" y="11552"/>
                      <a:pt x="9349" y="12317"/>
                    </a:cubicBezTo>
                    <a:cubicBezTo>
                      <a:pt x="8060" y="13237"/>
                      <a:pt x="6770" y="12777"/>
                      <a:pt x="5158" y="13543"/>
                    </a:cubicBezTo>
                    <a:cubicBezTo>
                      <a:pt x="3869" y="14156"/>
                      <a:pt x="4836" y="14769"/>
                      <a:pt x="4513" y="15688"/>
                    </a:cubicBezTo>
                    <a:cubicBezTo>
                      <a:pt x="4191" y="17373"/>
                      <a:pt x="967" y="18752"/>
                      <a:pt x="0" y="20590"/>
                    </a:cubicBezTo>
                  </a:path>
                </a:pathLst>
              </a:custGeom>
              <a:solidFill>
                <a:srgbClr val="FD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86" name="Freeform 20"/>
              <p:cNvSpPr/>
              <p:nvPr/>
            </p:nvSpPr>
            <p:spPr>
              <a:xfrm>
                <a:off x="749171" y="502644"/>
                <a:ext cx="84034" cy="70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88" h="20814" fill="norm" stroke="1" extrusionOk="0">
                    <a:moveTo>
                      <a:pt x="18488" y="942"/>
                    </a:moveTo>
                    <a:cubicBezTo>
                      <a:pt x="14888" y="-786"/>
                      <a:pt x="10688" y="78"/>
                      <a:pt x="7088" y="1806"/>
                    </a:cubicBezTo>
                    <a:cubicBezTo>
                      <a:pt x="3488" y="3534"/>
                      <a:pt x="-3112" y="15630"/>
                      <a:pt x="1688" y="20814"/>
                    </a:cubicBezTo>
                    <a:cubicBezTo>
                      <a:pt x="4688" y="18222"/>
                      <a:pt x="5288" y="11310"/>
                      <a:pt x="8288" y="7854"/>
                    </a:cubicBezTo>
                    <a:cubicBezTo>
                      <a:pt x="10688" y="4398"/>
                      <a:pt x="14888" y="942"/>
                      <a:pt x="17888" y="942"/>
                    </a:cubicBezTo>
                  </a:path>
                </a:pathLst>
              </a:custGeom>
              <a:solidFill>
                <a:srgbClr val="FD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87" name="Freeform 21"/>
              <p:cNvSpPr/>
              <p:nvPr/>
            </p:nvSpPr>
            <p:spPr>
              <a:xfrm>
                <a:off x="904571" y="487900"/>
                <a:ext cx="68268" cy="797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903" h="18351" fill="norm" stroke="1" extrusionOk="0">
                    <a:moveTo>
                      <a:pt x="15903" y="801"/>
                    </a:moveTo>
                    <a:cubicBezTo>
                      <a:pt x="5738" y="-3249"/>
                      <a:pt x="-5697" y="8901"/>
                      <a:pt x="3197" y="18351"/>
                    </a:cubicBezTo>
                    <a:cubicBezTo>
                      <a:pt x="656" y="11601"/>
                      <a:pt x="8279" y="801"/>
                      <a:pt x="15268" y="801"/>
                    </a:cubicBezTo>
                  </a:path>
                </a:pathLst>
              </a:custGeom>
              <a:solidFill>
                <a:srgbClr val="FD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88" name="Freeform 22"/>
              <p:cNvSpPr/>
              <p:nvPr/>
            </p:nvSpPr>
            <p:spPr>
              <a:xfrm>
                <a:off x="1029561" y="465039"/>
                <a:ext cx="63277" cy="993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81" h="21600" fill="norm" stroke="1" extrusionOk="0">
                    <a:moveTo>
                      <a:pt x="20881" y="0"/>
                    </a:moveTo>
                    <a:cubicBezTo>
                      <a:pt x="15481" y="635"/>
                      <a:pt x="1981" y="635"/>
                      <a:pt x="181" y="5718"/>
                    </a:cubicBezTo>
                    <a:cubicBezTo>
                      <a:pt x="-719" y="8259"/>
                      <a:pt x="1981" y="11435"/>
                      <a:pt x="2881" y="13976"/>
                    </a:cubicBezTo>
                    <a:cubicBezTo>
                      <a:pt x="2881" y="16518"/>
                      <a:pt x="1981" y="19059"/>
                      <a:pt x="2881" y="21600"/>
                    </a:cubicBezTo>
                    <a:cubicBezTo>
                      <a:pt x="5581" y="20965"/>
                      <a:pt x="10981" y="17153"/>
                      <a:pt x="14581" y="15882"/>
                    </a:cubicBezTo>
                    <a:cubicBezTo>
                      <a:pt x="1981" y="15882"/>
                      <a:pt x="7381" y="0"/>
                      <a:pt x="16381" y="1271"/>
                    </a:cubicBezTo>
                  </a:path>
                </a:pathLst>
              </a:custGeom>
              <a:solidFill>
                <a:srgbClr val="FD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89" name="Freeform 23"/>
              <p:cNvSpPr/>
              <p:nvPr/>
            </p:nvSpPr>
            <p:spPr>
              <a:xfrm>
                <a:off x="601934" y="483434"/>
                <a:ext cx="92727" cy="340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8187" fill="norm" stroke="1" extrusionOk="0">
                    <a:moveTo>
                      <a:pt x="0" y="18187"/>
                    </a:moveTo>
                    <a:cubicBezTo>
                      <a:pt x="3176" y="-1870"/>
                      <a:pt x="15247" y="-3413"/>
                      <a:pt x="21600" y="4301"/>
                    </a:cubicBezTo>
                    <a:cubicBezTo>
                      <a:pt x="13976" y="-327"/>
                      <a:pt x="8894" y="7387"/>
                      <a:pt x="2541" y="15101"/>
                    </a:cubicBezTo>
                  </a:path>
                </a:pathLst>
              </a:custGeom>
              <a:solidFill>
                <a:srgbClr val="FD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90" name="Freeform 24"/>
              <p:cNvSpPr/>
              <p:nvPr/>
            </p:nvSpPr>
            <p:spPr>
              <a:xfrm>
                <a:off x="471027" y="429154"/>
                <a:ext cx="111272" cy="33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047" fill="norm" stroke="1" extrusionOk="0">
                    <a:moveTo>
                      <a:pt x="0" y="9078"/>
                    </a:moveTo>
                    <a:cubicBezTo>
                      <a:pt x="4741" y="5755"/>
                      <a:pt x="7902" y="-2553"/>
                      <a:pt x="13171" y="770"/>
                    </a:cubicBezTo>
                    <a:cubicBezTo>
                      <a:pt x="16859" y="2432"/>
                      <a:pt x="20020" y="7416"/>
                      <a:pt x="21600" y="19047"/>
                    </a:cubicBezTo>
                    <a:cubicBezTo>
                      <a:pt x="15278" y="9078"/>
                      <a:pt x="9483" y="7416"/>
                      <a:pt x="2107" y="7416"/>
                    </a:cubicBezTo>
                  </a:path>
                </a:pathLst>
              </a:custGeom>
              <a:solidFill>
                <a:srgbClr val="FD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91" name="Freeform 25"/>
              <p:cNvSpPr/>
              <p:nvPr/>
            </p:nvSpPr>
            <p:spPr>
              <a:xfrm>
                <a:off x="481935" y="656541"/>
                <a:ext cx="127636" cy="705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231" fill="norm" stroke="1" extrusionOk="0">
                    <a:moveTo>
                      <a:pt x="0" y="20231"/>
                    </a:moveTo>
                    <a:cubicBezTo>
                      <a:pt x="460" y="11923"/>
                      <a:pt x="4136" y="1954"/>
                      <a:pt x="9191" y="293"/>
                    </a:cubicBezTo>
                    <a:cubicBezTo>
                      <a:pt x="12868" y="-1369"/>
                      <a:pt x="17923" y="4446"/>
                      <a:pt x="21600" y="7769"/>
                    </a:cubicBezTo>
                    <a:cubicBezTo>
                      <a:pt x="21600" y="9431"/>
                      <a:pt x="20681" y="7769"/>
                      <a:pt x="20681" y="9431"/>
                    </a:cubicBezTo>
                    <a:cubicBezTo>
                      <a:pt x="17923" y="7769"/>
                      <a:pt x="16085" y="6108"/>
                      <a:pt x="12868" y="6108"/>
                    </a:cubicBezTo>
                    <a:cubicBezTo>
                      <a:pt x="10111" y="5277"/>
                      <a:pt x="5515" y="8600"/>
                      <a:pt x="3677" y="11923"/>
                    </a:cubicBezTo>
                  </a:path>
                </a:pathLst>
              </a:custGeom>
              <a:solidFill>
                <a:srgbClr val="FD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92" name="Freeform 26"/>
              <p:cNvSpPr/>
              <p:nvPr/>
            </p:nvSpPr>
            <p:spPr>
              <a:xfrm>
                <a:off x="619542" y="692173"/>
                <a:ext cx="115482" cy="786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16" h="21015" fill="norm" stroke="1" extrusionOk="0">
                    <a:moveTo>
                      <a:pt x="736" y="21015"/>
                    </a:moveTo>
                    <a:cubicBezTo>
                      <a:pt x="-1184" y="14072"/>
                      <a:pt x="736" y="1729"/>
                      <a:pt x="5536" y="186"/>
                    </a:cubicBezTo>
                    <a:cubicBezTo>
                      <a:pt x="8896" y="-585"/>
                      <a:pt x="18496" y="958"/>
                      <a:pt x="20416" y="6358"/>
                    </a:cubicBezTo>
                    <a:cubicBezTo>
                      <a:pt x="16096" y="7129"/>
                      <a:pt x="12736" y="4044"/>
                      <a:pt x="8416" y="5586"/>
                    </a:cubicBezTo>
                    <a:cubicBezTo>
                      <a:pt x="6016" y="6358"/>
                      <a:pt x="1216" y="9444"/>
                      <a:pt x="736" y="14072"/>
                    </a:cubicBezTo>
                  </a:path>
                </a:pathLst>
              </a:custGeom>
              <a:solidFill>
                <a:srgbClr val="FD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93" name="Freeform 27"/>
              <p:cNvSpPr/>
              <p:nvPr/>
            </p:nvSpPr>
            <p:spPr>
              <a:xfrm>
                <a:off x="769234" y="707723"/>
                <a:ext cx="107606" cy="870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12" h="20755" fill="norm" stroke="1" extrusionOk="0">
                    <a:moveTo>
                      <a:pt x="321" y="20755"/>
                    </a:moveTo>
                    <a:cubicBezTo>
                      <a:pt x="321" y="13090"/>
                      <a:pt x="-1688" y="5426"/>
                      <a:pt x="4340" y="1942"/>
                    </a:cubicBezTo>
                    <a:cubicBezTo>
                      <a:pt x="7856" y="-845"/>
                      <a:pt x="16898" y="-845"/>
                      <a:pt x="19912" y="3336"/>
                    </a:cubicBezTo>
                    <a:cubicBezTo>
                      <a:pt x="13884" y="4729"/>
                      <a:pt x="1326" y="3336"/>
                      <a:pt x="1828" y="17271"/>
                    </a:cubicBezTo>
                  </a:path>
                </a:pathLst>
              </a:custGeom>
              <a:solidFill>
                <a:srgbClr val="FD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94" name="Freeform 28"/>
              <p:cNvSpPr/>
              <p:nvPr/>
            </p:nvSpPr>
            <p:spPr>
              <a:xfrm>
                <a:off x="917421" y="711771"/>
                <a:ext cx="82690" cy="79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66" h="19723" fill="norm" stroke="1" extrusionOk="0">
                    <a:moveTo>
                      <a:pt x="216" y="19723"/>
                    </a:moveTo>
                    <a:cubicBezTo>
                      <a:pt x="216" y="13963"/>
                      <a:pt x="-1134" y="6043"/>
                      <a:pt x="2916" y="2443"/>
                    </a:cubicBezTo>
                    <a:cubicBezTo>
                      <a:pt x="7641" y="-1877"/>
                      <a:pt x="16416" y="283"/>
                      <a:pt x="20466" y="3163"/>
                    </a:cubicBezTo>
                    <a:cubicBezTo>
                      <a:pt x="16416" y="3883"/>
                      <a:pt x="-1134" y="-437"/>
                      <a:pt x="216" y="16843"/>
                    </a:cubicBezTo>
                  </a:path>
                </a:pathLst>
              </a:custGeom>
              <a:solidFill>
                <a:srgbClr val="FD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95" name="Freeform 29"/>
              <p:cNvSpPr/>
              <p:nvPr/>
            </p:nvSpPr>
            <p:spPr>
              <a:xfrm>
                <a:off x="1039037" y="691845"/>
                <a:ext cx="88709" cy="734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108" h="17101" fill="norm" stroke="1" extrusionOk="0">
                    <a:moveTo>
                      <a:pt x="939" y="17101"/>
                    </a:moveTo>
                    <a:cubicBezTo>
                      <a:pt x="-3492" y="2926"/>
                      <a:pt x="8693" y="-4499"/>
                      <a:pt x="18108" y="2926"/>
                    </a:cubicBezTo>
                    <a:cubicBezTo>
                      <a:pt x="13123" y="3601"/>
                      <a:pt x="-1830" y="3601"/>
                      <a:pt x="939" y="13726"/>
                    </a:cubicBezTo>
                  </a:path>
                </a:pathLst>
              </a:custGeom>
              <a:solidFill>
                <a:srgbClr val="FD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96" name="Freeform 30"/>
              <p:cNvSpPr/>
              <p:nvPr/>
            </p:nvSpPr>
            <p:spPr>
              <a:xfrm>
                <a:off x="347755" y="525515"/>
                <a:ext cx="136363" cy="1087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8391" fill="norm" stroke="1" extrusionOk="0">
                    <a:moveTo>
                      <a:pt x="0" y="18391"/>
                    </a:moveTo>
                    <a:cubicBezTo>
                      <a:pt x="432" y="13482"/>
                      <a:pt x="3456" y="3173"/>
                      <a:pt x="7344" y="718"/>
                    </a:cubicBezTo>
                    <a:cubicBezTo>
                      <a:pt x="13824" y="-3209"/>
                      <a:pt x="19440" y="10046"/>
                      <a:pt x="21600" y="14464"/>
                    </a:cubicBezTo>
                    <a:cubicBezTo>
                      <a:pt x="18576" y="11518"/>
                      <a:pt x="13392" y="4155"/>
                      <a:pt x="9072" y="5136"/>
                    </a:cubicBezTo>
                    <a:cubicBezTo>
                      <a:pt x="6480" y="5627"/>
                      <a:pt x="3888" y="8573"/>
                      <a:pt x="2592" y="11518"/>
                    </a:cubicBezTo>
                  </a:path>
                </a:pathLst>
              </a:custGeom>
              <a:solidFill>
                <a:srgbClr val="FD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97" name="Freeform 31"/>
              <p:cNvSpPr/>
              <p:nvPr/>
            </p:nvSpPr>
            <p:spPr>
              <a:xfrm>
                <a:off x="233608" y="446822"/>
                <a:ext cx="130512" cy="108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0703" fill="norm" stroke="1" extrusionOk="0">
                    <a:moveTo>
                      <a:pt x="22" y="20703"/>
                    </a:moveTo>
                    <a:cubicBezTo>
                      <a:pt x="-419" y="12949"/>
                      <a:pt x="5752" y="2426"/>
                      <a:pt x="11924" y="211"/>
                    </a:cubicBezTo>
                    <a:cubicBezTo>
                      <a:pt x="15450" y="-897"/>
                      <a:pt x="18977" y="2426"/>
                      <a:pt x="21181" y="8518"/>
                    </a:cubicBezTo>
                    <a:cubicBezTo>
                      <a:pt x="14569" y="211"/>
                      <a:pt x="4430" y="7411"/>
                      <a:pt x="1344" y="14611"/>
                    </a:cubicBezTo>
                  </a:path>
                </a:pathLst>
              </a:custGeom>
              <a:solidFill>
                <a:srgbClr val="FD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98" name="Freeform 32"/>
              <p:cNvSpPr/>
              <p:nvPr/>
            </p:nvSpPr>
            <p:spPr>
              <a:xfrm>
                <a:off x="138304" y="367245"/>
                <a:ext cx="143999" cy="109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393" fill="norm" stroke="1" extrusionOk="0">
                    <a:moveTo>
                      <a:pt x="0" y="19393"/>
                    </a:moveTo>
                    <a:cubicBezTo>
                      <a:pt x="815" y="4993"/>
                      <a:pt x="6928" y="-1693"/>
                      <a:pt x="13042" y="364"/>
                    </a:cubicBezTo>
                    <a:cubicBezTo>
                      <a:pt x="19562" y="2422"/>
                      <a:pt x="21600" y="8079"/>
                      <a:pt x="21600" y="8079"/>
                    </a:cubicBezTo>
                    <a:cubicBezTo>
                      <a:pt x="17932" y="5507"/>
                      <a:pt x="7336" y="-2207"/>
                      <a:pt x="0" y="19393"/>
                    </a:cubicBezTo>
                    <a:close/>
                  </a:path>
                </a:pathLst>
              </a:custGeom>
              <a:solidFill>
                <a:srgbClr val="FD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499" name="Freeform 33"/>
              <p:cNvSpPr/>
              <p:nvPr/>
            </p:nvSpPr>
            <p:spPr>
              <a:xfrm>
                <a:off x="56486" y="296183"/>
                <a:ext cx="111273" cy="90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193" fill="norm" stroke="1" extrusionOk="0">
                    <a:moveTo>
                      <a:pt x="0" y="19193"/>
                    </a:moveTo>
                    <a:cubicBezTo>
                      <a:pt x="1054" y="13022"/>
                      <a:pt x="3688" y="6233"/>
                      <a:pt x="7902" y="2530"/>
                    </a:cubicBezTo>
                    <a:cubicBezTo>
                      <a:pt x="13698" y="-2407"/>
                      <a:pt x="17385" y="679"/>
                      <a:pt x="21600" y="4999"/>
                    </a:cubicBezTo>
                    <a:cubicBezTo>
                      <a:pt x="15278" y="2530"/>
                      <a:pt x="10010" y="6233"/>
                      <a:pt x="4741" y="11170"/>
                    </a:cubicBezTo>
                  </a:path>
                </a:pathLst>
              </a:custGeom>
              <a:solidFill>
                <a:srgbClr val="FD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00" name="Freeform 34"/>
              <p:cNvSpPr/>
              <p:nvPr/>
            </p:nvSpPr>
            <p:spPr>
              <a:xfrm>
                <a:off x="788394" y="1851832"/>
                <a:ext cx="157173" cy="3636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560" h="21600" fill="norm" stroke="1" extrusionOk="0">
                    <a:moveTo>
                      <a:pt x="15560" y="0"/>
                    </a:moveTo>
                    <a:cubicBezTo>
                      <a:pt x="9080" y="1728"/>
                      <a:pt x="-6040" y="9504"/>
                      <a:pt x="2600" y="21600"/>
                    </a:cubicBezTo>
                    <a:cubicBezTo>
                      <a:pt x="980" y="16762"/>
                      <a:pt x="2870" y="5702"/>
                      <a:pt x="15560" y="0"/>
                    </a:cubicBezTo>
                    <a:close/>
                  </a:path>
                </a:pathLst>
              </a:custGeom>
              <a:solidFill>
                <a:srgbClr val="FD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01" name="Freeform 35"/>
              <p:cNvSpPr/>
              <p:nvPr/>
            </p:nvSpPr>
            <p:spPr>
              <a:xfrm>
                <a:off x="790250" y="2273329"/>
                <a:ext cx="157499" cy="480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0" h="21600" fill="norm" stroke="1" extrusionOk="0">
                    <a:moveTo>
                      <a:pt x="2430" y="0"/>
                    </a:moveTo>
                    <a:cubicBezTo>
                      <a:pt x="-810" y="3142"/>
                      <a:pt x="-810" y="6938"/>
                      <a:pt x="2430" y="9818"/>
                    </a:cubicBezTo>
                    <a:cubicBezTo>
                      <a:pt x="5670" y="12698"/>
                      <a:pt x="20070" y="17280"/>
                      <a:pt x="20790" y="21600"/>
                    </a:cubicBezTo>
                    <a:cubicBezTo>
                      <a:pt x="20070" y="16625"/>
                      <a:pt x="10710" y="12567"/>
                      <a:pt x="6030" y="9425"/>
                    </a:cubicBezTo>
                    <a:cubicBezTo>
                      <a:pt x="1350" y="6284"/>
                      <a:pt x="990" y="2618"/>
                      <a:pt x="2430" y="0"/>
                    </a:cubicBezTo>
                    <a:close/>
                  </a:path>
                </a:pathLst>
              </a:custGeom>
              <a:solidFill>
                <a:srgbClr val="FD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02" name="Freeform 36"/>
              <p:cNvSpPr/>
              <p:nvPr/>
            </p:nvSpPr>
            <p:spPr>
              <a:xfrm>
                <a:off x="1523740" y="1810337"/>
                <a:ext cx="34910" cy="556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3323" y="4547"/>
                      <a:pt x="0" y="12505"/>
                      <a:pt x="0" y="21600"/>
                    </a:cubicBezTo>
                  </a:path>
                </a:pathLst>
              </a:custGeom>
              <a:solidFill>
                <a:srgbClr val="FD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03" name="Freeform 37"/>
              <p:cNvSpPr/>
              <p:nvPr/>
            </p:nvSpPr>
            <p:spPr>
              <a:xfrm>
                <a:off x="1485559" y="803547"/>
                <a:ext cx="62182" cy="107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635" y="7005"/>
                    </a:moveTo>
                    <a:cubicBezTo>
                      <a:pt x="9391" y="2335"/>
                      <a:pt x="15965" y="584"/>
                      <a:pt x="21600" y="0"/>
                    </a:cubicBezTo>
                    <a:cubicBezTo>
                      <a:pt x="8452" y="584"/>
                      <a:pt x="0" y="0"/>
                      <a:pt x="0" y="7005"/>
                    </a:cubicBezTo>
                    <a:cubicBezTo>
                      <a:pt x="0" y="14011"/>
                      <a:pt x="0" y="19265"/>
                      <a:pt x="4696" y="21600"/>
                    </a:cubicBezTo>
                    <a:cubicBezTo>
                      <a:pt x="3757" y="19265"/>
                      <a:pt x="2817" y="11676"/>
                      <a:pt x="5635" y="7005"/>
                    </a:cubicBezTo>
                    <a:close/>
                  </a:path>
                </a:pathLst>
              </a:custGeom>
              <a:solidFill>
                <a:srgbClr val="FD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04" name="Freeform 38"/>
              <p:cNvSpPr/>
              <p:nvPr/>
            </p:nvSpPr>
            <p:spPr>
              <a:xfrm>
                <a:off x="1465923" y="672512"/>
                <a:ext cx="63272" cy="1070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635" y="7005"/>
                    </a:moveTo>
                    <a:cubicBezTo>
                      <a:pt x="9391" y="2335"/>
                      <a:pt x="15965" y="584"/>
                      <a:pt x="21600" y="0"/>
                    </a:cubicBezTo>
                    <a:cubicBezTo>
                      <a:pt x="8452" y="584"/>
                      <a:pt x="0" y="0"/>
                      <a:pt x="0" y="7005"/>
                    </a:cubicBezTo>
                    <a:cubicBezTo>
                      <a:pt x="0" y="14011"/>
                      <a:pt x="0" y="19265"/>
                      <a:pt x="4696" y="21600"/>
                    </a:cubicBezTo>
                    <a:cubicBezTo>
                      <a:pt x="3757" y="19265"/>
                      <a:pt x="2817" y="11676"/>
                      <a:pt x="5635" y="7005"/>
                    </a:cubicBezTo>
                    <a:close/>
                  </a:path>
                </a:pathLst>
              </a:custGeom>
              <a:solidFill>
                <a:srgbClr val="FD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05" name="Freeform 39"/>
              <p:cNvSpPr/>
              <p:nvPr/>
            </p:nvSpPr>
            <p:spPr>
              <a:xfrm>
                <a:off x="1503699" y="952000"/>
                <a:ext cx="63678" cy="1070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4" h="19980" fill="norm" stroke="1" extrusionOk="0">
                    <a:moveTo>
                      <a:pt x="5714" y="6480"/>
                    </a:moveTo>
                    <a:cubicBezTo>
                      <a:pt x="9314" y="2160"/>
                      <a:pt x="15614" y="540"/>
                      <a:pt x="21014" y="0"/>
                    </a:cubicBezTo>
                    <a:cubicBezTo>
                      <a:pt x="8414" y="540"/>
                      <a:pt x="2114" y="-1620"/>
                      <a:pt x="314" y="6480"/>
                    </a:cubicBezTo>
                    <a:cubicBezTo>
                      <a:pt x="-586" y="12960"/>
                      <a:pt x="314" y="17820"/>
                      <a:pt x="4814" y="19980"/>
                    </a:cubicBezTo>
                    <a:cubicBezTo>
                      <a:pt x="3914" y="17820"/>
                      <a:pt x="3014" y="10800"/>
                      <a:pt x="5714" y="6480"/>
                    </a:cubicBezTo>
                    <a:close/>
                  </a:path>
                </a:pathLst>
              </a:custGeom>
              <a:solidFill>
                <a:srgbClr val="FD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06" name="Freeform 40"/>
              <p:cNvSpPr/>
              <p:nvPr/>
            </p:nvSpPr>
            <p:spPr>
              <a:xfrm>
                <a:off x="1525922" y="1109297"/>
                <a:ext cx="63273" cy="1070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635" y="7005"/>
                    </a:moveTo>
                    <a:cubicBezTo>
                      <a:pt x="8452" y="2335"/>
                      <a:pt x="15965" y="584"/>
                      <a:pt x="21600" y="0"/>
                    </a:cubicBezTo>
                    <a:cubicBezTo>
                      <a:pt x="8452" y="584"/>
                      <a:pt x="0" y="0"/>
                      <a:pt x="0" y="7005"/>
                    </a:cubicBezTo>
                    <a:cubicBezTo>
                      <a:pt x="0" y="14011"/>
                      <a:pt x="0" y="19265"/>
                      <a:pt x="4696" y="21600"/>
                    </a:cubicBezTo>
                    <a:cubicBezTo>
                      <a:pt x="2817" y="19265"/>
                      <a:pt x="2817" y="11676"/>
                      <a:pt x="5635" y="7005"/>
                    </a:cubicBezTo>
                    <a:close/>
                  </a:path>
                </a:pathLst>
              </a:custGeom>
              <a:solidFill>
                <a:srgbClr val="FD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07" name="Freeform 41"/>
              <p:cNvSpPr/>
              <p:nvPr/>
            </p:nvSpPr>
            <p:spPr>
              <a:xfrm>
                <a:off x="1537008" y="1242516"/>
                <a:ext cx="43459" cy="764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8" h="21600" fill="norm" stroke="1" extrusionOk="0">
                    <a:moveTo>
                      <a:pt x="18308" y="0"/>
                    </a:moveTo>
                    <a:cubicBezTo>
                      <a:pt x="14897" y="0"/>
                      <a:pt x="4666" y="0"/>
                      <a:pt x="1255" y="1662"/>
                    </a:cubicBezTo>
                    <a:cubicBezTo>
                      <a:pt x="-3292" y="5815"/>
                      <a:pt x="5803" y="18277"/>
                      <a:pt x="8076" y="21600"/>
                    </a:cubicBezTo>
                    <a:cubicBezTo>
                      <a:pt x="6940" y="18277"/>
                      <a:pt x="4666" y="13292"/>
                      <a:pt x="4666" y="9138"/>
                    </a:cubicBezTo>
                    <a:cubicBezTo>
                      <a:pt x="5803" y="4154"/>
                      <a:pt x="10350" y="3323"/>
                      <a:pt x="16034" y="1662"/>
                    </a:cubicBezTo>
                  </a:path>
                </a:pathLst>
              </a:custGeom>
              <a:solidFill>
                <a:srgbClr val="FD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08" name="Freeform 42"/>
              <p:cNvSpPr/>
              <p:nvPr/>
            </p:nvSpPr>
            <p:spPr>
              <a:xfrm>
                <a:off x="1569323" y="1350621"/>
                <a:ext cx="79871" cy="73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71" h="21600" fill="norm" stroke="1" extrusionOk="0">
                    <a:moveTo>
                      <a:pt x="17971" y="0"/>
                    </a:moveTo>
                    <a:cubicBezTo>
                      <a:pt x="12417" y="1728"/>
                      <a:pt x="9331" y="0"/>
                      <a:pt x="3777" y="1728"/>
                    </a:cubicBezTo>
                    <a:cubicBezTo>
                      <a:pt x="-3629" y="3456"/>
                      <a:pt x="1925" y="15552"/>
                      <a:pt x="3160" y="21600"/>
                    </a:cubicBezTo>
                    <a:cubicBezTo>
                      <a:pt x="-1160" y="9504"/>
                      <a:pt x="5628" y="4320"/>
                      <a:pt x="13034" y="2592"/>
                    </a:cubicBezTo>
                  </a:path>
                </a:pathLst>
              </a:custGeom>
              <a:solidFill>
                <a:srgbClr val="FD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09" name="Freeform 43"/>
              <p:cNvSpPr/>
              <p:nvPr/>
            </p:nvSpPr>
            <p:spPr>
              <a:xfrm>
                <a:off x="1595506" y="1450614"/>
                <a:ext cx="64597" cy="627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09" h="20335" fill="norm" stroke="1" extrusionOk="0">
                    <a:moveTo>
                      <a:pt x="18009" y="613"/>
                    </a:moveTo>
                    <a:cubicBezTo>
                      <a:pt x="14809" y="613"/>
                      <a:pt x="5209" y="-1265"/>
                      <a:pt x="2009" y="1552"/>
                    </a:cubicBezTo>
                    <a:cubicBezTo>
                      <a:pt x="-2791" y="5309"/>
                      <a:pt x="2009" y="18457"/>
                      <a:pt x="6009" y="20335"/>
                    </a:cubicBezTo>
                    <a:cubicBezTo>
                      <a:pt x="3609" y="17518"/>
                      <a:pt x="2809" y="10005"/>
                      <a:pt x="5209" y="6248"/>
                    </a:cubicBezTo>
                    <a:cubicBezTo>
                      <a:pt x="7609" y="3431"/>
                      <a:pt x="15609" y="613"/>
                      <a:pt x="18809" y="613"/>
                    </a:cubicBezTo>
                  </a:path>
                </a:pathLst>
              </a:custGeom>
              <a:solidFill>
                <a:srgbClr val="FD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10" name="Freeform 44"/>
              <p:cNvSpPr/>
              <p:nvPr/>
            </p:nvSpPr>
            <p:spPr>
              <a:xfrm>
                <a:off x="1610466" y="1552932"/>
                <a:ext cx="79091" cy="59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80" h="21109" fill="norm" stroke="1" extrusionOk="0">
                    <a:moveTo>
                      <a:pt x="20880" y="3623"/>
                    </a:moveTo>
                    <a:cubicBezTo>
                      <a:pt x="15840" y="4652"/>
                      <a:pt x="10800" y="1566"/>
                      <a:pt x="5760" y="538"/>
                    </a:cubicBezTo>
                    <a:cubicBezTo>
                      <a:pt x="2160" y="-491"/>
                      <a:pt x="2160" y="-491"/>
                      <a:pt x="720" y="4652"/>
                    </a:cubicBezTo>
                    <a:cubicBezTo>
                      <a:pt x="0" y="8766"/>
                      <a:pt x="-720" y="18023"/>
                      <a:pt x="1440" y="21109"/>
                    </a:cubicBezTo>
                    <a:cubicBezTo>
                      <a:pt x="1440" y="15966"/>
                      <a:pt x="1440" y="8766"/>
                      <a:pt x="4320" y="5680"/>
                    </a:cubicBezTo>
                    <a:cubicBezTo>
                      <a:pt x="7920" y="3623"/>
                      <a:pt x="18000" y="5680"/>
                      <a:pt x="20880" y="5680"/>
                    </a:cubicBezTo>
                  </a:path>
                </a:pathLst>
              </a:custGeom>
              <a:solidFill>
                <a:srgbClr val="FD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11" name="Freeform 45"/>
              <p:cNvSpPr/>
              <p:nvPr/>
            </p:nvSpPr>
            <p:spPr>
              <a:xfrm>
                <a:off x="1593597" y="1644968"/>
                <a:ext cx="90505" cy="72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3" h="20799" fill="norm" stroke="1" extrusionOk="0">
                    <a:moveTo>
                      <a:pt x="21083" y="7507"/>
                    </a:moveTo>
                    <a:cubicBezTo>
                      <a:pt x="18542" y="6676"/>
                      <a:pt x="15365" y="5845"/>
                      <a:pt x="12824" y="4184"/>
                    </a:cubicBezTo>
                    <a:cubicBezTo>
                      <a:pt x="10918" y="3353"/>
                      <a:pt x="8377" y="861"/>
                      <a:pt x="6471" y="30"/>
                    </a:cubicBezTo>
                    <a:cubicBezTo>
                      <a:pt x="1389" y="-801"/>
                      <a:pt x="-517" y="15814"/>
                      <a:pt x="118" y="20799"/>
                    </a:cubicBezTo>
                    <a:cubicBezTo>
                      <a:pt x="1389" y="16645"/>
                      <a:pt x="1389" y="9168"/>
                      <a:pt x="4565" y="5845"/>
                    </a:cubicBezTo>
                    <a:cubicBezTo>
                      <a:pt x="7742" y="4184"/>
                      <a:pt x="13459" y="5845"/>
                      <a:pt x="16001" y="6676"/>
                    </a:cubicBezTo>
                  </a:path>
                </a:pathLst>
              </a:custGeom>
              <a:solidFill>
                <a:srgbClr val="FD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12" name="Freeform 46"/>
              <p:cNvSpPr/>
              <p:nvPr/>
            </p:nvSpPr>
            <p:spPr>
              <a:xfrm>
                <a:off x="1793235" y="1591296"/>
                <a:ext cx="63229" cy="912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72" h="19842" fill="norm" stroke="1" extrusionOk="0">
                    <a:moveTo>
                      <a:pt x="19872" y="1418"/>
                    </a:moveTo>
                    <a:cubicBezTo>
                      <a:pt x="14688" y="783"/>
                      <a:pt x="7776" y="-1758"/>
                      <a:pt x="3456" y="2054"/>
                    </a:cubicBezTo>
                    <a:cubicBezTo>
                      <a:pt x="-1728" y="7136"/>
                      <a:pt x="1728" y="14124"/>
                      <a:pt x="0" y="19842"/>
                    </a:cubicBezTo>
                    <a:cubicBezTo>
                      <a:pt x="864" y="10948"/>
                      <a:pt x="6048" y="148"/>
                      <a:pt x="19872" y="1418"/>
                    </a:cubicBezTo>
                  </a:path>
                </a:pathLst>
              </a:custGeom>
              <a:solidFill>
                <a:srgbClr val="FD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13" name="Freeform 47"/>
              <p:cNvSpPr/>
              <p:nvPr/>
            </p:nvSpPr>
            <p:spPr>
              <a:xfrm>
                <a:off x="1790852" y="1452889"/>
                <a:ext cx="51430" cy="811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15" h="20855" fill="norm" stroke="1" extrusionOk="0">
                    <a:moveTo>
                      <a:pt x="18515" y="0"/>
                    </a:moveTo>
                    <a:cubicBezTo>
                      <a:pt x="13606" y="745"/>
                      <a:pt x="6733" y="-745"/>
                      <a:pt x="2806" y="2234"/>
                    </a:cubicBezTo>
                    <a:cubicBezTo>
                      <a:pt x="-3085" y="7448"/>
                      <a:pt x="1824" y="15641"/>
                      <a:pt x="3788" y="20855"/>
                    </a:cubicBezTo>
                    <a:cubicBezTo>
                      <a:pt x="2806" y="17131"/>
                      <a:pt x="1824" y="8938"/>
                      <a:pt x="4770" y="5214"/>
                    </a:cubicBezTo>
                    <a:cubicBezTo>
                      <a:pt x="7715" y="2234"/>
                      <a:pt x="13606" y="1489"/>
                      <a:pt x="18515" y="0"/>
                    </a:cubicBezTo>
                  </a:path>
                </a:pathLst>
              </a:custGeom>
              <a:solidFill>
                <a:srgbClr val="FD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14" name="Freeform 48"/>
              <p:cNvSpPr/>
              <p:nvPr/>
            </p:nvSpPr>
            <p:spPr>
              <a:xfrm>
                <a:off x="1762842" y="1320016"/>
                <a:ext cx="73986" cy="79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32" h="19717" fill="norm" stroke="1" extrusionOk="0">
                    <a:moveTo>
                      <a:pt x="2972" y="19717"/>
                    </a:moveTo>
                    <a:cubicBezTo>
                      <a:pt x="3692" y="14677"/>
                      <a:pt x="-2068" y="8197"/>
                      <a:pt x="812" y="3157"/>
                    </a:cubicBezTo>
                    <a:cubicBezTo>
                      <a:pt x="4412" y="-1883"/>
                      <a:pt x="15212" y="277"/>
                      <a:pt x="19532" y="1717"/>
                    </a:cubicBezTo>
                    <a:cubicBezTo>
                      <a:pt x="15932" y="3157"/>
                      <a:pt x="11612" y="1717"/>
                      <a:pt x="7292" y="3157"/>
                    </a:cubicBezTo>
                    <a:cubicBezTo>
                      <a:pt x="2252" y="4597"/>
                      <a:pt x="3692" y="7477"/>
                      <a:pt x="2972" y="11797"/>
                    </a:cubicBezTo>
                  </a:path>
                </a:pathLst>
              </a:custGeom>
              <a:solidFill>
                <a:srgbClr val="FD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15" name="Freeform 49"/>
              <p:cNvSpPr/>
              <p:nvPr/>
            </p:nvSpPr>
            <p:spPr>
              <a:xfrm>
                <a:off x="1727737" y="1202478"/>
                <a:ext cx="57819" cy="749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00" fill="norm" stroke="1" extrusionOk="0">
                    <a:moveTo>
                      <a:pt x="7200" y="20600"/>
                    </a:moveTo>
                    <a:cubicBezTo>
                      <a:pt x="6171" y="17400"/>
                      <a:pt x="6171" y="15000"/>
                      <a:pt x="4114" y="11800"/>
                    </a:cubicBezTo>
                    <a:cubicBezTo>
                      <a:pt x="3086" y="10200"/>
                      <a:pt x="0" y="7000"/>
                      <a:pt x="0" y="5400"/>
                    </a:cubicBezTo>
                    <a:cubicBezTo>
                      <a:pt x="2057" y="600"/>
                      <a:pt x="17486" y="-1000"/>
                      <a:pt x="21600" y="600"/>
                    </a:cubicBezTo>
                    <a:cubicBezTo>
                      <a:pt x="17486" y="1400"/>
                      <a:pt x="12343" y="600"/>
                      <a:pt x="9257" y="3800"/>
                    </a:cubicBezTo>
                    <a:cubicBezTo>
                      <a:pt x="7200" y="6200"/>
                      <a:pt x="5143" y="12600"/>
                      <a:pt x="6171" y="15000"/>
                    </a:cubicBezTo>
                  </a:path>
                </a:pathLst>
              </a:custGeom>
              <a:solidFill>
                <a:srgbClr val="FD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16" name="Freeform 50"/>
              <p:cNvSpPr/>
              <p:nvPr/>
            </p:nvSpPr>
            <p:spPr>
              <a:xfrm>
                <a:off x="1700091" y="1073265"/>
                <a:ext cx="49465" cy="73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88" h="20973" fill="norm" stroke="1" extrusionOk="0">
                    <a:moveTo>
                      <a:pt x="1228" y="20973"/>
                    </a:moveTo>
                    <a:cubicBezTo>
                      <a:pt x="2308" y="15988"/>
                      <a:pt x="-2012" y="10173"/>
                      <a:pt x="1228" y="6019"/>
                    </a:cubicBezTo>
                    <a:cubicBezTo>
                      <a:pt x="4468" y="1035"/>
                      <a:pt x="14188" y="-627"/>
                      <a:pt x="19588" y="204"/>
                    </a:cubicBezTo>
                    <a:cubicBezTo>
                      <a:pt x="9868" y="1865"/>
                      <a:pt x="1228" y="8511"/>
                      <a:pt x="1228" y="16819"/>
                    </a:cubicBezTo>
                  </a:path>
                </a:pathLst>
              </a:custGeom>
              <a:solidFill>
                <a:srgbClr val="FD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17" name="Freeform 51"/>
              <p:cNvSpPr/>
              <p:nvPr/>
            </p:nvSpPr>
            <p:spPr>
              <a:xfrm>
                <a:off x="1678647" y="919296"/>
                <a:ext cx="54546" cy="116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1880" y="1620"/>
                      <a:pt x="0" y="0"/>
                      <a:pt x="0" y="6480"/>
                    </a:cubicBezTo>
                    <a:cubicBezTo>
                      <a:pt x="0" y="11880"/>
                      <a:pt x="7560" y="16200"/>
                      <a:pt x="6480" y="21600"/>
                    </a:cubicBezTo>
                    <a:cubicBezTo>
                      <a:pt x="5400" y="19440"/>
                      <a:pt x="6480" y="17280"/>
                      <a:pt x="6480" y="14580"/>
                    </a:cubicBezTo>
                    <a:cubicBezTo>
                      <a:pt x="7560" y="12420"/>
                      <a:pt x="6480" y="10800"/>
                      <a:pt x="5400" y="8640"/>
                    </a:cubicBezTo>
                    <a:cubicBezTo>
                      <a:pt x="4320" y="4320"/>
                      <a:pt x="9720" y="1620"/>
                      <a:pt x="17280" y="540"/>
                    </a:cubicBezTo>
                  </a:path>
                </a:pathLst>
              </a:custGeom>
              <a:solidFill>
                <a:srgbClr val="FD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18" name="Freeform 52"/>
              <p:cNvSpPr/>
              <p:nvPr/>
            </p:nvSpPr>
            <p:spPr>
              <a:xfrm>
                <a:off x="1672715" y="797462"/>
                <a:ext cx="36478" cy="78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56" h="20892" fill="norm" stroke="1" extrusionOk="0">
                    <a:moveTo>
                      <a:pt x="18056" y="63"/>
                    </a:moveTo>
                    <a:cubicBezTo>
                      <a:pt x="9956" y="63"/>
                      <a:pt x="4556" y="-708"/>
                      <a:pt x="1856" y="3149"/>
                    </a:cubicBezTo>
                    <a:cubicBezTo>
                      <a:pt x="-3544" y="9321"/>
                      <a:pt x="4556" y="15492"/>
                      <a:pt x="4556" y="20892"/>
                    </a:cubicBezTo>
                    <a:cubicBezTo>
                      <a:pt x="4556" y="16263"/>
                      <a:pt x="3206" y="13178"/>
                      <a:pt x="7256" y="7778"/>
                    </a:cubicBezTo>
                    <a:cubicBezTo>
                      <a:pt x="11306" y="3149"/>
                      <a:pt x="11306" y="2378"/>
                      <a:pt x="18056" y="63"/>
                    </a:cubicBezTo>
                  </a:path>
                </a:pathLst>
              </a:custGeom>
              <a:solidFill>
                <a:srgbClr val="FD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19" name="Freeform 53"/>
              <p:cNvSpPr/>
              <p:nvPr/>
            </p:nvSpPr>
            <p:spPr>
              <a:xfrm>
                <a:off x="1655011" y="678889"/>
                <a:ext cx="48727" cy="744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04" h="20448" fill="norm" stroke="1" extrusionOk="0">
                    <a:moveTo>
                      <a:pt x="18204" y="2048"/>
                    </a:moveTo>
                    <a:cubicBezTo>
                      <a:pt x="14090" y="2048"/>
                      <a:pt x="9975" y="-1152"/>
                      <a:pt x="4833" y="448"/>
                    </a:cubicBezTo>
                    <a:cubicBezTo>
                      <a:pt x="-3396" y="3648"/>
                      <a:pt x="718" y="15648"/>
                      <a:pt x="3804" y="20448"/>
                    </a:cubicBezTo>
                    <a:cubicBezTo>
                      <a:pt x="1747" y="10048"/>
                      <a:pt x="4833" y="2848"/>
                      <a:pt x="18204" y="2048"/>
                    </a:cubicBezTo>
                  </a:path>
                </a:pathLst>
              </a:custGeom>
              <a:solidFill>
                <a:srgbClr val="FD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20" name="Freeform 54"/>
              <p:cNvSpPr/>
              <p:nvPr/>
            </p:nvSpPr>
            <p:spPr>
              <a:xfrm>
                <a:off x="1662284" y="550212"/>
                <a:ext cx="38182" cy="840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629" y="1490"/>
                    </a:moveTo>
                    <a:cubicBezTo>
                      <a:pt x="13886" y="7448"/>
                      <a:pt x="3086" y="16386"/>
                      <a:pt x="0" y="21600"/>
                    </a:cubicBezTo>
                    <a:cubicBezTo>
                      <a:pt x="6171" y="17876"/>
                      <a:pt x="12343" y="14152"/>
                      <a:pt x="13886" y="8938"/>
                    </a:cubicBezTo>
                    <a:cubicBezTo>
                      <a:pt x="13886" y="5214"/>
                      <a:pt x="10800" y="1490"/>
                      <a:pt x="21600" y="1490"/>
                    </a:cubicBezTo>
                    <a:cubicBezTo>
                      <a:pt x="18514" y="0"/>
                      <a:pt x="12343" y="0"/>
                      <a:pt x="7714" y="0"/>
                    </a:cubicBezTo>
                  </a:path>
                </a:pathLst>
              </a:custGeom>
              <a:solidFill>
                <a:srgbClr val="FD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21" name="Freeform 55"/>
              <p:cNvSpPr/>
              <p:nvPr/>
            </p:nvSpPr>
            <p:spPr>
              <a:xfrm>
                <a:off x="1673709" y="441251"/>
                <a:ext cx="48575" cy="74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63" h="19522" fill="norm" stroke="1" extrusionOk="0">
                    <a:moveTo>
                      <a:pt x="20463" y="1008"/>
                    </a:moveTo>
                    <a:cubicBezTo>
                      <a:pt x="13642" y="1008"/>
                      <a:pt x="7958" y="-2078"/>
                      <a:pt x="3410" y="2551"/>
                    </a:cubicBezTo>
                    <a:cubicBezTo>
                      <a:pt x="-1137" y="7179"/>
                      <a:pt x="4547" y="14122"/>
                      <a:pt x="0" y="19522"/>
                    </a:cubicBezTo>
                    <a:cubicBezTo>
                      <a:pt x="3410" y="14893"/>
                      <a:pt x="4547" y="11808"/>
                      <a:pt x="6821" y="7179"/>
                    </a:cubicBezTo>
                    <a:cubicBezTo>
                      <a:pt x="9095" y="1779"/>
                      <a:pt x="12505" y="2551"/>
                      <a:pt x="19326" y="1779"/>
                    </a:cubicBezTo>
                  </a:path>
                </a:pathLst>
              </a:custGeom>
              <a:solidFill>
                <a:srgbClr val="FD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22" name="Freeform 56"/>
              <p:cNvSpPr/>
              <p:nvPr/>
            </p:nvSpPr>
            <p:spPr>
              <a:xfrm>
                <a:off x="1690495" y="323084"/>
                <a:ext cx="35061" cy="633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35" h="21600" fill="norm" stroke="1" extrusionOk="0">
                    <a:moveTo>
                      <a:pt x="19835" y="0"/>
                    </a:moveTo>
                    <a:cubicBezTo>
                      <a:pt x="13664" y="0"/>
                      <a:pt x="5949" y="0"/>
                      <a:pt x="1321" y="3927"/>
                    </a:cubicBezTo>
                    <a:cubicBezTo>
                      <a:pt x="-1765" y="7855"/>
                      <a:pt x="1321" y="16691"/>
                      <a:pt x="2864" y="21600"/>
                    </a:cubicBezTo>
                    <a:cubicBezTo>
                      <a:pt x="2864" y="15709"/>
                      <a:pt x="5949" y="2945"/>
                      <a:pt x="18292" y="1964"/>
                    </a:cubicBezTo>
                  </a:path>
                </a:pathLst>
              </a:custGeom>
              <a:solidFill>
                <a:srgbClr val="FD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23" name="Freeform 57"/>
              <p:cNvSpPr/>
              <p:nvPr/>
            </p:nvSpPr>
            <p:spPr>
              <a:xfrm>
                <a:off x="216848" y="1041959"/>
                <a:ext cx="90545" cy="29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8000" fill="norm" stroke="1" extrusionOk="0">
                    <a:moveTo>
                      <a:pt x="0" y="0"/>
                    </a:moveTo>
                    <a:cubicBezTo>
                      <a:pt x="6545" y="7200"/>
                      <a:pt x="16364" y="-3600"/>
                      <a:pt x="21600" y="18000"/>
                    </a:cubicBezTo>
                    <a:cubicBezTo>
                      <a:pt x="17018" y="9000"/>
                      <a:pt x="9818" y="7200"/>
                      <a:pt x="4582" y="7200"/>
                    </a:cubicBezTo>
                  </a:path>
                </a:pathLst>
              </a:custGeom>
              <a:solidFill>
                <a:srgbClr val="FD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24" name="Freeform 58"/>
              <p:cNvSpPr/>
              <p:nvPr/>
            </p:nvSpPr>
            <p:spPr>
              <a:xfrm>
                <a:off x="174570" y="1184288"/>
                <a:ext cx="116460" cy="877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06" h="20412" fill="norm" stroke="1" extrusionOk="0">
                    <a:moveTo>
                      <a:pt x="20406" y="2187"/>
                    </a:moveTo>
                    <a:cubicBezTo>
                      <a:pt x="15606" y="162"/>
                      <a:pt x="8886" y="-1188"/>
                      <a:pt x="4086" y="1512"/>
                    </a:cubicBezTo>
                    <a:cubicBezTo>
                      <a:pt x="-714" y="4212"/>
                      <a:pt x="-1194" y="15687"/>
                      <a:pt x="2166" y="20412"/>
                    </a:cubicBezTo>
                    <a:cubicBezTo>
                      <a:pt x="726" y="8262"/>
                      <a:pt x="4566" y="2187"/>
                      <a:pt x="13686" y="2187"/>
                    </a:cubicBezTo>
                  </a:path>
                </a:pathLst>
              </a:custGeom>
              <a:solidFill>
                <a:srgbClr val="FD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25" name="Freeform 59"/>
              <p:cNvSpPr/>
              <p:nvPr/>
            </p:nvSpPr>
            <p:spPr>
              <a:xfrm>
                <a:off x="153183" y="1323322"/>
                <a:ext cx="116029" cy="1375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79" h="20012" fill="norm" stroke="1" extrusionOk="0">
                    <a:moveTo>
                      <a:pt x="18379" y="530"/>
                    </a:moveTo>
                    <a:cubicBezTo>
                      <a:pt x="12763" y="530"/>
                      <a:pt x="7147" y="-1588"/>
                      <a:pt x="1963" y="2647"/>
                    </a:cubicBezTo>
                    <a:cubicBezTo>
                      <a:pt x="-3221" y="7306"/>
                      <a:pt x="3259" y="15353"/>
                      <a:pt x="5419" y="20012"/>
                    </a:cubicBezTo>
                    <a:cubicBezTo>
                      <a:pt x="1099" y="10271"/>
                      <a:pt x="2395" y="2224"/>
                      <a:pt x="14059" y="530"/>
                    </a:cubicBezTo>
                  </a:path>
                </a:pathLst>
              </a:custGeom>
              <a:solidFill>
                <a:srgbClr val="FD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26" name="Freeform 60"/>
              <p:cNvSpPr/>
              <p:nvPr/>
            </p:nvSpPr>
            <p:spPr>
              <a:xfrm>
                <a:off x="183758" y="1478914"/>
                <a:ext cx="87636" cy="1916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14" h="21298" fill="norm" stroke="1" extrusionOk="0">
                    <a:moveTo>
                      <a:pt x="20414" y="20"/>
                    </a:moveTo>
                    <a:cubicBezTo>
                      <a:pt x="12155" y="-302"/>
                      <a:pt x="-1186" y="3244"/>
                      <a:pt x="85" y="7758"/>
                    </a:cubicBezTo>
                    <a:cubicBezTo>
                      <a:pt x="720" y="10337"/>
                      <a:pt x="4532" y="14205"/>
                      <a:pt x="7708" y="16140"/>
                    </a:cubicBezTo>
                    <a:cubicBezTo>
                      <a:pt x="10885" y="18074"/>
                      <a:pt x="14696" y="18719"/>
                      <a:pt x="15332" y="21298"/>
                    </a:cubicBezTo>
                    <a:cubicBezTo>
                      <a:pt x="14061" y="16785"/>
                      <a:pt x="6438" y="13561"/>
                      <a:pt x="5802" y="9047"/>
                    </a:cubicBezTo>
                    <a:cubicBezTo>
                      <a:pt x="4532" y="4856"/>
                      <a:pt x="11520" y="2599"/>
                      <a:pt x="18508" y="665"/>
                    </a:cubicBezTo>
                  </a:path>
                </a:pathLst>
              </a:custGeom>
              <a:solidFill>
                <a:srgbClr val="FD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27" name="Freeform 61"/>
              <p:cNvSpPr/>
              <p:nvPr/>
            </p:nvSpPr>
            <p:spPr>
              <a:xfrm>
                <a:off x="325938" y="1615470"/>
                <a:ext cx="194180" cy="900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53" fill="norm" stroke="1" extrusionOk="0">
                    <a:moveTo>
                      <a:pt x="0" y="20953"/>
                    </a:moveTo>
                    <a:cubicBezTo>
                      <a:pt x="913" y="12178"/>
                      <a:pt x="5476" y="1378"/>
                      <a:pt x="9431" y="28"/>
                    </a:cubicBezTo>
                    <a:cubicBezTo>
                      <a:pt x="13386" y="-647"/>
                      <a:pt x="20687" y="10828"/>
                      <a:pt x="21600" y="18928"/>
                    </a:cubicBezTo>
                    <a:cubicBezTo>
                      <a:pt x="19470" y="13528"/>
                      <a:pt x="15515" y="8128"/>
                      <a:pt x="12169" y="5428"/>
                    </a:cubicBezTo>
                    <a:cubicBezTo>
                      <a:pt x="9127" y="2053"/>
                      <a:pt x="8214" y="6778"/>
                      <a:pt x="5476" y="8803"/>
                    </a:cubicBezTo>
                  </a:path>
                </a:pathLst>
              </a:custGeom>
              <a:solidFill>
                <a:srgbClr val="FD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28" name="Freeform 62"/>
              <p:cNvSpPr/>
              <p:nvPr/>
            </p:nvSpPr>
            <p:spPr>
              <a:xfrm>
                <a:off x="222631" y="908012"/>
                <a:ext cx="62944" cy="844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82" h="20880" fill="norm" stroke="1" extrusionOk="0">
                    <a:moveTo>
                      <a:pt x="19782" y="720"/>
                    </a:moveTo>
                    <a:cubicBezTo>
                      <a:pt x="13734" y="0"/>
                      <a:pt x="6822" y="-720"/>
                      <a:pt x="2502" y="4320"/>
                    </a:cubicBezTo>
                    <a:cubicBezTo>
                      <a:pt x="-1818" y="8640"/>
                      <a:pt x="-90" y="15840"/>
                      <a:pt x="4230" y="20880"/>
                    </a:cubicBezTo>
                    <a:cubicBezTo>
                      <a:pt x="1638" y="12240"/>
                      <a:pt x="4230" y="12240"/>
                      <a:pt x="9414" y="6480"/>
                    </a:cubicBezTo>
                    <a:cubicBezTo>
                      <a:pt x="13734" y="1440"/>
                      <a:pt x="12006" y="1440"/>
                      <a:pt x="19782" y="0"/>
                    </a:cubicBezTo>
                  </a:path>
                </a:pathLst>
              </a:custGeom>
              <a:solidFill>
                <a:srgbClr val="FD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29" name="Freeform 63"/>
              <p:cNvSpPr/>
              <p:nvPr/>
            </p:nvSpPr>
            <p:spPr>
              <a:xfrm>
                <a:off x="232691" y="791446"/>
                <a:ext cx="69248" cy="66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3" h="19990" fill="norm" stroke="1" extrusionOk="0">
                    <a:moveTo>
                      <a:pt x="20163" y="982"/>
                    </a:moveTo>
                    <a:cubicBezTo>
                      <a:pt x="14563" y="1846"/>
                      <a:pt x="9763" y="-1610"/>
                      <a:pt x="4963" y="982"/>
                    </a:cubicBezTo>
                    <a:cubicBezTo>
                      <a:pt x="-1437" y="4438"/>
                      <a:pt x="-637" y="14806"/>
                      <a:pt x="1763" y="19990"/>
                    </a:cubicBezTo>
                    <a:cubicBezTo>
                      <a:pt x="4163" y="9622"/>
                      <a:pt x="6563" y="6166"/>
                      <a:pt x="15363" y="1846"/>
                    </a:cubicBezTo>
                  </a:path>
                </a:pathLst>
              </a:custGeom>
              <a:solidFill>
                <a:srgbClr val="FD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30" name="Freeform 64"/>
              <p:cNvSpPr/>
              <p:nvPr/>
            </p:nvSpPr>
            <p:spPr>
              <a:xfrm>
                <a:off x="60729" y="730386"/>
                <a:ext cx="50303" cy="125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20" h="21600" fill="norm" stroke="1" extrusionOk="0">
                    <a:moveTo>
                      <a:pt x="19920" y="0"/>
                    </a:moveTo>
                    <a:cubicBezTo>
                      <a:pt x="12360" y="2009"/>
                      <a:pt x="4800" y="1507"/>
                      <a:pt x="1560" y="6028"/>
                    </a:cubicBezTo>
                    <a:cubicBezTo>
                      <a:pt x="-1680" y="11051"/>
                      <a:pt x="480" y="17079"/>
                      <a:pt x="4800" y="21600"/>
                    </a:cubicBezTo>
                    <a:cubicBezTo>
                      <a:pt x="8040" y="18084"/>
                      <a:pt x="3720" y="12558"/>
                      <a:pt x="5880" y="8540"/>
                    </a:cubicBezTo>
                    <a:cubicBezTo>
                      <a:pt x="9120" y="4521"/>
                      <a:pt x="12360" y="3014"/>
                      <a:pt x="19920" y="502"/>
                    </a:cubicBezTo>
                  </a:path>
                </a:pathLst>
              </a:custGeom>
              <a:solidFill>
                <a:srgbClr val="FD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31" name="Freeform 65"/>
              <p:cNvSpPr/>
              <p:nvPr/>
            </p:nvSpPr>
            <p:spPr>
              <a:xfrm>
                <a:off x="49485" y="878893"/>
                <a:ext cx="72456" cy="1430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28" h="21600" fill="norm" stroke="1" extrusionOk="0">
                    <a:moveTo>
                      <a:pt x="19128" y="0"/>
                    </a:moveTo>
                    <a:cubicBezTo>
                      <a:pt x="12648" y="1763"/>
                      <a:pt x="7608" y="2204"/>
                      <a:pt x="4008" y="6171"/>
                    </a:cubicBezTo>
                    <a:cubicBezTo>
                      <a:pt x="1848" y="9257"/>
                      <a:pt x="-2472" y="19396"/>
                      <a:pt x="1848" y="21600"/>
                    </a:cubicBezTo>
                    <a:cubicBezTo>
                      <a:pt x="2568" y="14988"/>
                      <a:pt x="6168" y="2645"/>
                      <a:pt x="18408" y="882"/>
                    </a:cubicBezTo>
                  </a:path>
                </a:pathLst>
              </a:custGeom>
              <a:solidFill>
                <a:srgbClr val="FD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32" name="Freeform 66"/>
              <p:cNvSpPr/>
              <p:nvPr/>
            </p:nvSpPr>
            <p:spPr>
              <a:xfrm>
                <a:off x="32941" y="1073412"/>
                <a:ext cx="83546" cy="1166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78" h="21177" fill="norm" stroke="1" extrusionOk="0">
                    <a:moveTo>
                      <a:pt x="20678" y="631"/>
                    </a:moveTo>
                    <a:cubicBezTo>
                      <a:pt x="16628" y="-423"/>
                      <a:pt x="7178" y="-423"/>
                      <a:pt x="3128" y="2738"/>
                    </a:cubicBezTo>
                    <a:cubicBezTo>
                      <a:pt x="-922" y="5899"/>
                      <a:pt x="-922" y="17489"/>
                      <a:pt x="2453" y="21177"/>
                    </a:cubicBezTo>
                    <a:cubicBezTo>
                      <a:pt x="3128" y="15382"/>
                      <a:pt x="1103" y="10640"/>
                      <a:pt x="5828" y="5899"/>
                    </a:cubicBezTo>
                    <a:cubicBezTo>
                      <a:pt x="7853" y="3265"/>
                      <a:pt x="12578" y="631"/>
                      <a:pt x="17303" y="1157"/>
                    </a:cubicBezTo>
                  </a:path>
                </a:pathLst>
              </a:custGeom>
              <a:solidFill>
                <a:srgbClr val="FD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33" name="Freeform 67"/>
              <p:cNvSpPr/>
              <p:nvPr/>
            </p:nvSpPr>
            <p:spPr>
              <a:xfrm>
                <a:off x="22032" y="1236272"/>
                <a:ext cx="67182" cy="100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65" h="21076" fill="norm" stroke="1" extrusionOk="0">
                    <a:moveTo>
                      <a:pt x="20465" y="710"/>
                    </a:moveTo>
                    <a:cubicBezTo>
                      <a:pt x="13819" y="-524"/>
                      <a:pt x="8834" y="-524"/>
                      <a:pt x="3850" y="3796"/>
                    </a:cubicBezTo>
                    <a:cubicBezTo>
                      <a:pt x="-1135" y="8116"/>
                      <a:pt x="-1135" y="16139"/>
                      <a:pt x="3019" y="21076"/>
                    </a:cubicBezTo>
                    <a:cubicBezTo>
                      <a:pt x="1357" y="13053"/>
                      <a:pt x="5511" y="1945"/>
                      <a:pt x="17142" y="710"/>
                    </a:cubicBezTo>
                  </a:path>
                </a:pathLst>
              </a:custGeom>
              <a:solidFill>
                <a:srgbClr val="FD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34" name="Freeform 68"/>
              <p:cNvSpPr/>
              <p:nvPr/>
            </p:nvSpPr>
            <p:spPr>
              <a:xfrm>
                <a:off x="14290" y="1385564"/>
                <a:ext cx="58561" cy="119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92" h="21600" fill="norm" stroke="1" extrusionOk="0">
                    <a:moveTo>
                      <a:pt x="19992" y="0"/>
                    </a:moveTo>
                    <a:cubicBezTo>
                      <a:pt x="12479" y="527"/>
                      <a:pt x="7783" y="0"/>
                      <a:pt x="4027" y="4215"/>
                    </a:cubicBezTo>
                    <a:cubicBezTo>
                      <a:pt x="-669" y="9483"/>
                      <a:pt x="-1608" y="16332"/>
                      <a:pt x="3088" y="21600"/>
                    </a:cubicBezTo>
                    <a:cubicBezTo>
                      <a:pt x="4966" y="18439"/>
                      <a:pt x="3088" y="14224"/>
                      <a:pt x="4966" y="10537"/>
                    </a:cubicBezTo>
                    <a:cubicBezTo>
                      <a:pt x="7783" y="5268"/>
                      <a:pt x="10601" y="1580"/>
                      <a:pt x="18114" y="1580"/>
                    </a:cubicBezTo>
                  </a:path>
                </a:pathLst>
              </a:custGeom>
              <a:solidFill>
                <a:srgbClr val="FD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35" name="Freeform 69"/>
              <p:cNvSpPr/>
              <p:nvPr/>
            </p:nvSpPr>
            <p:spPr>
              <a:xfrm>
                <a:off x="53432" y="1548266"/>
                <a:ext cx="41237" cy="1572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2561" h="21600" fill="norm" stroke="1" extrusionOk="0">
                    <a:moveTo>
                      <a:pt x="10899" y="0"/>
                    </a:moveTo>
                    <a:cubicBezTo>
                      <a:pt x="-9039" y="4000"/>
                      <a:pt x="2592" y="16000"/>
                      <a:pt x="12561" y="21600"/>
                    </a:cubicBezTo>
                    <a:cubicBezTo>
                      <a:pt x="8407" y="17600"/>
                      <a:pt x="-2393" y="3200"/>
                      <a:pt x="10899" y="400"/>
                    </a:cubicBezTo>
                  </a:path>
                </a:pathLst>
              </a:custGeom>
              <a:solidFill>
                <a:srgbClr val="FD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36" name="Freeform 70"/>
              <p:cNvSpPr/>
              <p:nvPr/>
            </p:nvSpPr>
            <p:spPr>
              <a:xfrm>
                <a:off x="130938" y="1722980"/>
                <a:ext cx="31366" cy="1310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785" h="21600" fill="norm" stroke="1" extrusionOk="0">
                    <a:moveTo>
                      <a:pt x="12465" y="0"/>
                    </a:moveTo>
                    <a:cubicBezTo>
                      <a:pt x="-4815" y="5760"/>
                      <a:pt x="-4815" y="16800"/>
                      <a:pt x="16785" y="21600"/>
                    </a:cubicBezTo>
                    <a:cubicBezTo>
                      <a:pt x="5265" y="17760"/>
                      <a:pt x="3825" y="8160"/>
                      <a:pt x="11025" y="3360"/>
                    </a:cubicBezTo>
                  </a:path>
                </a:pathLst>
              </a:custGeom>
              <a:solidFill>
                <a:srgbClr val="FD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37" name="Freeform 71"/>
              <p:cNvSpPr/>
              <p:nvPr/>
            </p:nvSpPr>
            <p:spPr>
              <a:xfrm>
                <a:off x="394664" y="351109"/>
                <a:ext cx="60000" cy="18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374" fill="norm" stroke="1" extrusionOk="0">
                    <a:moveTo>
                      <a:pt x="0" y="5574"/>
                    </a:moveTo>
                    <a:cubicBezTo>
                      <a:pt x="5891" y="-1626"/>
                      <a:pt x="16691" y="-5226"/>
                      <a:pt x="21600" y="16374"/>
                    </a:cubicBezTo>
                  </a:path>
                </a:pathLst>
              </a:custGeom>
              <a:solidFill>
                <a:srgbClr val="FD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38" name="Freeform 72"/>
              <p:cNvSpPr/>
              <p:nvPr/>
            </p:nvSpPr>
            <p:spPr>
              <a:xfrm>
                <a:off x="1518967" y="214498"/>
                <a:ext cx="75682" cy="670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7" h="20736" fill="norm" stroke="1" extrusionOk="0">
                    <a:moveTo>
                      <a:pt x="21407" y="2736"/>
                    </a:moveTo>
                    <a:cubicBezTo>
                      <a:pt x="17550" y="36"/>
                      <a:pt x="9836" y="-864"/>
                      <a:pt x="5978" y="936"/>
                    </a:cubicBezTo>
                    <a:cubicBezTo>
                      <a:pt x="3664" y="2736"/>
                      <a:pt x="1350" y="5436"/>
                      <a:pt x="578" y="8136"/>
                    </a:cubicBezTo>
                    <a:cubicBezTo>
                      <a:pt x="-193" y="10836"/>
                      <a:pt x="-193" y="18036"/>
                      <a:pt x="578" y="20736"/>
                    </a:cubicBezTo>
                    <a:cubicBezTo>
                      <a:pt x="2893" y="17136"/>
                      <a:pt x="2893" y="11736"/>
                      <a:pt x="4436" y="9036"/>
                    </a:cubicBezTo>
                    <a:cubicBezTo>
                      <a:pt x="7521" y="4536"/>
                      <a:pt x="12150" y="1836"/>
                      <a:pt x="16007" y="1836"/>
                    </a:cubicBezTo>
                  </a:path>
                </a:pathLst>
              </a:custGeom>
              <a:solidFill>
                <a:srgbClr val="FD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39" name="Freeform 73"/>
              <p:cNvSpPr/>
              <p:nvPr/>
            </p:nvSpPr>
            <p:spPr>
              <a:xfrm>
                <a:off x="1540103" y="114095"/>
                <a:ext cx="62182" cy="626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321" fill="norm" stroke="1" extrusionOk="0">
                    <a:moveTo>
                      <a:pt x="21600" y="2478"/>
                    </a:moveTo>
                    <a:cubicBezTo>
                      <a:pt x="16904" y="-1279"/>
                      <a:pt x="9391" y="-340"/>
                      <a:pt x="5635" y="2478"/>
                    </a:cubicBezTo>
                    <a:cubicBezTo>
                      <a:pt x="0" y="7173"/>
                      <a:pt x="1878" y="14686"/>
                      <a:pt x="0" y="20321"/>
                    </a:cubicBezTo>
                    <a:cubicBezTo>
                      <a:pt x="3757" y="11869"/>
                      <a:pt x="11270" y="599"/>
                      <a:pt x="21600" y="1538"/>
                    </a:cubicBezTo>
                  </a:path>
                </a:pathLst>
              </a:custGeom>
              <a:solidFill>
                <a:srgbClr val="FD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40" name="Freeform 74"/>
              <p:cNvSpPr/>
              <p:nvPr/>
            </p:nvSpPr>
            <p:spPr>
              <a:xfrm>
                <a:off x="1469195" y="319039"/>
                <a:ext cx="65455" cy="79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395" fill="norm" stroke="1" extrusionOk="0">
                    <a:moveTo>
                      <a:pt x="21600" y="3264"/>
                    </a:moveTo>
                    <a:cubicBezTo>
                      <a:pt x="17100" y="-1205"/>
                      <a:pt x="10800" y="-1205"/>
                      <a:pt x="8100" y="4009"/>
                    </a:cubicBezTo>
                    <a:cubicBezTo>
                      <a:pt x="6300" y="6243"/>
                      <a:pt x="6300" y="9223"/>
                      <a:pt x="5400" y="11457"/>
                    </a:cubicBezTo>
                    <a:cubicBezTo>
                      <a:pt x="3600" y="13692"/>
                      <a:pt x="1800" y="15181"/>
                      <a:pt x="0" y="17416"/>
                    </a:cubicBezTo>
                    <a:cubicBezTo>
                      <a:pt x="2700" y="17416"/>
                      <a:pt x="5400" y="18905"/>
                      <a:pt x="7200" y="20395"/>
                    </a:cubicBezTo>
                    <a:cubicBezTo>
                      <a:pt x="3600" y="14436"/>
                      <a:pt x="10800" y="4009"/>
                      <a:pt x="16200" y="1029"/>
                    </a:cubicBezTo>
                  </a:path>
                </a:pathLst>
              </a:custGeom>
              <a:solidFill>
                <a:srgbClr val="FD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41" name="Freeform 75"/>
              <p:cNvSpPr/>
              <p:nvPr/>
            </p:nvSpPr>
            <p:spPr>
              <a:xfrm>
                <a:off x="1376469" y="423651"/>
                <a:ext cx="87273" cy="1265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354" fill="norm" stroke="1" extrusionOk="0">
                    <a:moveTo>
                      <a:pt x="20250" y="632"/>
                    </a:moveTo>
                    <a:cubicBezTo>
                      <a:pt x="17550" y="-1246"/>
                      <a:pt x="14175" y="1571"/>
                      <a:pt x="12825" y="2511"/>
                    </a:cubicBezTo>
                    <a:cubicBezTo>
                      <a:pt x="9450" y="4858"/>
                      <a:pt x="9450" y="7676"/>
                      <a:pt x="8775" y="10493"/>
                    </a:cubicBezTo>
                    <a:cubicBezTo>
                      <a:pt x="8100" y="12841"/>
                      <a:pt x="7425" y="14719"/>
                      <a:pt x="5400" y="16597"/>
                    </a:cubicBezTo>
                    <a:cubicBezTo>
                      <a:pt x="4050" y="18006"/>
                      <a:pt x="675" y="18945"/>
                      <a:pt x="0" y="20354"/>
                    </a:cubicBezTo>
                    <a:cubicBezTo>
                      <a:pt x="2700" y="19884"/>
                      <a:pt x="4725" y="18006"/>
                      <a:pt x="8100" y="17537"/>
                    </a:cubicBezTo>
                    <a:cubicBezTo>
                      <a:pt x="10800" y="17067"/>
                      <a:pt x="10800" y="18476"/>
                      <a:pt x="13500" y="18945"/>
                    </a:cubicBezTo>
                    <a:cubicBezTo>
                      <a:pt x="8100" y="14719"/>
                      <a:pt x="9450" y="4389"/>
                      <a:pt x="19575" y="5797"/>
                    </a:cubicBezTo>
                    <a:cubicBezTo>
                      <a:pt x="18225" y="4389"/>
                      <a:pt x="19575" y="1571"/>
                      <a:pt x="21600" y="632"/>
                    </a:cubicBezTo>
                  </a:path>
                </a:pathLst>
              </a:custGeom>
              <a:solidFill>
                <a:srgbClr val="FD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42" name="Freeform 76"/>
              <p:cNvSpPr/>
              <p:nvPr/>
            </p:nvSpPr>
            <p:spPr>
              <a:xfrm>
                <a:off x="1272834" y="589193"/>
                <a:ext cx="98182" cy="451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493" fill="norm" stroke="1" extrusionOk="0">
                    <a:moveTo>
                      <a:pt x="0" y="17493"/>
                    </a:moveTo>
                    <a:cubicBezTo>
                      <a:pt x="1200" y="16356"/>
                      <a:pt x="1200" y="14082"/>
                      <a:pt x="1800" y="11809"/>
                    </a:cubicBezTo>
                    <a:cubicBezTo>
                      <a:pt x="3600" y="7261"/>
                      <a:pt x="6600" y="4988"/>
                      <a:pt x="9000" y="3851"/>
                    </a:cubicBezTo>
                    <a:cubicBezTo>
                      <a:pt x="12000" y="1577"/>
                      <a:pt x="20400" y="-4107"/>
                      <a:pt x="21600" y="4988"/>
                    </a:cubicBezTo>
                    <a:cubicBezTo>
                      <a:pt x="16200" y="1577"/>
                      <a:pt x="9600" y="6125"/>
                      <a:pt x="6000" y="14082"/>
                    </a:cubicBezTo>
                  </a:path>
                </a:pathLst>
              </a:custGeom>
              <a:solidFill>
                <a:srgbClr val="FDF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43" name="Freeform 77"/>
              <p:cNvSpPr/>
              <p:nvPr/>
            </p:nvSpPr>
            <p:spPr>
              <a:xfrm>
                <a:off x="975020" y="2158164"/>
                <a:ext cx="136704" cy="5934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1" h="21266" fill="norm" stroke="1" extrusionOk="0">
                    <a:moveTo>
                      <a:pt x="19108" y="83"/>
                    </a:moveTo>
                    <a:cubicBezTo>
                      <a:pt x="21600" y="1127"/>
                      <a:pt x="20354" y="1857"/>
                      <a:pt x="19108" y="3109"/>
                    </a:cubicBezTo>
                    <a:cubicBezTo>
                      <a:pt x="17862" y="4466"/>
                      <a:pt x="17031" y="4675"/>
                      <a:pt x="18692" y="5718"/>
                    </a:cubicBezTo>
                    <a:cubicBezTo>
                      <a:pt x="19108" y="6136"/>
                      <a:pt x="20769" y="6866"/>
                      <a:pt x="20769" y="8118"/>
                    </a:cubicBezTo>
                    <a:cubicBezTo>
                      <a:pt x="21185" y="9892"/>
                      <a:pt x="19108" y="12605"/>
                      <a:pt x="14538" y="14692"/>
                    </a:cubicBezTo>
                    <a:cubicBezTo>
                      <a:pt x="6231" y="18344"/>
                      <a:pt x="1246" y="19075"/>
                      <a:pt x="0" y="21266"/>
                    </a:cubicBezTo>
                    <a:cubicBezTo>
                      <a:pt x="1246" y="19075"/>
                      <a:pt x="1246" y="17823"/>
                      <a:pt x="4985" y="15944"/>
                    </a:cubicBezTo>
                    <a:cubicBezTo>
                      <a:pt x="8723" y="14170"/>
                      <a:pt x="18277" y="10936"/>
                      <a:pt x="14954" y="7179"/>
                    </a:cubicBezTo>
                    <a:cubicBezTo>
                      <a:pt x="11215" y="3005"/>
                      <a:pt x="15369" y="2275"/>
                      <a:pt x="13708" y="1544"/>
                    </a:cubicBezTo>
                    <a:cubicBezTo>
                      <a:pt x="12462" y="918"/>
                      <a:pt x="18692" y="-334"/>
                      <a:pt x="19108" y="83"/>
                    </a:cubicBezTo>
                    <a:close/>
                  </a:path>
                </a:pathLst>
              </a:custGeom>
              <a:solidFill>
                <a:srgbClr val="F7C2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44" name="Freeform 78"/>
              <p:cNvSpPr/>
              <p:nvPr/>
            </p:nvSpPr>
            <p:spPr>
              <a:xfrm>
                <a:off x="1065564" y="2099022"/>
                <a:ext cx="430298" cy="126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00" h="17352" fill="norm" stroke="1" extrusionOk="0">
                    <a:moveTo>
                      <a:pt x="0" y="5144"/>
                    </a:moveTo>
                    <a:cubicBezTo>
                      <a:pt x="2700" y="344"/>
                      <a:pt x="2835" y="1944"/>
                      <a:pt x="5400" y="5544"/>
                    </a:cubicBezTo>
                    <a:cubicBezTo>
                      <a:pt x="7830" y="9144"/>
                      <a:pt x="10530" y="15544"/>
                      <a:pt x="14715" y="16744"/>
                    </a:cubicBezTo>
                    <a:cubicBezTo>
                      <a:pt x="18900" y="17944"/>
                      <a:pt x="20655" y="17544"/>
                      <a:pt x="21060" y="13944"/>
                    </a:cubicBezTo>
                    <a:cubicBezTo>
                      <a:pt x="21600" y="10744"/>
                      <a:pt x="21060" y="7544"/>
                      <a:pt x="21060" y="7544"/>
                    </a:cubicBezTo>
                    <a:cubicBezTo>
                      <a:pt x="21060" y="10744"/>
                      <a:pt x="20250" y="14744"/>
                      <a:pt x="17010" y="13944"/>
                    </a:cubicBezTo>
                    <a:cubicBezTo>
                      <a:pt x="13770" y="13144"/>
                      <a:pt x="11745" y="11144"/>
                      <a:pt x="8370" y="5944"/>
                    </a:cubicBezTo>
                    <a:cubicBezTo>
                      <a:pt x="4860" y="344"/>
                      <a:pt x="2430" y="-3656"/>
                      <a:pt x="0" y="5144"/>
                    </a:cubicBezTo>
                    <a:close/>
                  </a:path>
                </a:pathLst>
              </a:custGeom>
              <a:solidFill>
                <a:srgbClr val="F7C2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45" name="Freeform 79"/>
              <p:cNvSpPr/>
              <p:nvPr/>
            </p:nvSpPr>
            <p:spPr>
              <a:xfrm>
                <a:off x="1517740" y="2035281"/>
                <a:ext cx="110806" cy="151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83" h="20129" fill="norm" stroke="1" extrusionOk="0">
                    <a:moveTo>
                      <a:pt x="0" y="14271"/>
                    </a:moveTo>
                    <a:cubicBezTo>
                      <a:pt x="450" y="16971"/>
                      <a:pt x="-1350" y="21600"/>
                      <a:pt x="3150" y="19671"/>
                    </a:cubicBezTo>
                    <a:cubicBezTo>
                      <a:pt x="5850" y="18900"/>
                      <a:pt x="9450" y="16200"/>
                      <a:pt x="11700" y="14271"/>
                    </a:cubicBezTo>
                    <a:cubicBezTo>
                      <a:pt x="16650" y="10029"/>
                      <a:pt x="20250" y="6171"/>
                      <a:pt x="17100" y="0"/>
                    </a:cubicBezTo>
                    <a:cubicBezTo>
                      <a:pt x="16650" y="3857"/>
                      <a:pt x="16200" y="6557"/>
                      <a:pt x="12600" y="9257"/>
                    </a:cubicBezTo>
                    <a:cubicBezTo>
                      <a:pt x="9000" y="12343"/>
                      <a:pt x="5400" y="11957"/>
                      <a:pt x="900" y="13886"/>
                    </a:cubicBezTo>
                  </a:path>
                </a:pathLst>
              </a:custGeom>
              <a:solidFill>
                <a:srgbClr val="F7C2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46" name="Freeform 80"/>
              <p:cNvSpPr/>
              <p:nvPr/>
            </p:nvSpPr>
            <p:spPr>
              <a:xfrm>
                <a:off x="1643738" y="1923901"/>
                <a:ext cx="100356" cy="1197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64" h="21142" fill="norm" stroke="1" extrusionOk="0">
                    <a:moveTo>
                      <a:pt x="0" y="15943"/>
                    </a:moveTo>
                    <a:cubicBezTo>
                      <a:pt x="1473" y="18514"/>
                      <a:pt x="1473" y="21600"/>
                      <a:pt x="4909" y="21086"/>
                    </a:cubicBezTo>
                    <a:cubicBezTo>
                      <a:pt x="7855" y="21086"/>
                      <a:pt x="9818" y="18000"/>
                      <a:pt x="11782" y="15943"/>
                    </a:cubicBezTo>
                    <a:cubicBezTo>
                      <a:pt x="13745" y="12857"/>
                      <a:pt x="21600" y="3086"/>
                      <a:pt x="16200" y="0"/>
                    </a:cubicBezTo>
                    <a:cubicBezTo>
                      <a:pt x="18164" y="6686"/>
                      <a:pt x="10309" y="14914"/>
                      <a:pt x="3927" y="14914"/>
                    </a:cubicBezTo>
                  </a:path>
                </a:pathLst>
              </a:custGeom>
              <a:solidFill>
                <a:srgbClr val="F7C2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47" name="Freeform 81"/>
              <p:cNvSpPr/>
              <p:nvPr/>
            </p:nvSpPr>
            <p:spPr>
              <a:xfrm>
                <a:off x="1736464" y="1761199"/>
                <a:ext cx="100364" cy="1358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8277" fill="norm" stroke="1" extrusionOk="0">
                    <a:moveTo>
                      <a:pt x="1168" y="16102"/>
                    </a:moveTo>
                    <a:cubicBezTo>
                      <a:pt x="7005" y="21600"/>
                      <a:pt x="12843" y="15316"/>
                      <a:pt x="15762" y="12175"/>
                    </a:cubicBezTo>
                    <a:cubicBezTo>
                      <a:pt x="19265" y="8247"/>
                      <a:pt x="19849" y="4320"/>
                      <a:pt x="21600" y="0"/>
                    </a:cubicBezTo>
                    <a:cubicBezTo>
                      <a:pt x="18097" y="3927"/>
                      <a:pt x="9924" y="18065"/>
                      <a:pt x="0" y="16102"/>
                    </a:cubicBezTo>
                  </a:path>
                </a:pathLst>
              </a:custGeom>
              <a:solidFill>
                <a:srgbClr val="F7C2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48" name="Freeform 82"/>
              <p:cNvSpPr/>
              <p:nvPr/>
            </p:nvSpPr>
            <p:spPr>
              <a:xfrm>
                <a:off x="1820463" y="1642175"/>
                <a:ext cx="52154" cy="883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53" h="16801" fill="norm" stroke="1" extrusionOk="0">
                    <a:moveTo>
                      <a:pt x="20520" y="0"/>
                    </a:moveTo>
                    <a:cubicBezTo>
                      <a:pt x="21600" y="4431"/>
                      <a:pt x="16200" y="21600"/>
                      <a:pt x="0" y="15508"/>
                    </a:cubicBezTo>
                    <a:cubicBezTo>
                      <a:pt x="9720" y="14400"/>
                      <a:pt x="11880" y="11631"/>
                      <a:pt x="16200" y="7754"/>
                    </a:cubicBezTo>
                  </a:path>
                </a:pathLst>
              </a:custGeom>
              <a:solidFill>
                <a:srgbClr val="F7C2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49" name="Freeform 83"/>
              <p:cNvSpPr/>
              <p:nvPr/>
            </p:nvSpPr>
            <p:spPr>
              <a:xfrm>
                <a:off x="1815009" y="1364816"/>
                <a:ext cx="37787" cy="61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89" h="21600" fill="norm" stroke="1" extrusionOk="0">
                    <a:moveTo>
                      <a:pt x="15840" y="0"/>
                    </a:moveTo>
                    <a:cubicBezTo>
                      <a:pt x="17280" y="4114"/>
                      <a:pt x="21600" y="13371"/>
                      <a:pt x="18720" y="17486"/>
                    </a:cubicBezTo>
                    <a:cubicBezTo>
                      <a:pt x="14400" y="21600"/>
                      <a:pt x="7200" y="21600"/>
                      <a:pt x="0" y="21600"/>
                    </a:cubicBezTo>
                    <a:cubicBezTo>
                      <a:pt x="10080" y="19543"/>
                      <a:pt x="12960" y="11314"/>
                      <a:pt x="12960" y="5143"/>
                    </a:cubicBezTo>
                  </a:path>
                </a:pathLst>
              </a:custGeom>
              <a:solidFill>
                <a:srgbClr val="F7C2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50" name="Freeform 84"/>
              <p:cNvSpPr/>
              <p:nvPr/>
            </p:nvSpPr>
            <p:spPr>
              <a:xfrm>
                <a:off x="1765919" y="1097285"/>
                <a:ext cx="27273" cy="844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880" fill="norm" stroke="1" extrusionOk="0">
                    <a:moveTo>
                      <a:pt x="15120" y="0"/>
                    </a:moveTo>
                    <a:cubicBezTo>
                      <a:pt x="21600" y="4320"/>
                      <a:pt x="21600" y="10080"/>
                      <a:pt x="21600" y="14400"/>
                    </a:cubicBezTo>
                    <a:cubicBezTo>
                      <a:pt x="21600" y="21600"/>
                      <a:pt x="19440" y="19440"/>
                      <a:pt x="0" y="20880"/>
                    </a:cubicBezTo>
                    <a:cubicBezTo>
                      <a:pt x="19440" y="18720"/>
                      <a:pt x="12960" y="11520"/>
                      <a:pt x="19440" y="6480"/>
                    </a:cubicBezTo>
                  </a:path>
                </a:pathLst>
              </a:custGeom>
              <a:solidFill>
                <a:srgbClr val="F7C2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51" name="Freeform 85"/>
              <p:cNvSpPr/>
              <p:nvPr/>
            </p:nvSpPr>
            <p:spPr>
              <a:xfrm>
                <a:off x="1787737" y="1231597"/>
                <a:ext cx="32325" cy="578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21600" fill="norm" stroke="1" extrusionOk="0">
                    <a:moveTo>
                      <a:pt x="14954" y="0"/>
                    </a:moveTo>
                    <a:cubicBezTo>
                      <a:pt x="16615" y="5400"/>
                      <a:pt x="21600" y="12960"/>
                      <a:pt x="18277" y="18360"/>
                    </a:cubicBezTo>
                    <a:cubicBezTo>
                      <a:pt x="13292" y="21600"/>
                      <a:pt x="8308" y="20520"/>
                      <a:pt x="0" y="21600"/>
                    </a:cubicBezTo>
                    <a:cubicBezTo>
                      <a:pt x="11631" y="18360"/>
                      <a:pt x="14954" y="11880"/>
                      <a:pt x="14954" y="4320"/>
                    </a:cubicBezTo>
                  </a:path>
                </a:pathLst>
              </a:custGeom>
              <a:solidFill>
                <a:srgbClr val="F7C2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52" name="Freeform 86"/>
              <p:cNvSpPr/>
              <p:nvPr/>
            </p:nvSpPr>
            <p:spPr>
              <a:xfrm>
                <a:off x="1736464" y="945503"/>
                <a:ext cx="31084" cy="1005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3094" h="19131" fill="norm" stroke="1" extrusionOk="0">
                    <a:moveTo>
                      <a:pt x="9095" y="0"/>
                    </a:moveTo>
                    <a:cubicBezTo>
                      <a:pt x="10232" y="4431"/>
                      <a:pt x="21600" y="21600"/>
                      <a:pt x="0" y="18831"/>
                    </a:cubicBezTo>
                    <a:cubicBezTo>
                      <a:pt x="9095" y="16062"/>
                      <a:pt x="5684" y="9969"/>
                      <a:pt x="7958" y="5538"/>
                    </a:cubicBezTo>
                  </a:path>
                </a:pathLst>
              </a:custGeom>
              <a:solidFill>
                <a:srgbClr val="F7C2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53" name="Freeform 87"/>
              <p:cNvSpPr/>
              <p:nvPr/>
            </p:nvSpPr>
            <p:spPr>
              <a:xfrm>
                <a:off x="1722283" y="821019"/>
                <a:ext cx="36239" cy="78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1" h="20856" fill="norm" stroke="1" extrusionOk="0">
                    <a:moveTo>
                      <a:pt x="20057" y="0"/>
                    </a:moveTo>
                    <a:cubicBezTo>
                      <a:pt x="21600" y="6171"/>
                      <a:pt x="20057" y="21600"/>
                      <a:pt x="0" y="20829"/>
                    </a:cubicBezTo>
                    <a:cubicBezTo>
                      <a:pt x="13886" y="17743"/>
                      <a:pt x="16971" y="8486"/>
                      <a:pt x="18514" y="2314"/>
                    </a:cubicBezTo>
                  </a:path>
                </a:pathLst>
              </a:custGeom>
              <a:solidFill>
                <a:srgbClr val="F7C2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54" name="Freeform 88"/>
              <p:cNvSpPr/>
              <p:nvPr/>
            </p:nvSpPr>
            <p:spPr>
              <a:xfrm>
                <a:off x="1733516" y="716190"/>
                <a:ext cx="18063" cy="58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2044" h="20615" fill="norm" stroke="1" extrusionOk="0">
                    <a:moveTo>
                      <a:pt x="5400" y="0"/>
                    </a:moveTo>
                    <a:cubicBezTo>
                      <a:pt x="8100" y="4114"/>
                      <a:pt x="21600" y="21600"/>
                      <a:pt x="0" y="20571"/>
                    </a:cubicBezTo>
                    <a:cubicBezTo>
                      <a:pt x="8100" y="14400"/>
                      <a:pt x="5400" y="6171"/>
                      <a:pt x="5400" y="0"/>
                    </a:cubicBezTo>
                  </a:path>
                </a:pathLst>
              </a:custGeom>
              <a:solidFill>
                <a:srgbClr val="F7C2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55" name="Freeform 89"/>
              <p:cNvSpPr/>
              <p:nvPr/>
            </p:nvSpPr>
            <p:spPr>
              <a:xfrm>
                <a:off x="1727131" y="200784"/>
                <a:ext cx="18064" cy="840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2003" h="21600" fill="norm" stroke="1" extrusionOk="0">
                    <a:moveTo>
                      <a:pt x="0" y="0"/>
                    </a:moveTo>
                    <a:cubicBezTo>
                      <a:pt x="21600" y="8938"/>
                      <a:pt x="9257" y="17131"/>
                      <a:pt x="0" y="21600"/>
                    </a:cubicBezTo>
                  </a:path>
                </a:pathLst>
              </a:custGeom>
              <a:solidFill>
                <a:srgbClr val="F7C2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56" name="Freeform 90"/>
              <p:cNvSpPr/>
              <p:nvPr/>
            </p:nvSpPr>
            <p:spPr>
              <a:xfrm>
                <a:off x="1720444" y="593891"/>
                <a:ext cx="18063" cy="61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823" h="21600" fill="norm" stroke="1" extrusionOk="0">
                    <a:moveTo>
                      <a:pt x="9257" y="0"/>
                    </a:moveTo>
                    <a:cubicBezTo>
                      <a:pt x="21600" y="14400"/>
                      <a:pt x="15429" y="20571"/>
                      <a:pt x="0" y="21600"/>
                    </a:cubicBezTo>
                  </a:path>
                </a:pathLst>
              </a:custGeom>
              <a:solidFill>
                <a:srgbClr val="F7C2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57" name="Freeform 91"/>
              <p:cNvSpPr/>
              <p:nvPr/>
            </p:nvSpPr>
            <p:spPr>
              <a:xfrm>
                <a:off x="1280470" y="651765"/>
                <a:ext cx="76922" cy="928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07" h="21600" fill="norm" stroke="1" extrusionOk="0">
                    <a:moveTo>
                      <a:pt x="0" y="5400"/>
                    </a:moveTo>
                    <a:cubicBezTo>
                      <a:pt x="2160" y="10800"/>
                      <a:pt x="720" y="16200"/>
                      <a:pt x="2880" y="21600"/>
                    </a:cubicBezTo>
                    <a:cubicBezTo>
                      <a:pt x="12240" y="18900"/>
                      <a:pt x="21600" y="9450"/>
                      <a:pt x="20160" y="0"/>
                    </a:cubicBezTo>
                    <a:cubicBezTo>
                      <a:pt x="19440" y="4050"/>
                      <a:pt x="13680" y="16875"/>
                      <a:pt x="7920" y="12825"/>
                    </a:cubicBezTo>
                  </a:path>
                </a:pathLst>
              </a:custGeom>
              <a:solidFill>
                <a:srgbClr val="F7C2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58" name="Freeform 92"/>
              <p:cNvSpPr/>
              <p:nvPr/>
            </p:nvSpPr>
            <p:spPr>
              <a:xfrm>
                <a:off x="1400469" y="564408"/>
                <a:ext cx="46572" cy="840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92" h="21600" fill="norm" stroke="1" extrusionOk="0">
                    <a:moveTo>
                      <a:pt x="0" y="10428"/>
                    </a:moveTo>
                    <a:cubicBezTo>
                      <a:pt x="0" y="14152"/>
                      <a:pt x="0" y="17876"/>
                      <a:pt x="0" y="21600"/>
                    </a:cubicBezTo>
                    <a:cubicBezTo>
                      <a:pt x="10800" y="20855"/>
                      <a:pt x="21600" y="6703"/>
                      <a:pt x="20400" y="0"/>
                    </a:cubicBezTo>
                    <a:cubicBezTo>
                      <a:pt x="18000" y="4469"/>
                      <a:pt x="14400" y="12662"/>
                      <a:pt x="4800" y="8938"/>
                    </a:cubicBezTo>
                  </a:path>
                </a:pathLst>
              </a:custGeom>
              <a:solidFill>
                <a:srgbClr val="F7C2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59" name="Freeform 93"/>
              <p:cNvSpPr/>
              <p:nvPr/>
            </p:nvSpPr>
            <p:spPr>
              <a:xfrm>
                <a:off x="1158290" y="695443"/>
                <a:ext cx="96020" cy="861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3" h="20526" fill="norm" stroke="1" extrusionOk="0">
                    <a:moveTo>
                      <a:pt x="1705" y="6968"/>
                    </a:moveTo>
                    <a:cubicBezTo>
                      <a:pt x="2274" y="11845"/>
                      <a:pt x="2274" y="16026"/>
                      <a:pt x="0" y="20206"/>
                    </a:cubicBezTo>
                    <a:cubicBezTo>
                      <a:pt x="3411" y="21600"/>
                      <a:pt x="12505" y="18116"/>
                      <a:pt x="15916" y="16026"/>
                    </a:cubicBezTo>
                    <a:cubicBezTo>
                      <a:pt x="21600" y="11845"/>
                      <a:pt x="19895" y="7665"/>
                      <a:pt x="19326" y="0"/>
                    </a:cubicBezTo>
                    <a:cubicBezTo>
                      <a:pt x="19895" y="6271"/>
                      <a:pt x="16484" y="14632"/>
                      <a:pt x="10800" y="15329"/>
                    </a:cubicBezTo>
                  </a:path>
                </a:pathLst>
              </a:custGeom>
              <a:solidFill>
                <a:srgbClr val="F7C2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60" name="Freeform 94"/>
              <p:cNvSpPr/>
              <p:nvPr/>
            </p:nvSpPr>
            <p:spPr>
              <a:xfrm>
                <a:off x="1043746" y="739122"/>
                <a:ext cx="88318" cy="775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73" h="19921" fill="norm" stroke="1" extrusionOk="0">
                    <a:moveTo>
                      <a:pt x="0" y="10428"/>
                    </a:moveTo>
                    <a:cubicBezTo>
                      <a:pt x="0" y="20855"/>
                      <a:pt x="3176" y="21600"/>
                      <a:pt x="11435" y="17876"/>
                    </a:cubicBezTo>
                    <a:cubicBezTo>
                      <a:pt x="17788" y="14897"/>
                      <a:pt x="21600" y="8193"/>
                      <a:pt x="20329" y="0"/>
                    </a:cubicBezTo>
                    <a:cubicBezTo>
                      <a:pt x="21600" y="8938"/>
                      <a:pt x="15882" y="13407"/>
                      <a:pt x="8894" y="12662"/>
                    </a:cubicBezTo>
                  </a:path>
                </a:pathLst>
              </a:custGeom>
              <a:solidFill>
                <a:srgbClr val="F7C2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61" name="Freeform 95"/>
              <p:cNvSpPr/>
              <p:nvPr/>
            </p:nvSpPr>
            <p:spPr>
              <a:xfrm>
                <a:off x="922723" y="765329"/>
                <a:ext cx="82590" cy="69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41" h="20561" fill="norm" stroke="1" extrusionOk="0">
                    <a:moveTo>
                      <a:pt x="119" y="9504"/>
                    </a:moveTo>
                    <a:cubicBezTo>
                      <a:pt x="-556" y="20736"/>
                      <a:pt x="1469" y="21600"/>
                      <a:pt x="10919" y="19872"/>
                    </a:cubicBezTo>
                    <a:cubicBezTo>
                      <a:pt x="20369" y="17280"/>
                      <a:pt x="20369" y="12096"/>
                      <a:pt x="20369" y="0"/>
                    </a:cubicBezTo>
                    <a:cubicBezTo>
                      <a:pt x="21044" y="11232"/>
                      <a:pt x="16994" y="19008"/>
                      <a:pt x="8219" y="15552"/>
                    </a:cubicBezTo>
                  </a:path>
                </a:pathLst>
              </a:custGeom>
              <a:solidFill>
                <a:srgbClr val="F7C2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62" name="Freeform 96"/>
              <p:cNvSpPr/>
              <p:nvPr/>
            </p:nvSpPr>
            <p:spPr>
              <a:xfrm>
                <a:off x="776477" y="756593"/>
                <a:ext cx="99756" cy="862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1" h="20547" fill="norm" stroke="1" extrusionOk="0">
                    <a:moveTo>
                      <a:pt x="0" y="13935"/>
                    </a:moveTo>
                    <a:cubicBezTo>
                      <a:pt x="568" y="20903"/>
                      <a:pt x="11368" y="21600"/>
                      <a:pt x="15347" y="19510"/>
                    </a:cubicBezTo>
                    <a:cubicBezTo>
                      <a:pt x="21600" y="16026"/>
                      <a:pt x="21032" y="8361"/>
                      <a:pt x="20463" y="0"/>
                    </a:cubicBezTo>
                    <a:cubicBezTo>
                      <a:pt x="19326" y="8361"/>
                      <a:pt x="17053" y="15329"/>
                      <a:pt x="9095" y="15329"/>
                    </a:cubicBezTo>
                  </a:path>
                </a:pathLst>
              </a:custGeom>
              <a:solidFill>
                <a:srgbClr val="F7C2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63" name="Freeform 97"/>
              <p:cNvSpPr/>
              <p:nvPr/>
            </p:nvSpPr>
            <p:spPr>
              <a:xfrm>
                <a:off x="636843" y="747857"/>
                <a:ext cx="100765" cy="710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138" h="16923" fill="norm" stroke="1" extrusionOk="0">
                    <a:moveTo>
                      <a:pt x="0" y="14632"/>
                    </a:moveTo>
                    <a:cubicBezTo>
                      <a:pt x="9818" y="17419"/>
                      <a:pt x="21600" y="21600"/>
                      <a:pt x="17182" y="0"/>
                    </a:cubicBezTo>
                    <a:cubicBezTo>
                      <a:pt x="18164" y="13239"/>
                      <a:pt x="9818" y="10452"/>
                      <a:pt x="3927" y="15329"/>
                    </a:cubicBezTo>
                  </a:path>
                </a:pathLst>
              </a:custGeom>
              <a:solidFill>
                <a:srgbClr val="F7C2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64" name="Freeform 98"/>
              <p:cNvSpPr/>
              <p:nvPr/>
            </p:nvSpPr>
            <p:spPr>
              <a:xfrm>
                <a:off x="498299" y="727110"/>
                <a:ext cx="89454" cy="671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769" fill="norm" stroke="1" extrusionOk="0">
                    <a:moveTo>
                      <a:pt x="0" y="9900"/>
                    </a:moveTo>
                    <a:cubicBezTo>
                      <a:pt x="5236" y="13500"/>
                      <a:pt x="8509" y="21600"/>
                      <a:pt x="15055" y="20700"/>
                    </a:cubicBezTo>
                    <a:cubicBezTo>
                      <a:pt x="21600" y="19800"/>
                      <a:pt x="21600" y="9000"/>
                      <a:pt x="21600" y="0"/>
                    </a:cubicBezTo>
                    <a:cubicBezTo>
                      <a:pt x="17673" y="17100"/>
                      <a:pt x="13745" y="15300"/>
                      <a:pt x="4582" y="11700"/>
                    </a:cubicBezTo>
                  </a:path>
                </a:pathLst>
              </a:custGeom>
              <a:solidFill>
                <a:srgbClr val="F7C2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65" name="Freeform 99"/>
              <p:cNvSpPr/>
              <p:nvPr/>
            </p:nvSpPr>
            <p:spPr>
              <a:xfrm>
                <a:off x="364119" y="663776"/>
                <a:ext cx="114545" cy="731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103" fill="norm" stroke="1" extrusionOk="0">
                    <a:moveTo>
                      <a:pt x="0" y="800"/>
                    </a:moveTo>
                    <a:cubicBezTo>
                      <a:pt x="3086" y="5600"/>
                      <a:pt x="7200" y="18400"/>
                      <a:pt x="11829" y="20000"/>
                    </a:cubicBezTo>
                    <a:cubicBezTo>
                      <a:pt x="18514" y="21600"/>
                      <a:pt x="14400" y="4000"/>
                      <a:pt x="21600" y="0"/>
                    </a:cubicBezTo>
                    <a:cubicBezTo>
                      <a:pt x="18000" y="1600"/>
                      <a:pt x="15429" y="8000"/>
                      <a:pt x="12343" y="9600"/>
                    </a:cubicBezTo>
                    <a:cubicBezTo>
                      <a:pt x="7200" y="12000"/>
                      <a:pt x="5143" y="3200"/>
                      <a:pt x="0" y="2400"/>
                    </a:cubicBezTo>
                  </a:path>
                </a:pathLst>
              </a:custGeom>
              <a:solidFill>
                <a:srgbClr val="F7C2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66" name="Freeform 100"/>
              <p:cNvSpPr/>
              <p:nvPr/>
            </p:nvSpPr>
            <p:spPr>
              <a:xfrm>
                <a:off x="241939" y="558948"/>
                <a:ext cx="87272" cy="843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8951" fill="norm" stroke="1" extrusionOk="0">
                    <a:moveTo>
                      <a:pt x="0" y="7200"/>
                    </a:moveTo>
                    <a:cubicBezTo>
                      <a:pt x="2700" y="11127"/>
                      <a:pt x="9450" y="21600"/>
                      <a:pt x="16200" y="18327"/>
                    </a:cubicBezTo>
                    <a:cubicBezTo>
                      <a:pt x="21600" y="15709"/>
                      <a:pt x="16875" y="4582"/>
                      <a:pt x="21600" y="0"/>
                    </a:cubicBezTo>
                    <a:cubicBezTo>
                      <a:pt x="16875" y="3927"/>
                      <a:pt x="16200" y="7200"/>
                      <a:pt x="14175" y="12436"/>
                    </a:cubicBezTo>
                    <a:cubicBezTo>
                      <a:pt x="10125" y="12436"/>
                      <a:pt x="6075" y="11782"/>
                      <a:pt x="2700" y="9818"/>
                    </a:cubicBezTo>
                  </a:path>
                </a:pathLst>
              </a:custGeom>
              <a:solidFill>
                <a:srgbClr val="F7C2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67" name="Freeform 101"/>
              <p:cNvSpPr/>
              <p:nvPr/>
            </p:nvSpPr>
            <p:spPr>
              <a:xfrm>
                <a:off x="149213" y="489062"/>
                <a:ext cx="62182" cy="69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2600"/>
                    </a:moveTo>
                    <a:cubicBezTo>
                      <a:pt x="4696" y="18000"/>
                      <a:pt x="10330" y="20700"/>
                      <a:pt x="16904" y="21600"/>
                    </a:cubicBezTo>
                    <a:cubicBezTo>
                      <a:pt x="16904" y="13500"/>
                      <a:pt x="15965" y="7200"/>
                      <a:pt x="21600" y="0"/>
                    </a:cubicBezTo>
                    <a:cubicBezTo>
                      <a:pt x="15026" y="4500"/>
                      <a:pt x="11270" y="18900"/>
                      <a:pt x="939" y="10800"/>
                    </a:cubicBezTo>
                  </a:path>
                </a:pathLst>
              </a:custGeom>
              <a:solidFill>
                <a:srgbClr val="F7C2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68" name="Freeform 102"/>
              <p:cNvSpPr/>
              <p:nvPr/>
            </p:nvSpPr>
            <p:spPr>
              <a:xfrm>
                <a:off x="203212" y="585155"/>
                <a:ext cx="136723" cy="1801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37" h="21600" fill="norm" stroke="1" extrusionOk="0">
                    <a:moveTo>
                      <a:pt x="0" y="697"/>
                    </a:moveTo>
                    <a:cubicBezTo>
                      <a:pt x="1157" y="4877"/>
                      <a:pt x="2314" y="8710"/>
                      <a:pt x="5785" y="11845"/>
                    </a:cubicBezTo>
                    <a:cubicBezTo>
                      <a:pt x="7714" y="13935"/>
                      <a:pt x="14271" y="18465"/>
                      <a:pt x="10028" y="21252"/>
                    </a:cubicBezTo>
                    <a:cubicBezTo>
                      <a:pt x="12728" y="19858"/>
                      <a:pt x="16200" y="20903"/>
                      <a:pt x="19285" y="21600"/>
                    </a:cubicBezTo>
                    <a:cubicBezTo>
                      <a:pt x="19671" y="18465"/>
                      <a:pt x="17742" y="14284"/>
                      <a:pt x="17742" y="11148"/>
                    </a:cubicBezTo>
                    <a:cubicBezTo>
                      <a:pt x="11571" y="14284"/>
                      <a:pt x="-1929" y="5574"/>
                      <a:pt x="1542" y="0"/>
                    </a:cubicBezTo>
                  </a:path>
                </a:pathLst>
              </a:custGeom>
              <a:solidFill>
                <a:srgbClr val="F7C2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69" name="Freeform 103"/>
              <p:cNvSpPr/>
              <p:nvPr/>
            </p:nvSpPr>
            <p:spPr>
              <a:xfrm>
                <a:off x="269211" y="803547"/>
                <a:ext cx="71564" cy="82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42" h="18643" fill="norm" stroke="1" extrusionOk="0">
                    <a:moveTo>
                      <a:pt x="17743" y="0"/>
                    </a:moveTo>
                    <a:cubicBezTo>
                      <a:pt x="20057" y="3927"/>
                      <a:pt x="21600" y="11782"/>
                      <a:pt x="18514" y="15709"/>
                    </a:cubicBezTo>
                    <a:cubicBezTo>
                      <a:pt x="14657" y="21600"/>
                      <a:pt x="7714" y="17018"/>
                      <a:pt x="0" y="15709"/>
                    </a:cubicBezTo>
                    <a:cubicBezTo>
                      <a:pt x="10029" y="18327"/>
                      <a:pt x="15429" y="11127"/>
                      <a:pt x="16971" y="3927"/>
                    </a:cubicBezTo>
                  </a:path>
                </a:pathLst>
              </a:custGeom>
              <a:solidFill>
                <a:srgbClr val="F7C2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70" name="Freeform 104"/>
              <p:cNvSpPr/>
              <p:nvPr/>
            </p:nvSpPr>
            <p:spPr>
              <a:xfrm>
                <a:off x="244120" y="928031"/>
                <a:ext cx="101455" cy="947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520" fill="norm" stroke="1" extrusionOk="0">
                    <a:moveTo>
                      <a:pt x="20432" y="0"/>
                    </a:moveTo>
                    <a:cubicBezTo>
                      <a:pt x="20432" y="3600"/>
                      <a:pt x="20432" y="16200"/>
                      <a:pt x="16930" y="18600"/>
                    </a:cubicBezTo>
                    <a:cubicBezTo>
                      <a:pt x="13427" y="21600"/>
                      <a:pt x="5254" y="16200"/>
                      <a:pt x="0" y="17400"/>
                    </a:cubicBezTo>
                    <a:cubicBezTo>
                      <a:pt x="4670" y="15000"/>
                      <a:pt x="10508" y="16200"/>
                      <a:pt x="14595" y="14400"/>
                    </a:cubicBezTo>
                    <a:cubicBezTo>
                      <a:pt x="19265" y="12000"/>
                      <a:pt x="19265" y="5400"/>
                      <a:pt x="21600" y="1200"/>
                    </a:cubicBezTo>
                  </a:path>
                </a:pathLst>
              </a:custGeom>
              <a:solidFill>
                <a:srgbClr val="F7C2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71" name="Freeform 105"/>
              <p:cNvSpPr/>
              <p:nvPr/>
            </p:nvSpPr>
            <p:spPr>
              <a:xfrm>
                <a:off x="231030" y="1094010"/>
                <a:ext cx="98240" cy="769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3" h="20283" fill="norm" stroke="1" extrusionOk="0">
                    <a:moveTo>
                      <a:pt x="19385" y="0"/>
                    </a:moveTo>
                    <a:cubicBezTo>
                      <a:pt x="19938" y="6171"/>
                      <a:pt x="21600" y="17743"/>
                      <a:pt x="16062" y="20057"/>
                    </a:cubicBezTo>
                    <a:cubicBezTo>
                      <a:pt x="11631" y="21600"/>
                      <a:pt x="5538" y="14657"/>
                      <a:pt x="0" y="16971"/>
                    </a:cubicBezTo>
                    <a:cubicBezTo>
                      <a:pt x="7200" y="10800"/>
                      <a:pt x="19385" y="18514"/>
                      <a:pt x="19385" y="1543"/>
                    </a:cubicBezTo>
                  </a:path>
                </a:pathLst>
              </a:custGeom>
              <a:solidFill>
                <a:srgbClr val="F7C2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72" name="Freeform 106"/>
              <p:cNvSpPr/>
              <p:nvPr/>
            </p:nvSpPr>
            <p:spPr>
              <a:xfrm>
                <a:off x="247393" y="1222861"/>
                <a:ext cx="84999" cy="873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45" h="21600" fill="norm" stroke="1" extrusionOk="0">
                    <a:moveTo>
                      <a:pt x="17280" y="0"/>
                    </a:moveTo>
                    <a:cubicBezTo>
                      <a:pt x="17897" y="3600"/>
                      <a:pt x="21600" y="19440"/>
                      <a:pt x="17280" y="21600"/>
                    </a:cubicBezTo>
                    <a:cubicBezTo>
                      <a:pt x="16663" y="21600"/>
                      <a:pt x="10491" y="18000"/>
                      <a:pt x="9257" y="18000"/>
                    </a:cubicBezTo>
                    <a:cubicBezTo>
                      <a:pt x="6789" y="17280"/>
                      <a:pt x="2469" y="17280"/>
                      <a:pt x="0" y="17280"/>
                    </a:cubicBezTo>
                    <a:cubicBezTo>
                      <a:pt x="3086" y="17280"/>
                      <a:pt x="9257" y="16560"/>
                      <a:pt x="12343" y="15120"/>
                    </a:cubicBezTo>
                    <a:cubicBezTo>
                      <a:pt x="16663" y="12240"/>
                      <a:pt x="15429" y="7920"/>
                      <a:pt x="17280" y="2880"/>
                    </a:cubicBezTo>
                  </a:path>
                </a:pathLst>
              </a:custGeom>
              <a:solidFill>
                <a:srgbClr val="F7C2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73" name="Freeform 107"/>
              <p:cNvSpPr/>
              <p:nvPr/>
            </p:nvSpPr>
            <p:spPr>
              <a:xfrm>
                <a:off x="225575" y="1356081"/>
                <a:ext cx="104276" cy="102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42" h="21600" fill="norm" stroke="1" extrusionOk="0">
                    <a:moveTo>
                      <a:pt x="20020" y="0"/>
                    </a:moveTo>
                    <a:cubicBezTo>
                      <a:pt x="20020" y="5554"/>
                      <a:pt x="21600" y="16663"/>
                      <a:pt x="16332" y="18514"/>
                    </a:cubicBezTo>
                    <a:cubicBezTo>
                      <a:pt x="14751" y="19131"/>
                      <a:pt x="10010" y="18514"/>
                      <a:pt x="7902" y="19131"/>
                    </a:cubicBezTo>
                    <a:cubicBezTo>
                      <a:pt x="5268" y="19749"/>
                      <a:pt x="2634" y="20366"/>
                      <a:pt x="0" y="21600"/>
                    </a:cubicBezTo>
                    <a:cubicBezTo>
                      <a:pt x="4215" y="19749"/>
                      <a:pt x="9483" y="16046"/>
                      <a:pt x="13171" y="14194"/>
                    </a:cubicBezTo>
                    <a:cubicBezTo>
                      <a:pt x="17912" y="11109"/>
                      <a:pt x="18439" y="7406"/>
                      <a:pt x="20020" y="617"/>
                    </a:cubicBezTo>
                  </a:path>
                </a:pathLst>
              </a:custGeom>
              <a:solidFill>
                <a:srgbClr val="F7C2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74" name="Freeform 108"/>
              <p:cNvSpPr/>
              <p:nvPr/>
            </p:nvSpPr>
            <p:spPr>
              <a:xfrm>
                <a:off x="320483" y="1495852"/>
                <a:ext cx="70909" cy="1463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477" y="864"/>
                    </a:moveTo>
                    <a:cubicBezTo>
                      <a:pt x="9138" y="3888"/>
                      <a:pt x="21600" y="8640"/>
                      <a:pt x="21600" y="11664"/>
                    </a:cubicBezTo>
                    <a:cubicBezTo>
                      <a:pt x="20769" y="15120"/>
                      <a:pt x="4985" y="19008"/>
                      <a:pt x="0" y="21600"/>
                    </a:cubicBezTo>
                    <a:cubicBezTo>
                      <a:pt x="6646" y="19008"/>
                      <a:pt x="9969" y="14256"/>
                      <a:pt x="9969" y="10368"/>
                    </a:cubicBezTo>
                    <a:cubicBezTo>
                      <a:pt x="9969" y="6480"/>
                      <a:pt x="4154" y="3456"/>
                      <a:pt x="4985" y="0"/>
                    </a:cubicBezTo>
                  </a:path>
                </a:pathLst>
              </a:custGeom>
              <a:solidFill>
                <a:srgbClr val="F7C2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75" name="Freeform 109"/>
              <p:cNvSpPr/>
              <p:nvPr/>
            </p:nvSpPr>
            <p:spPr>
              <a:xfrm>
                <a:off x="380482" y="1729532"/>
                <a:ext cx="183144" cy="129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1" h="21293" fill="norm" stroke="1" extrusionOk="0">
                    <a:moveTo>
                      <a:pt x="0" y="13920"/>
                    </a:moveTo>
                    <a:cubicBezTo>
                      <a:pt x="2859" y="21600"/>
                      <a:pt x="10165" y="21600"/>
                      <a:pt x="14929" y="21120"/>
                    </a:cubicBezTo>
                    <a:cubicBezTo>
                      <a:pt x="18424" y="20640"/>
                      <a:pt x="20965" y="18720"/>
                      <a:pt x="21282" y="12480"/>
                    </a:cubicBezTo>
                    <a:cubicBezTo>
                      <a:pt x="21600" y="8640"/>
                      <a:pt x="20329" y="2400"/>
                      <a:pt x="18424" y="0"/>
                    </a:cubicBezTo>
                    <a:cubicBezTo>
                      <a:pt x="19376" y="4800"/>
                      <a:pt x="20647" y="12480"/>
                      <a:pt x="17471" y="15360"/>
                    </a:cubicBezTo>
                    <a:cubicBezTo>
                      <a:pt x="13341" y="19200"/>
                      <a:pt x="7941" y="20640"/>
                      <a:pt x="318" y="14400"/>
                    </a:cubicBezTo>
                  </a:path>
                </a:pathLst>
              </a:custGeom>
              <a:solidFill>
                <a:srgbClr val="F7C2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76" name="Freeform 110"/>
              <p:cNvSpPr/>
              <p:nvPr/>
            </p:nvSpPr>
            <p:spPr>
              <a:xfrm>
                <a:off x="260484" y="1909706"/>
                <a:ext cx="216333" cy="1141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1" h="21097" fill="norm" stroke="1" extrusionOk="0">
                    <a:moveTo>
                      <a:pt x="0" y="9180"/>
                    </a:moveTo>
                    <a:cubicBezTo>
                      <a:pt x="2667" y="16200"/>
                      <a:pt x="8267" y="21600"/>
                      <a:pt x="12533" y="21060"/>
                    </a:cubicBezTo>
                    <a:cubicBezTo>
                      <a:pt x="15733" y="20520"/>
                      <a:pt x="21600" y="12420"/>
                      <a:pt x="21067" y="5400"/>
                    </a:cubicBezTo>
                    <a:cubicBezTo>
                      <a:pt x="17867" y="10260"/>
                      <a:pt x="11467" y="3240"/>
                      <a:pt x="8533" y="0"/>
                    </a:cubicBezTo>
                    <a:cubicBezTo>
                      <a:pt x="10133" y="2700"/>
                      <a:pt x="12267" y="7020"/>
                      <a:pt x="10133" y="10800"/>
                    </a:cubicBezTo>
                    <a:cubicBezTo>
                      <a:pt x="8800" y="13500"/>
                      <a:pt x="5067" y="12960"/>
                      <a:pt x="3733" y="10260"/>
                    </a:cubicBezTo>
                  </a:path>
                </a:pathLst>
              </a:custGeom>
              <a:solidFill>
                <a:srgbClr val="F7C2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77" name="Freeform 111"/>
              <p:cNvSpPr/>
              <p:nvPr/>
            </p:nvSpPr>
            <p:spPr>
              <a:xfrm>
                <a:off x="197490" y="1738268"/>
                <a:ext cx="73904" cy="162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04" h="21600" fill="norm" stroke="1" extrusionOk="0">
                    <a:moveTo>
                      <a:pt x="14733" y="10800"/>
                    </a:moveTo>
                    <a:cubicBezTo>
                      <a:pt x="7790" y="13114"/>
                      <a:pt x="4704" y="17743"/>
                      <a:pt x="3933" y="21600"/>
                    </a:cubicBezTo>
                    <a:cubicBezTo>
                      <a:pt x="847" y="17357"/>
                      <a:pt x="3161" y="15043"/>
                      <a:pt x="3933" y="10800"/>
                    </a:cubicBezTo>
                    <a:cubicBezTo>
                      <a:pt x="4704" y="7329"/>
                      <a:pt x="-696" y="3857"/>
                      <a:pt x="75" y="0"/>
                    </a:cubicBezTo>
                    <a:cubicBezTo>
                      <a:pt x="4704" y="3857"/>
                      <a:pt x="12418" y="8486"/>
                      <a:pt x="20904" y="10414"/>
                    </a:cubicBezTo>
                  </a:path>
                </a:pathLst>
              </a:custGeom>
              <a:solidFill>
                <a:srgbClr val="F7C2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78" name="Freeform 112"/>
              <p:cNvSpPr/>
              <p:nvPr/>
            </p:nvSpPr>
            <p:spPr>
              <a:xfrm>
                <a:off x="205939" y="1022993"/>
                <a:ext cx="125454" cy="360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286" fill="norm" stroke="1" extrusionOk="0">
                    <a:moveTo>
                      <a:pt x="0" y="772"/>
                    </a:moveTo>
                    <a:cubicBezTo>
                      <a:pt x="7983" y="-2314"/>
                      <a:pt x="16904" y="3857"/>
                      <a:pt x="21600" y="19286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79" name="Freeform 113"/>
              <p:cNvSpPr/>
              <p:nvPr/>
            </p:nvSpPr>
            <p:spPr>
              <a:xfrm>
                <a:off x="195030" y="1169516"/>
                <a:ext cx="134181" cy="293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001" fill="norm" stroke="1" extrusionOk="0">
                    <a:moveTo>
                      <a:pt x="0" y="365"/>
                    </a:moveTo>
                    <a:cubicBezTo>
                      <a:pt x="5731" y="-1599"/>
                      <a:pt x="17192" y="4292"/>
                      <a:pt x="21600" y="20001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80" name="Freeform 114"/>
              <p:cNvSpPr/>
              <p:nvPr/>
            </p:nvSpPr>
            <p:spPr>
              <a:xfrm>
                <a:off x="181939" y="1306458"/>
                <a:ext cx="158181" cy="321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8705" fill="norm" stroke="1" extrusionOk="0">
                    <a:moveTo>
                      <a:pt x="0" y="2090"/>
                    </a:moveTo>
                    <a:cubicBezTo>
                      <a:pt x="7076" y="-2895"/>
                      <a:pt x="16014" y="428"/>
                      <a:pt x="21600" y="18705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81" name="Freeform 115"/>
              <p:cNvSpPr/>
              <p:nvPr/>
            </p:nvSpPr>
            <p:spPr>
              <a:xfrm>
                <a:off x="195030" y="1464468"/>
                <a:ext cx="141817" cy="25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683" fill="norm" stroke="1" extrusionOk="0">
                    <a:moveTo>
                      <a:pt x="21600" y="3938"/>
                    </a:moveTo>
                    <a:cubicBezTo>
                      <a:pt x="15369" y="-1953"/>
                      <a:pt x="5815" y="-3917"/>
                      <a:pt x="0" y="17683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82" name="Freeform 116"/>
              <p:cNvSpPr/>
              <p:nvPr/>
            </p:nvSpPr>
            <p:spPr>
              <a:xfrm>
                <a:off x="304120" y="1591945"/>
                <a:ext cx="114545" cy="116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1314" y="3240"/>
                      <a:pt x="514" y="16740"/>
                      <a:pt x="0" y="21600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83" name="Freeform 117"/>
              <p:cNvSpPr/>
              <p:nvPr/>
            </p:nvSpPr>
            <p:spPr>
              <a:xfrm>
                <a:off x="510912" y="1875325"/>
                <a:ext cx="209925" cy="73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6" h="17766" fill="norm" stroke="1" extrusionOk="0">
                    <a:moveTo>
                      <a:pt x="935" y="637"/>
                    </a:moveTo>
                    <a:cubicBezTo>
                      <a:pt x="104" y="637"/>
                      <a:pt x="-173" y="2728"/>
                      <a:pt x="104" y="4818"/>
                    </a:cubicBezTo>
                    <a:cubicBezTo>
                      <a:pt x="104" y="6908"/>
                      <a:pt x="935" y="8302"/>
                      <a:pt x="1765" y="7605"/>
                    </a:cubicBezTo>
                    <a:cubicBezTo>
                      <a:pt x="2319" y="7605"/>
                      <a:pt x="2873" y="8302"/>
                      <a:pt x="3981" y="11089"/>
                    </a:cubicBezTo>
                    <a:cubicBezTo>
                      <a:pt x="5919" y="14573"/>
                      <a:pt x="8412" y="20147"/>
                      <a:pt x="12289" y="16663"/>
                    </a:cubicBezTo>
                    <a:cubicBezTo>
                      <a:pt x="15612" y="13876"/>
                      <a:pt x="17827" y="11786"/>
                      <a:pt x="18935" y="9695"/>
                    </a:cubicBezTo>
                    <a:cubicBezTo>
                      <a:pt x="18935" y="9695"/>
                      <a:pt x="20873" y="6908"/>
                      <a:pt x="21150" y="5515"/>
                    </a:cubicBezTo>
                    <a:cubicBezTo>
                      <a:pt x="21427" y="3424"/>
                      <a:pt x="21427" y="1334"/>
                      <a:pt x="20596" y="637"/>
                    </a:cubicBezTo>
                    <a:cubicBezTo>
                      <a:pt x="19489" y="-756"/>
                      <a:pt x="18658" y="637"/>
                      <a:pt x="17550" y="2031"/>
                    </a:cubicBezTo>
                    <a:cubicBezTo>
                      <a:pt x="16442" y="4121"/>
                      <a:pt x="14504" y="6908"/>
                      <a:pt x="11458" y="9695"/>
                    </a:cubicBezTo>
                    <a:cubicBezTo>
                      <a:pt x="8965" y="11089"/>
                      <a:pt x="7581" y="8302"/>
                      <a:pt x="5919" y="4818"/>
                    </a:cubicBezTo>
                    <a:cubicBezTo>
                      <a:pt x="4535" y="2031"/>
                      <a:pt x="2873" y="-1453"/>
                      <a:pt x="935" y="637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84" name="Freeform 118"/>
              <p:cNvSpPr/>
              <p:nvPr/>
            </p:nvSpPr>
            <p:spPr>
              <a:xfrm>
                <a:off x="111031" y="1694589"/>
                <a:ext cx="43637" cy="720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0800" y="6048"/>
                      <a:pt x="1350" y="11232"/>
                      <a:pt x="0" y="21600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85" name="Freeform 119"/>
              <p:cNvSpPr/>
              <p:nvPr/>
            </p:nvSpPr>
            <p:spPr>
              <a:xfrm>
                <a:off x="225822" y="1848556"/>
                <a:ext cx="18063" cy="906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06" h="21600" fill="norm" stroke="1" extrusionOk="0">
                    <a:moveTo>
                      <a:pt x="18706" y="0"/>
                    </a:moveTo>
                    <a:cubicBezTo>
                      <a:pt x="-2894" y="4877"/>
                      <a:pt x="-2894" y="17419"/>
                      <a:pt x="4306" y="21600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86" name="Freeform 120"/>
              <p:cNvSpPr/>
              <p:nvPr/>
            </p:nvSpPr>
            <p:spPr>
              <a:xfrm>
                <a:off x="34669" y="1528611"/>
                <a:ext cx="65454" cy="34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3600" y="7200"/>
                      <a:pt x="18000" y="1800"/>
                      <a:pt x="21600" y="0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87" name="Freeform 121"/>
              <p:cNvSpPr/>
              <p:nvPr/>
            </p:nvSpPr>
            <p:spPr>
              <a:xfrm>
                <a:off x="23760" y="1362738"/>
                <a:ext cx="73091" cy="18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4988" fill="norm" stroke="1" extrusionOk="0">
                    <a:moveTo>
                      <a:pt x="0" y="14988"/>
                    </a:moveTo>
                    <a:cubicBezTo>
                      <a:pt x="8000" y="-6612"/>
                      <a:pt x="21600" y="1488"/>
                      <a:pt x="21600" y="1488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88" name="Freeform 122"/>
              <p:cNvSpPr/>
              <p:nvPr/>
            </p:nvSpPr>
            <p:spPr>
              <a:xfrm>
                <a:off x="31396" y="1210654"/>
                <a:ext cx="68727" cy="18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1425" fill="norm" stroke="1" extrusionOk="0">
                    <a:moveTo>
                      <a:pt x="0" y="6025"/>
                    </a:moveTo>
                    <a:cubicBezTo>
                      <a:pt x="7776" y="-10175"/>
                      <a:pt x="21600" y="11425"/>
                      <a:pt x="21600" y="11425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89" name="Freeform 123"/>
              <p:cNvSpPr/>
              <p:nvPr/>
            </p:nvSpPr>
            <p:spPr>
              <a:xfrm>
                <a:off x="51032" y="1052341"/>
                <a:ext cx="89454" cy="18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5274" fill="norm" stroke="1" extrusionOk="0">
                    <a:moveTo>
                      <a:pt x="0" y="4474"/>
                    </a:moveTo>
                    <a:cubicBezTo>
                      <a:pt x="6545" y="-6326"/>
                      <a:pt x="19636" y="4474"/>
                      <a:pt x="21600" y="15274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90" name="Freeform 124"/>
              <p:cNvSpPr/>
              <p:nvPr/>
            </p:nvSpPr>
            <p:spPr>
              <a:xfrm>
                <a:off x="64123" y="870157"/>
                <a:ext cx="70909" cy="20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7477" y="3086"/>
                      <a:pt x="21600" y="0"/>
                      <a:pt x="21600" y="0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91" name="Freeform 125"/>
              <p:cNvSpPr/>
              <p:nvPr/>
            </p:nvSpPr>
            <p:spPr>
              <a:xfrm>
                <a:off x="260484" y="891901"/>
                <a:ext cx="90545" cy="180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8405" fill="norm" stroke="1" extrusionOk="0">
                    <a:moveTo>
                      <a:pt x="0" y="405"/>
                    </a:moveTo>
                    <a:cubicBezTo>
                      <a:pt x="10473" y="-3195"/>
                      <a:pt x="21600" y="18405"/>
                      <a:pt x="21600" y="18405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92" name="Freeform 126"/>
              <p:cNvSpPr/>
              <p:nvPr/>
            </p:nvSpPr>
            <p:spPr>
              <a:xfrm>
                <a:off x="260484" y="778137"/>
                <a:ext cx="87272" cy="18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5400" y="0"/>
                      <a:pt x="18225" y="0"/>
                      <a:pt x="21600" y="21600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93" name="Freeform 127"/>
              <p:cNvSpPr/>
              <p:nvPr/>
            </p:nvSpPr>
            <p:spPr>
              <a:xfrm>
                <a:off x="61941" y="715666"/>
                <a:ext cx="67636" cy="20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008" fill="norm" stroke="1" extrusionOk="0">
                    <a:moveTo>
                      <a:pt x="0" y="19008"/>
                    </a:moveTo>
                    <a:cubicBezTo>
                      <a:pt x="8640" y="-2592"/>
                      <a:pt x="19872" y="108"/>
                      <a:pt x="21600" y="108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94" name="Freeform 128"/>
              <p:cNvSpPr/>
              <p:nvPr/>
            </p:nvSpPr>
            <p:spPr>
              <a:xfrm>
                <a:off x="61941" y="445384"/>
                <a:ext cx="274906" cy="2240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102" fill="norm" stroke="1" extrusionOk="0">
                    <a:moveTo>
                      <a:pt x="0" y="0"/>
                    </a:moveTo>
                    <a:cubicBezTo>
                      <a:pt x="1283" y="5195"/>
                      <a:pt x="2566" y="7656"/>
                      <a:pt x="5133" y="6835"/>
                    </a:cubicBezTo>
                    <a:cubicBezTo>
                      <a:pt x="5347" y="10390"/>
                      <a:pt x="10265" y="13124"/>
                      <a:pt x="12404" y="13124"/>
                    </a:cubicBezTo>
                    <a:cubicBezTo>
                      <a:pt x="12404" y="17499"/>
                      <a:pt x="16253" y="21600"/>
                      <a:pt x="21600" y="21053"/>
                    </a:cubicBezTo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95" name="Freeform 129"/>
              <p:cNvSpPr/>
              <p:nvPr/>
            </p:nvSpPr>
            <p:spPr>
              <a:xfrm>
                <a:off x="218277" y="427912"/>
                <a:ext cx="74935" cy="1572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69" h="21600" fill="norm" stroke="1" extrusionOk="0">
                    <a:moveTo>
                      <a:pt x="19269" y="0"/>
                    </a:moveTo>
                    <a:cubicBezTo>
                      <a:pt x="8121" y="5200"/>
                      <a:pt x="-2331" y="12800"/>
                      <a:pt x="456" y="21600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96" name="Freeform 130"/>
              <p:cNvSpPr/>
              <p:nvPr/>
            </p:nvSpPr>
            <p:spPr>
              <a:xfrm>
                <a:off x="328989" y="499982"/>
                <a:ext cx="71130" cy="165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569" h="21600" fill="norm" stroke="1" extrusionOk="0">
                    <a:moveTo>
                      <a:pt x="16569" y="0"/>
                    </a:moveTo>
                    <a:cubicBezTo>
                      <a:pt x="8310" y="3032"/>
                      <a:pt x="-5031" y="16674"/>
                      <a:pt x="1957" y="21600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97" name="Freeform 131"/>
              <p:cNvSpPr/>
              <p:nvPr/>
            </p:nvSpPr>
            <p:spPr>
              <a:xfrm>
                <a:off x="467195" y="628834"/>
                <a:ext cx="71468" cy="1332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54" h="21600" fill="norm" stroke="1" extrusionOk="0">
                    <a:moveTo>
                      <a:pt x="19654" y="0"/>
                    </a:moveTo>
                    <a:cubicBezTo>
                      <a:pt x="9226" y="5635"/>
                      <a:pt x="-1946" y="5635"/>
                      <a:pt x="288" y="21600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98" name="Freeform 132"/>
              <p:cNvSpPr/>
              <p:nvPr/>
            </p:nvSpPr>
            <p:spPr>
              <a:xfrm>
                <a:off x="601879" y="686707"/>
                <a:ext cx="21874" cy="125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324" h="21600" fill="norm" stroke="1" extrusionOk="0">
                    <a:moveTo>
                      <a:pt x="17324" y="0"/>
                    </a:moveTo>
                    <a:cubicBezTo>
                      <a:pt x="4364" y="5526"/>
                      <a:pt x="-4276" y="12056"/>
                      <a:pt x="2204" y="21600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599" name="Freeform 133"/>
              <p:cNvSpPr/>
              <p:nvPr/>
            </p:nvSpPr>
            <p:spPr>
              <a:xfrm>
                <a:off x="121815" y="349291"/>
                <a:ext cx="76489" cy="1681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16" h="21600" fill="norm" stroke="1" extrusionOk="0">
                    <a:moveTo>
                      <a:pt x="19416" y="0"/>
                    </a:moveTo>
                    <a:cubicBezTo>
                      <a:pt x="4784" y="2607"/>
                      <a:pt x="-2184" y="11917"/>
                      <a:pt x="603" y="21600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00" name="Freeform 134"/>
              <p:cNvSpPr/>
              <p:nvPr/>
            </p:nvSpPr>
            <p:spPr>
              <a:xfrm>
                <a:off x="269211" y="267098"/>
                <a:ext cx="51273" cy="180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9095" y="0"/>
                      <a:pt x="21600" y="0"/>
                      <a:pt x="21600" y="0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01" name="Freeform 135"/>
              <p:cNvSpPr/>
              <p:nvPr/>
            </p:nvSpPr>
            <p:spPr>
              <a:xfrm>
                <a:off x="372846" y="339158"/>
                <a:ext cx="56728" cy="188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5552" fill="norm" stroke="1" extrusionOk="0">
                    <a:moveTo>
                      <a:pt x="0" y="15552"/>
                    </a:moveTo>
                    <a:cubicBezTo>
                      <a:pt x="12343" y="-6048"/>
                      <a:pt x="21600" y="1152"/>
                      <a:pt x="21600" y="1152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02" name="Freeform 136"/>
              <p:cNvSpPr/>
              <p:nvPr/>
            </p:nvSpPr>
            <p:spPr>
              <a:xfrm>
                <a:off x="471027" y="411080"/>
                <a:ext cx="38182" cy="18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245" fill="norm" stroke="1" extrusionOk="0">
                    <a:moveTo>
                      <a:pt x="0" y="16245"/>
                    </a:moveTo>
                    <a:cubicBezTo>
                      <a:pt x="12343" y="-5355"/>
                      <a:pt x="21600" y="816"/>
                      <a:pt x="21600" y="816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03" name="Freeform 137"/>
              <p:cNvSpPr/>
              <p:nvPr/>
            </p:nvSpPr>
            <p:spPr>
              <a:xfrm>
                <a:off x="585570" y="473775"/>
                <a:ext cx="40365" cy="436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8640" y="1440"/>
                      <a:pt x="4320" y="10080"/>
                      <a:pt x="0" y="21600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04" name="Freeform 138"/>
              <p:cNvSpPr/>
              <p:nvPr/>
            </p:nvSpPr>
            <p:spPr>
              <a:xfrm>
                <a:off x="724114" y="491246"/>
                <a:ext cx="19637" cy="731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6171" y="7776"/>
                      <a:pt x="0" y="21600"/>
                      <a:pt x="0" y="21600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05" name="Freeform 139"/>
              <p:cNvSpPr/>
              <p:nvPr/>
            </p:nvSpPr>
            <p:spPr>
              <a:xfrm>
                <a:off x="874899" y="497798"/>
                <a:ext cx="18063" cy="720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2960" y="6048"/>
                      <a:pt x="21600" y="21600"/>
                      <a:pt x="21600" y="21600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06" name="Freeform 140"/>
              <p:cNvSpPr/>
              <p:nvPr/>
            </p:nvSpPr>
            <p:spPr>
              <a:xfrm>
                <a:off x="886823" y="718374"/>
                <a:ext cx="18064" cy="1201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2761" h="21600" fill="norm" stroke="1" extrusionOk="0">
                    <a:moveTo>
                      <a:pt x="3600" y="0"/>
                    </a:moveTo>
                    <a:cubicBezTo>
                      <a:pt x="10800" y="7376"/>
                      <a:pt x="21600" y="11063"/>
                      <a:pt x="0" y="21600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07" name="Freeform 141"/>
              <p:cNvSpPr/>
              <p:nvPr/>
            </p:nvSpPr>
            <p:spPr>
              <a:xfrm>
                <a:off x="751689" y="709639"/>
                <a:ext cx="18063" cy="1201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00" h="21600" fill="norm" stroke="1" extrusionOk="0">
                    <a:moveTo>
                      <a:pt x="19200" y="0"/>
                    </a:moveTo>
                    <a:cubicBezTo>
                      <a:pt x="-2400" y="5795"/>
                      <a:pt x="-2400" y="17912"/>
                      <a:pt x="3000" y="21600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08" name="Freeform 142"/>
              <p:cNvSpPr/>
              <p:nvPr/>
            </p:nvSpPr>
            <p:spPr>
              <a:xfrm>
                <a:off x="1011019" y="482510"/>
                <a:ext cx="18547" cy="61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5429" y="10286"/>
                      <a:pt x="21600" y="21600"/>
                      <a:pt x="21600" y="21600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09" name="Freeform 143"/>
              <p:cNvSpPr/>
              <p:nvPr/>
            </p:nvSpPr>
            <p:spPr>
              <a:xfrm>
                <a:off x="1009330" y="712915"/>
                <a:ext cx="18063" cy="1190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719" h="21600" fill="norm" stroke="1" extrusionOk="0">
                    <a:moveTo>
                      <a:pt x="8640" y="0"/>
                    </a:moveTo>
                    <a:cubicBezTo>
                      <a:pt x="17280" y="8429"/>
                      <a:pt x="21600" y="18439"/>
                      <a:pt x="0" y="21600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10" name="Freeform 144"/>
              <p:cNvSpPr/>
              <p:nvPr/>
            </p:nvSpPr>
            <p:spPr>
              <a:xfrm>
                <a:off x="1144109" y="462855"/>
                <a:ext cx="19637" cy="524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5429" y="7200"/>
                      <a:pt x="18514" y="18000"/>
                      <a:pt x="21600" y="21600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11" name="Freeform 145"/>
              <p:cNvSpPr/>
              <p:nvPr/>
            </p:nvSpPr>
            <p:spPr>
              <a:xfrm>
                <a:off x="1136918" y="716190"/>
                <a:ext cx="18064" cy="840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050" h="21600" fill="norm" stroke="1" extrusionOk="0">
                    <a:moveTo>
                      <a:pt x="6171" y="0"/>
                    </a:moveTo>
                    <a:cubicBezTo>
                      <a:pt x="21600" y="11917"/>
                      <a:pt x="18514" y="14152"/>
                      <a:pt x="0" y="21600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12" name="Freeform 146"/>
              <p:cNvSpPr/>
              <p:nvPr/>
            </p:nvSpPr>
            <p:spPr>
              <a:xfrm>
                <a:off x="1258526" y="651765"/>
                <a:ext cx="18063" cy="119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3661" h="21600" fill="norm" stroke="1" extrusionOk="0">
                    <a:moveTo>
                      <a:pt x="0" y="0"/>
                    </a:moveTo>
                    <a:cubicBezTo>
                      <a:pt x="10800" y="5795"/>
                      <a:pt x="21600" y="16859"/>
                      <a:pt x="5400" y="21600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13" name="Freeform 147"/>
              <p:cNvSpPr/>
              <p:nvPr/>
            </p:nvSpPr>
            <p:spPr>
              <a:xfrm>
                <a:off x="1251016" y="407165"/>
                <a:ext cx="43637" cy="731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0800" y="5184"/>
                      <a:pt x="21600" y="21600"/>
                      <a:pt x="21600" y="21600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14" name="Freeform 148"/>
              <p:cNvSpPr/>
              <p:nvPr/>
            </p:nvSpPr>
            <p:spPr>
              <a:xfrm>
                <a:off x="1372094" y="587339"/>
                <a:ext cx="18063" cy="102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2292" h="21600" fill="norm" stroke="1" extrusionOk="0">
                    <a:moveTo>
                      <a:pt x="3600" y="0"/>
                    </a:moveTo>
                    <a:cubicBezTo>
                      <a:pt x="21600" y="6789"/>
                      <a:pt x="7200" y="15429"/>
                      <a:pt x="0" y="21600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15" name="Freeform 149"/>
              <p:cNvSpPr/>
              <p:nvPr/>
            </p:nvSpPr>
            <p:spPr>
              <a:xfrm>
                <a:off x="1463741" y="150554"/>
                <a:ext cx="188937" cy="4346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6" h="21600" fill="norm" stroke="1" extrusionOk="0">
                    <a:moveTo>
                      <a:pt x="0" y="21600"/>
                    </a:moveTo>
                    <a:cubicBezTo>
                      <a:pt x="1825" y="20875"/>
                      <a:pt x="5476" y="19136"/>
                      <a:pt x="5172" y="17686"/>
                    </a:cubicBezTo>
                    <a:cubicBezTo>
                      <a:pt x="9431" y="17976"/>
                      <a:pt x="13690" y="13192"/>
                      <a:pt x="13690" y="11597"/>
                    </a:cubicBezTo>
                    <a:cubicBezTo>
                      <a:pt x="17949" y="10293"/>
                      <a:pt x="20079" y="6379"/>
                      <a:pt x="19470" y="4929"/>
                    </a:cubicBezTo>
                    <a:cubicBezTo>
                      <a:pt x="21600" y="4349"/>
                      <a:pt x="21296" y="725"/>
                      <a:pt x="20687" y="0"/>
                    </a:cubicBezTo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16" name="Freeform 150"/>
              <p:cNvSpPr/>
              <p:nvPr/>
            </p:nvSpPr>
            <p:spPr>
              <a:xfrm>
                <a:off x="1578285" y="101415"/>
                <a:ext cx="73091" cy="556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2800" y="1137"/>
                      <a:pt x="19200" y="11368"/>
                      <a:pt x="21600" y="21600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17" name="Freeform 151"/>
              <p:cNvSpPr/>
              <p:nvPr/>
            </p:nvSpPr>
            <p:spPr>
              <a:xfrm>
                <a:off x="1540103" y="200784"/>
                <a:ext cx="98182" cy="491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7800" y="2541"/>
                      <a:pt x="18600" y="7624"/>
                      <a:pt x="21600" y="21600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18" name="Freeform 152"/>
              <p:cNvSpPr/>
              <p:nvPr/>
            </p:nvSpPr>
            <p:spPr>
              <a:xfrm>
                <a:off x="1498649" y="296877"/>
                <a:ext cx="87273" cy="840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2150" y="1490"/>
                      <a:pt x="20925" y="13407"/>
                      <a:pt x="21600" y="21600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19" name="Freeform 153"/>
              <p:cNvSpPr/>
              <p:nvPr/>
            </p:nvSpPr>
            <p:spPr>
              <a:xfrm>
                <a:off x="1469195" y="415901"/>
                <a:ext cx="40364" cy="96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520" y="4582"/>
                      <a:pt x="21600" y="11127"/>
                      <a:pt x="21600" y="21600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20" name="Freeform 154"/>
              <p:cNvSpPr/>
              <p:nvPr/>
            </p:nvSpPr>
            <p:spPr>
              <a:xfrm>
                <a:off x="1507377" y="515582"/>
                <a:ext cx="78545" cy="18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2471" fill="norm" stroke="1" extrusionOk="0">
                    <a:moveTo>
                      <a:pt x="0" y="12471"/>
                    </a:moveTo>
                    <a:cubicBezTo>
                      <a:pt x="8938" y="-9129"/>
                      <a:pt x="19366" y="1671"/>
                      <a:pt x="21600" y="12471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21" name="Freeform 155"/>
              <p:cNvSpPr/>
              <p:nvPr/>
            </p:nvSpPr>
            <p:spPr>
              <a:xfrm>
                <a:off x="1463741" y="659871"/>
                <a:ext cx="130908" cy="18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633" fill="norm" stroke="1" extrusionOk="0">
                    <a:moveTo>
                      <a:pt x="0" y="17633"/>
                    </a:moveTo>
                    <a:cubicBezTo>
                      <a:pt x="4500" y="-3967"/>
                      <a:pt x="20700" y="353"/>
                      <a:pt x="21600" y="353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22" name="Freeform 156"/>
              <p:cNvSpPr/>
              <p:nvPr/>
            </p:nvSpPr>
            <p:spPr>
              <a:xfrm>
                <a:off x="1480104" y="791371"/>
                <a:ext cx="122181" cy="180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5552" fill="norm" stroke="1" extrusionOk="0">
                    <a:moveTo>
                      <a:pt x="0" y="15552"/>
                    </a:moveTo>
                    <a:cubicBezTo>
                      <a:pt x="3840" y="-6048"/>
                      <a:pt x="19680" y="1152"/>
                      <a:pt x="21600" y="1152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23" name="Freeform 157"/>
              <p:cNvSpPr/>
              <p:nvPr/>
            </p:nvSpPr>
            <p:spPr>
              <a:xfrm>
                <a:off x="1507377" y="929035"/>
                <a:ext cx="111272" cy="18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225" fill="norm" stroke="1" extrusionOk="0">
                    <a:moveTo>
                      <a:pt x="0" y="14400"/>
                    </a:moveTo>
                    <a:cubicBezTo>
                      <a:pt x="3688" y="21600"/>
                      <a:pt x="17385" y="14400"/>
                      <a:pt x="21600" y="0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24" name="Freeform 158"/>
              <p:cNvSpPr/>
              <p:nvPr/>
            </p:nvSpPr>
            <p:spPr>
              <a:xfrm>
                <a:off x="1643738" y="665665"/>
                <a:ext cx="100364" cy="18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5254" y="0"/>
                      <a:pt x="18097" y="7200"/>
                      <a:pt x="21600" y="21600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25" name="Freeform 159"/>
              <p:cNvSpPr/>
              <p:nvPr/>
            </p:nvSpPr>
            <p:spPr>
              <a:xfrm>
                <a:off x="1654647" y="534925"/>
                <a:ext cx="89455" cy="34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7855" y="0"/>
                      <a:pt x="19636" y="10800"/>
                      <a:pt x="21600" y="21600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26" name="Freeform 160"/>
              <p:cNvSpPr/>
              <p:nvPr/>
            </p:nvSpPr>
            <p:spPr>
              <a:xfrm>
                <a:off x="1684102" y="421361"/>
                <a:ext cx="68727" cy="240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640" y="2700"/>
                      <a:pt x="21600" y="21600"/>
                      <a:pt x="21600" y="21600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27" name="Freeform 161"/>
              <p:cNvSpPr/>
              <p:nvPr/>
            </p:nvSpPr>
            <p:spPr>
              <a:xfrm>
                <a:off x="1681920" y="302194"/>
                <a:ext cx="60000" cy="18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1232" fill="norm" stroke="1" extrusionOk="0">
                    <a:moveTo>
                      <a:pt x="0" y="11232"/>
                    </a:moveTo>
                    <a:cubicBezTo>
                      <a:pt x="9818" y="-10368"/>
                      <a:pt x="21600" y="5832"/>
                      <a:pt x="21600" y="5832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28" name="Freeform 162"/>
              <p:cNvSpPr/>
              <p:nvPr/>
            </p:nvSpPr>
            <p:spPr>
              <a:xfrm>
                <a:off x="1687374" y="164090"/>
                <a:ext cx="51273" cy="18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9600" fill="norm" stroke="1" extrusionOk="0">
                    <a:moveTo>
                      <a:pt x="0" y="9600"/>
                    </a:moveTo>
                    <a:cubicBezTo>
                      <a:pt x="7958" y="-12000"/>
                      <a:pt x="21600" y="9600"/>
                      <a:pt x="21600" y="9600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29" name="Freeform 163"/>
              <p:cNvSpPr/>
              <p:nvPr/>
            </p:nvSpPr>
            <p:spPr>
              <a:xfrm>
                <a:off x="1681920" y="898133"/>
                <a:ext cx="78545" cy="180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538" fill="norm" stroke="1" extrusionOk="0">
                    <a:moveTo>
                      <a:pt x="21600" y="0"/>
                    </a:moveTo>
                    <a:cubicBezTo>
                      <a:pt x="21600" y="0"/>
                      <a:pt x="6703" y="21600"/>
                      <a:pt x="0" y="15429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30" name="Freeform 164"/>
              <p:cNvSpPr/>
              <p:nvPr/>
            </p:nvSpPr>
            <p:spPr>
              <a:xfrm>
                <a:off x="1684102" y="778661"/>
                <a:ext cx="74181" cy="18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3824" fill="norm" stroke="1" extrusionOk="0">
                    <a:moveTo>
                      <a:pt x="0" y="3024"/>
                    </a:moveTo>
                    <a:cubicBezTo>
                      <a:pt x="8000" y="-7776"/>
                      <a:pt x="21600" y="13824"/>
                      <a:pt x="21600" y="13824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31" name="Freeform 165"/>
              <p:cNvSpPr/>
              <p:nvPr/>
            </p:nvSpPr>
            <p:spPr>
              <a:xfrm>
                <a:off x="1520467" y="1088196"/>
                <a:ext cx="101454" cy="18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438" fill="norm" stroke="1" extrusionOk="0">
                    <a:moveTo>
                      <a:pt x="0" y="12960"/>
                    </a:moveTo>
                    <a:cubicBezTo>
                      <a:pt x="5254" y="21600"/>
                      <a:pt x="17514" y="12960"/>
                      <a:pt x="21600" y="0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32" name="Freeform 166"/>
              <p:cNvSpPr/>
              <p:nvPr/>
            </p:nvSpPr>
            <p:spPr>
              <a:xfrm>
                <a:off x="1698283" y="1050036"/>
                <a:ext cx="76364" cy="18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8486" y="18000"/>
                      <a:pt x="18514" y="10800"/>
                      <a:pt x="21600" y="0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33" name="Freeform 167"/>
              <p:cNvSpPr/>
              <p:nvPr/>
            </p:nvSpPr>
            <p:spPr>
              <a:xfrm>
                <a:off x="1531376" y="1212765"/>
                <a:ext cx="112363" cy="18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858" fill="norm" stroke="1" extrusionOk="0">
                    <a:moveTo>
                      <a:pt x="0" y="15429"/>
                    </a:moveTo>
                    <a:cubicBezTo>
                      <a:pt x="5268" y="21600"/>
                      <a:pt x="18439" y="6171"/>
                      <a:pt x="21600" y="0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34" name="Freeform 168"/>
              <p:cNvSpPr/>
              <p:nvPr/>
            </p:nvSpPr>
            <p:spPr>
              <a:xfrm>
                <a:off x="1731010" y="1185946"/>
                <a:ext cx="76364" cy="18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5274" fill="norm" stroke="1" extrusionOk="0">
                    <a:moveTo>
                      <a:pt x="0" y="15274"/>
                    </a:moveTo>
                    <a:cubicBezTo>
                      <a:pt x="8486" y="4474"/>
                      <a:pt x="16200" y="-6326"/>
                      <a:pt x="21600" y="4474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35" name="Freeform 169"/>
              <p:cNvSpPr/>
              <p:nvPr/>
            </p:nvSpPr>
            <p:spPr>
              <a:xfrm>
                <a:off x="1561921" y="1331042"/>
                <a:ext cx="98182" cy="180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4433" fill="norm" stroke="1" extrusionOk="0">
                    <a:moveTo>
                      <a:pt x="0" y="10800"/>
                    </a:moveTo>
                    <a:cubicBezTo>
                      <a:pt x="4200" y="21600"/>
                      <a:pt x="20400" y="5400"/>
                      <a:pt x="21600" y="0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36" name="Freeform 170"/>
              <p:cNvSpPr/>
              <p:nvPr/>
            </p:nvSpPr>
            <p:spPr>
              <a:xfrm>
                <a:off x="1755010" y="1299477"/>
                <a:ext cx="74181" cy="180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1849" fill="norm" stroke="1" extrusionOk="0">
                    <a:moveTo>
                      <a:pt x="0" y="11849"/>
                    </a:moveTo>
                    <a:cubicBezTo>
                      <a:pt x="4800" y="7529"/>
                      <a:pt x="17600" y="-9751"/>
                      <a:pt x="21600" y="7529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37" name="Freeform 171"/>
              <p:cNvSpPr/>
              <p:nvPr/>
            </p:nvSpPr>
            <p:spPr>
              <a:xfrm>
                <a:off x="1589194" y="1430653"/>
                <a:ext cx="103636" cy="18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3500" fill="norm" stroke="1" extrusionOk="0">
                    <a:moveTo>
                      <a:pt x="0" y="10800"/>
                    </a:moveTo>
                    <a:cubicBezTo>
                      <a:pt x="3979" y="10800"/>
                      <a:pt x="18189" y="21600"/>
                      <a:pt x="21600" y="0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38" name="Freeform 172"/>
              <p:cNvSpPr/>
              <p:nvPr/>
            </p:nvSpPr>
            <p:spPr>
              <a:xfrm>
                <a:off x="1793191" y="1431495"/>
                <a:ext cx="68727" cy="18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9600" fill="norm" stroke="1" extrusionOk="0">
                    <a:moveTo>
                      <a:pt x="0" y="9600"/>
                    </a:moveTo>
                    <a:cubicBezTo>
                      <a:pt x="9504" y="9600"/>
                      <a:pt x="19872" y="-12000"/>
                      <a:pt x="21600" y="9600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39" name="Freeform 173"/>
              <p:cNvSpPr/>
              <p:nvPr/>
            </p:nvSpPr>
            <p:spPr>
              <a:xfrm>
                <a:off x="1611012" y="1538065"/>
                <a:ext cx="111272" cy="18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8706" fill="norm" stroke="1" extrusionOk="0">
                    <a:moveTo>
                      <a:pt x="0" y="0"/>
                    </a:moveTo>
                    <a:cubicBezTo>
                      <a:pt x="5795" y="10800"/>
                      <a:pt x="16859" y="21600"/>
                      <a:pt x="21600" y="18000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40" name="Freeform 174"/>
              <p:cNvSpPr/>
              <p:nvPr/>
            </p:nvSpPr>
            <p:spPr>
              <a:xfrm>
                <a:off x="1807373" y="1574178"/>
                <a:ext cx="73090" cy="18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000" y="14400"/>
                      <a:pt x="21600" y="21600"/>
                      <a:pt x="21600" y="21600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41" name="Freeform 175"/>
              <p:cNvSpPr/>
              <p:nvPr/>
            </p:nvSpPr>
            <p:spPr>
              <a:xfrm>
                <a:off x="1611012" y="1624703"/>
                <a:ext cx="94908" cy="345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081" fill="norm" stroke="1" extrusionOk="0">
                    <a:moveTo>
                      <a:pt x="0" y="0"/>
                    </a:moveTo>
                    <a:cubicBezTo>
                      <a:pt x="4937" y="8308"/>
                      <a:pt x="16663" y="21600"/>
                      <a:pt x="21600" y="19938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42" name="Freeform 176"/>
              <p:cNvSpPr/>
              <p:nvPr/>
            </p:nvSpPr>
            <p:spPr>
              <a:xfrm>
                <a:off x="1785555" y="1714244"/>
                <a:ext cx="70909" cy="259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37" fill="norm" stroke="1" extrusionOk="0">
                    <a:moveTo>
                      <a:pt x="0" y="0"/>
                    </a:moveTo>
                    <a:cubicBezTo>
                      <a:pt x="8308" y="7855"/>
                      <a:pt x="16615" y="21600"/>
                      <a:pt x="21600" y="15709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43" name="Freeform 177"/>
              <p:cNvSpPr/>
              <p:nvPr/>
            </p:nvSpPr>
            <p:spPr>
              <a:xfrm>
                <a:off x="1580466" y="1714244"/>
                <a:ext cx="65455" cy="502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4500" y="12706"/>
                      <a:pt x="15300" y="19059"/>
                      <a:pt x="21600" y="21600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44" name="Freeform 178"/>
              <p:cNvSpPr/>
              <p:nvPr/>
            </p:nvSpPr>
            <p:spPr>
              <a:xfrm>
                <a:off x="1613193" y="1997063"/>
                <a:ext cx="36001" cy="69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308" y="8100"/>
                      <a:pt x="18277" y="13500"/>
                      <a:pt x="21600" y="21600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45" name="Freeform 179"/>
              <p:cNvSpPr/>
              <p:nvPr/>
            </p:nvSpPr>
            <p:spPr>
              <a:xfrm>
                <a:off x="1711374" y="1880223"/>
                <a:ext cx="43637" cy="41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0800" y="7714"/>
                      <a:pt x="21600" y="21600"/>
                      <a:pt x="21600" y="21600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46" name="Freeform 180"/>
              <p:cNvSpPr/>
              <p:nvPr/>
            </p:nvSpPr>
            <p:spPr>
              <a:xfrm>
                <a:off x="1494137" y="2136834"/>
                <a:ext cx="18063" cy="75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94" h="21600" fill="norm" stroke="1" extrusionOk="0">
                    <a:moveTo>
                      <a:pt x="0" y="0"/>
                    </a:moveTo>
                    <a:cubicBezTo>
                      <a:pt x="21600" y="6646"/>
                      <a:pt x="21600" y="18277"/>
                      <a:pt x="10800" y="21600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47" name="Freeform 181"/>
              <p:cNvSpPr/>
              <p:nvPr/>
            </p:nvSpPr>
            <p:spPr>
              <a:xfrm>
                <a:off x="1049201" y="2136834"/>
                <a:ext cx="65454" cy="404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7200" y="7714"/>
                      <a:pt x="9900" y="1543"/>
                      <a:pt x="21600" y="0"/>
                    </a:cubicBezTo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48" name="Freeform 182"/>
              <p:cNvSpPr/>
              <p:nvPr/>
            </p:nvSpPr>
            <p:spPr>
              <a:xfrm>
                <a:off x="42305" y="534925"/>
                <a:ext cx="74182" cy="524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4800" y="15600"/>
                      <a:pt x="13600" y="20400"/>
                      <a:pt x="21600" y="21600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49" name="Freeform 183"/>
              <p:cNvSpPr/>
              <p:nvPr/>
            </p:nvSpPr>
            <p:spPr>
              <a:xfrm>
                <a:off x="93691" y="558948"/>
                <a:ext cx="437336" cy="1367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7" h="21457" fill="norm" stroke="1" extrusionOk="0">
                    <a:moveTo>
                      <a:pt x="21353" y="21143"/>
                    </a:moveTo>
                    <a:cubicBezTo>
                      <a:pt x="20950" y="21189"/>
                      <a:pt x="20548" y="21098"/>
                      <a:pt x="20548" y="20961"/>
                    </a:cubicBezTo>
                    <a:cubicBezTo>
                      <a:pt x="20414" y="20824"/>
                      <a:pt x="20548" y="20687"/>
                      <a:pt x="20950" y="20687"/>
                    </a:cubicBezTo>
                    <a:cubicBezTo>
                      <a:pt x="20950" y="20687"/>
                      <a:pt x="18670" y="20915"/>
                      <a:pt x="16657" y="20687"/>
                    </a:cubicBezTo>
                    <a:cubicBezTo>
                      <a:pt x="14645" y="20458"/>
                      <a:pt x="10486" y="19271"/>
                      <a:pt x="9547" y="18951"/>
                    </a:cubicBezTo>
                    <a:cubicBezTo>
                      <a:pt x="8607" y="18632"/>
                      <a:pt x="6863" y="17581"/>
                      <a:pt x="5790" y="17399"/>
                    </a:cubicBezTo>
                    <a:cubicBezTo>
                      <a:pt x="4583" y="17262"/>
                      <a:pt x="2839" y="15800"/>
                      <a:pt x="3107" y="15389"/>
                    </a:cubicBezTo>
                    <a:cubicBezTo>
                      <a:pt x="3241" y="15024"/>
                      <a:pt x="2839" y="14156"/>
                      <a:pt x="2302" y="13882"/>
                    </a:cubicBezTo>
                    <a:cubicBezTo>
                      <a:pt x="1899" y="13563"/>
                      <a:pt x="1631" y="12467"/>
                      <a:pt x="2168" y="12238"/>
                    </a:cubicBezTo>
                    <a:cubicBezTo>
                      <a:pt x="2704" y="11964"/>
                      <a:pt x="2704" y="11325"/>
                      <a:pt x="2570" y="11097"/>
                    </a:cubicBezTo>
                    <a:cubicBezTo>
                      <a:pt x="2570" y="10823"/>
                      <a:pt x="3107" y="9910"/>
                      <a:pt x="3375" y="9727"/>
                    </a:cubicBezTo>
                    <a:cubicBezTo>
                      <a:pt x="3644" y="9544"/>
                      <a:pt x="4046" y="9453"/>
                      <a:pt x="4046" y="9133"/>
                    </a:cubicBezTo>
                    <a:cubicBezTo>
                      <a:pt x="4046" y="8768"/>
                      <a:pt x="3778" y="7855"/>
                      <a:pt x="4851" y="7489"/>
                    </a:cubicBezTo>
                    <a:cubicBezTo>
                      <a:pt x="5790" y="7078"/>
                      <a:pt x="5253" y="6804"/>
                      <a:pt x="5119" y="6439"/>
                    </a:cubicBezTo>
                    <a:cubicBezTo>
                      <a:pt x="4851" y="6074"/>
                      <a:pt x="5119" y="5708"/>
                      <a:pt x="5656" y="5160"/>
                    </a:cubicBezTo>
                    <a:cubicBezTo>
                      <a:pt x="6193" y="4658"/>
                      <a:pt x="4851" y="4064"/>
                      <a:pt x="5388" y="3471"/>
                    </a:cubicBezTo>
                    <a:cubicBezTo>
                      <a:pt x="5790" y="2831"/>
                      <a:pt x="5790" y="2055"/>
                      <a:pt x="5656" y="1553"/>
                    </a:cubicBezTo>
                    <a:cubicBezTo>
                      <a:pt x="5522" y="1233"/>
                      <a:pt x="5388" y="685"/>
                      <a:pt x="5253" y="365"/>
                    </a:cubicBezTo>
                    <a:cubicBezTo>
                      <a:pt x="4448" y="320"/>
                      <a:pt x="3644" y="183"/>
                      <a:pt x="2839" y="0"/>
                    </a:cubicBezTo>
                    <a:cubicBezTo>
                      <a:pt x="3644" y="639"/>
                      <a:pt x="3644" y="639"/>
                      <a:pt x="3644" y="639"/>
                    </a:cubicBezTo>
                    <a:cubicBezTo>
                      <a:pt x="3912" y="1096"/>
                      <a:pt x="3912" y="1690"/>
                      <a:pt x="3912" y="2238"/>
                    </a:cubicBezTo>
                    <a:cubicBezTo>
                      <a:pt x="3912" y="2603"/>
                      <a:pt x="3509" y="3014"/>
                      <a:pt x="3509" y="3288"/>
                    </a:cubicBezTo>
                    <a:cubicBezTo>
                      <a:pt x="3375" y="3653"/>
                      <a:pt x="3509" y="4064"/>
                      <a:pt x="3509" y="4475"/>
                    </a:cubicBezTo>
                    <a:cubicBezTo>
                      <a:pt x="3375" y="4795"/>
                      <a:pt x="3375" y="5069"/>
                      <a:pt x="3375" y="5206"/>
                    </a:cubicBezTo>
                    <a:cubicBezTo>
                      <a:pt x="3375" y="5343"/>
                      <a:pt x="2973" y="5845"/>
                      <a:pt x="2839" y="6348"/>
                    </a:cubicBezTo>
                    <a:cubicBezTo>
                      <a:pt x="2704" y="7033"/>
                      <a:pt x="2973" y="7763"/>
                      <a:pt x="2704" y="8083"/>
                    </a:cubicBezTo>
                    <a:cubicBezTo>
                      <a:pt x="2570" y="8266"/>
                      <a:pt x="1765" y="8768"/>
                      <a:pt x="1631" y="9225"/>
                    </a:cubicBezTo>
                    <a:cubicBezTo>
                      <a:pt x="1363" y="9590"/>
                      <a:pt x="1765" y="9955"/>
                      <a:pt x="1497" y="10321"/>
                    </a:cubicBezTo>
                    <a:cubicBezTo>
                      <a:pt x="1363" y="10732"/>
                      <a:pt x="1094" y="11097"/>
                      <a:pt x="1094" y="11325"/>
                    </a:cubicBezTo>
                    <a:cubicBezTo>
                      <a:pt x="960" y="11599"/>
                      <a:pt x="692" y="12193"/>
                      <a:pt x="558" y="12741"/>
                    </a:cubicBezTo>
                    <a:cubicBezTo>
                      <a:pt x="424" y="13334"/>
                      <a:pt x="-113" y="13837"/>
                      <a:pt x="21" y="14111"/>
                    </a:cubicBezTo>
                    <a:cubicBezTo>
                      <a:pt x="155" y="14293"/>
                      <a:pt x="692" y="14567"/>
                      <a:pt x="692" y="14750"/>
                    </a:cubicBezTo>
                    <a:cubicBezTo>
                      <a:pt x="960" y="15298"/>
                      <a:pt x="1229" y="15892"/>
                      <a:pt x="2034" y="16348"/>
                    </a:cubicBezTo>
                    <a:cubicBezTo>
                      <a:pt x="3107" y="16942"/>
                      <a:pt x="3644" y="17581"/>
                      <a:pt x="4583" y="17810"/>
                    </a:cubicBezTo>
                    <a:cubicBezTo>
                      <a:pt x="5119" y="17901"/>
                      <a:pt x="5656" y="18495"/>
                      <a:pt x="6729" y="18997"/>
                    </a:cubicBezTo>
                    <a:cubicBezTo>
                      <a:pt x="7400" y="19271"/>
                      <a:pt x="8205" y="19362"/>
                      <a:pt x="8876" y="19682"/>
                    </a:cubicBezTo>
                    <a:cubicBezTo>
                      <a:pt x="9547" y="19956"/>
                      <a:pt x="10217" y="20184"/>
                      <a:pt x="10754" y="20367"/>
                    </a:cubicBezTo>
                    <a:cubicBezTo>
                      <a:pt x="13169" y="21143"/>
                      <a:pt x="18267" y="21600"/>
                      <a:pt x="20145" y="21417"/>
                    </a:cubicBezTo>
                    <a:cubicBezTo>
                      <a:pt x="21219" y="21372"/>
                      <a:pt x="21487" y="21235"/>
                      <a:pt x="21487" y="21143"/>
                    </a:cubicBezTo>
                    <a:cubicBezTo>
                      <a:pt x="21487" y="21143"/>
                      <a:pt x="21353" y="21143"/>
                      <a:pt x="21353" y="21143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50" name="Freeform 184"/>
              <p:cNvSpPr/>
              <p:nvPr/>
            </p:nvSpPr>
            <p:spPr>
              <a:xfrm>
                <a:off x="1387317" y="1927177"/>
                <a:ext cx="18063" cy="644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600" h="21600" fill="norm" stroke="1" extrusionOk="0">
                    <a:moveTo>
                      <a:pt x="9600" y="0"/>
                    </a:moveTo>
                    <a:cubicBezTo>
                      <a:pt x="-12000" y="5891"/>
                      <a:pt x="9600" y="21600"/>
                      <a:pt x="9600" y="21600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51" name="Freeform 185"/>
              <p:cNvSpPr/>
              <p:nvPr/>
            </p:nvSpPr>
            <p:spPr>
              <a:xfrm>
                <a:off x="800477" y="2220915"/>
                <a:ext cx="36000" cy="58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308" y="12960"/>
                      <a:pt x="21600" y="21600"/>
                      <a:pt x="21600" y="21600"/>
                    </a:cubicBezTo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52" name="Freeform 186"/>
              <p:cNvSpPr/>
              <p:nvPr/>
            </p:nvSpPr>
            <p:spPr>
              <a:xfrm>
                <a:off x="1564103" y="1787406"/>
                <a:ext cx="30546" cy="436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927" y="8640"/>
                      <a:pt x="9818" y="17280"/>
                      <a:pt x="21600" y="21600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53" name="Freeform 187"/>
              <p:cNvSpPr/>
              <p:nvPr/>
            </p:nvSpPr>
            <p:spPr>
              <a:xfrm>
                <a:off x="951020" y="150669"/>
                <a:ext cx="832357" cy="18697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4" h="21541" fill="norm" stroke="1" extrusionOk="0">
                    <a:moveTo>
                      <a:pt x="0" y="19327"/>
                    </a:moveTo>
                    <a:cubicBezTo>
                      <a:pt x="1765" y="19159"/>
                      <a:pt x="3247" y="19461"/>
                      <a:pt x="4376" y="19796"/>
                    </a:cubicBezTo>
                    <a:cubicBezTo>
                      <a:pt x="5506" y="20165"/>
                      <a:pt x="6353" y="20400"/>
                      <a:pt x="7412" y="20534"/>
                    </a:cubicBezTo>
                    <a:cubicBezTo>
                      <a:pt x="8471" y="20702"/>
                      <a:pt x="8612" y="21104"/>
                      <a:pt x="9882" y="21239"/>
                    </a:cubicBezTo>
                    <a:cubicBezTo>
                      <a:pt x="14259" y="21440"/>
                      <a:pt x="15459" y="20803"/>
                      <a:pt x="16235" y="20434"/>
                    </a:cubicBezTo>
                    <a:cubicBezTo>
                      <a:pt x="17082" y="20098"/>
                      <a:pt x="17718" y="20165"/>
                      <a:pt x="18353" y="19763"/>
                    </a:cubicBezTo>
                    <a:cubicBezTo>
                      <a:pt x="18918" y="19360"/>
                      <a:pt x="19059" y="19058"/>
                      <a:pt x="19553" y="18690"/>
                    </a:cubicBezTo>
                    <a:cubicBezTo>
                      <a:pt x="20047" y="18287"/>
                      <a:pt x="20118" y="17549"/>
                      <a:pt x="20400" y="17080"/>
                    </a:cubicBezTo>
                    <a:cubicBezTo>
                      <a:pt x="20682" y="16610"/>
                      <a:pt x="20329" y="15872"/>
                      <a:pt x="20259" y="15470"/>
                    </a:cubicBezTo>
                    <a:cubicBezTo>
                      <a:pt x="20188" y="15034"/>
                      <a:pt x="20047" y="14463"/>
                      <a:pt x="19835" y="14061"/>
                    </a:cubicBezTo>
                    <a:cubicBezTo>
                      <a:pt x="19553" y="13658"/>
                      <a:pt x="19059" y="13290"/>
                      <a:pt x="18776" y="12854"/>
                    </a:cubicBezTo>
                    <a:cubicBezTo>
                      <a:pt x="18494" y="12417"/>
                      <a:pt x="18212" y="11780"/>
                      <a:pt x="17929" y="11378"/>
                    </a:cubicBezTo>
                    <a:cubicBezTo>
                      <a:pt x="17718" y="10975"/>
                      <a:pt x="18000" y="10271"/>
                      <a:pt x="17859" y="9868"/>
                    </a:cubicBezTo>
                    <a:cubicBezTo>
                      <a:pt x="17718" y="9466"/>
                      <a:pt x="17365" y="8661"/>
                      <a:pt x="17365" y="8225"/>
                    </a:cubicBezTo>
                    <a:cubicBezTo>
                      <a:pt x="17365" y="7789"/>
                      <a:pt x="16871" y="7051"/>
                      <a:pt x="16941" y="6749"/>
                    </a:cubicBezTo>
                    <a:cubicBezTo>
                      <a:pt x="17012" y="6447"/>
                      <a:pt x="16800" y="5844"/>
                      <a:pt x="16941" y="5408"/>
                    </a:cubicBezTo>
                    <a:cubicBezTo>
                      <a:pt x="17012" y="4972"/>
                      <a:pt x="17294" y="4603"/>
                      <a:pt x="17365" y="4368"/>
                    </a:cubicBezTo>
                    <a:cubicBezTo>
                      <a:pt x="17365" y="4133"/>
                      <a:pt x="17576" y="3294"/>
                      <a:pt x="17647" y="2993"/>
                    </a:cubicBezTo>
                    <a:cubicBezTo>
                      <a:pt x="17718" y="2657"/>
                      <a:pt x="18071" y="1718"/>
                      <a:pt x="17788" y="1349"/>
                    </a:cubicBezTo>
                    <a:cubicBezTo>
                      <a:pt x="17788" y="1349"/>
                      <a:pt x="17788" y="1349"/>
                      <a:pt x="17788" y="1349"/>
                    </a:cubicBezTo>
                    <a:cubicBezTo>
                      <a:pt x="17788" y="1282"/>
                      <a:pt x="17788" y="1181"/>
                      <a:pt x="17788" y="1148"/>
                    </a:cubicBezTo>
                    <a:cubicBezTo>
                      <a:pt x="18282" y="1014"/>
                      <a:pt x="18212" y="175"/>
                      <a:pt x="18071" y="8"/>
                    </a:cubicBezTo>
                    <a:cubicBezTo>
                      <a:pt x="18212" y="-26"/>
                      <a:pt x="17929" y="75"/>
                      <a:pt x="18071" y="8"/>
                    </a:cubicBezTo>
                    <a:cubicBezTo>
                      <a:pt x="18071" y="8"/>
                      <a:pt x="18071" y="8"/>
                      <a:pt x="18071" y="8"/>
                    </a:cubicBezTo>
                    <a:cubicBezTo>
                      <a:pt x="18071" y="8"/>
                      <a:pt x="18494" y="712"/>
                      <a:pt x="18494" y="913"/>
                    </a:cubicBezTo>
                    <a:cubicBezTo>
                      <a:pt x="18424" y="1081"/>
                      <a:pt x="18565" y="1752"/>
                      <a:pt x="18565" y="2054"/>
                    </a:cubicBezTo>
                    <a:cubicBezTo>
                      <a:pt x="18494" y="2322"/>
                      <a:pt x="18635" y="2926"/>
                      <a:pt x="18494" y="3093"/>
                    </a:cubicBezTo>
                    <a:cubicBezTo>
                      <a:pt x="18353" y="3261"/>
                      <a:pt x="18424" y="3865"/>
                      <a:pt x="18353" y="4066"/>
                    </a:cubicBezTo>
                    <a:cubicBezTo>
                      <a:pt x="18282" y="4301"/>
                      <a:pt x="18212" y="4435"/>
                      <a:pt x="18212" y="4502"/>
                    </a:cubicBezTo>
                    <a:cubicBezTo>
                      <a:pt x="18212" y="4569"/>
                      <a:pt x="18353" y="4871"/>
                      <a:pt x="18212" y="5173"/>
                    </a:cubicBezTo>
                    <a:cubicBezTo>
                      <a:pt x="18141" y="5475"/>
                      <a:pt x="17718" y="5877"/>
                      <a:pt x="17718" y="6045"/>
                    </a:cubicBezTo>
                    <a:cubicBezTo>
                      <a:pt x="17718" y="6213"/>
                      <a:pt x="17929" y="6548"/>
                      <a:pt x="17929" y="6716"/>
                    </a:cubicBezTo>
                    <a:cubicBezTo>
                      <a:pt x="17929" y="6883"/>
                      <a:pt x="18212" y="7185"/>
                      <a:pt x="18212" y="7353"/>
                    </a:cubicBezTo>
                    <a:cubicBezTo>
                      <a:pt x="18212" y="7521"/>
                      <a:pt x="18424" y="7957"/>
                      <a:pt x="18424" y="8191"/>
                    </a:cubicBezTo>
                    <a:cubicBezTo>
                      <a:pt x="18424" y="8493"/>
                      <a:pt x="18494" y="8862"/>
                      <a:pt x="18494" y="9164"/>
                    </a:cubicBezTo>
                    <a:cubicBezTo>
                      <a:pt x="18494" y="9432"/>
                      <a:pt x="18706" y="9801"/>
                      <a:pt x="18776" y="10070"/>
                    </a:cubicBezTo>
                    <a:cubicBezTo>
                      <a:pt x="18847" y="10338"/>
                      <a:pt x="18988" y="10640"/>
                      <a:pt x="19059" y="10875"/>
                    </a:cubicBezTo>
                    <a:cubicBezTo>
                      <a:pt x="19129" y="11076"/>
                      <a:pt x="19059" y="11244"/>
                      <a:pt x="19200" y="11613"/>
                    </a:cubicBezTo>
                    <a:cubicBezTo>
                      <a:pt x="19341" y="11948"/>
                      <a:pt x="19553" y="12149"/>
                      <a:pt x="19624" y="12283"/>
                    </a:cubicBezTo>
                    <a:cubicBezTo>
                      <a:pt x="19694" y="12451"/>
                      <a:pt x="20047" y="12518"/>
                      <a:pt x="20259" y="12854"/>
                    </a:cubicBezTo>
                    <a:cubicBezTo>
                      <a:pt x="20400" y="13222"/>
                      <a:pt x="20188" y="13323"/>
                      <a:pt x="20329" y="13524"/>
                    </a:cubicBezTo>
                    <a:cubicBezTo>
                      <a:pt x="20471" y="13726"/>
                      <a:pt x="20753" y="13960"/>
                      <a:pt x="20894" y="14229"/>
                    </a:cubicBezTo>
                    <a:cubicBezTo>
                      <a:pt x="21035" y="14497"/>
                      <a:pt x="21318" y="15302"/>
                      <a:pt x="21318" y="15537"/>
                    </a:cubicBezTo>
                    <a:cubicBezTo>
                      <a:pt x="21388" y="15772"/>
                      <a:pt x="21600" y="16140"/>
                      <a:pt x="21529" y="16409"/>
                    </a:cubicBezTo>
                    <a:cubicBezTo>
                      <a:pt x="21529" y="16711"/>
                      <a:pt x="21459" y="17314"/>
                      <a:pt x="21247" y="17750"/>
                    </a:cubicBezTo>
                    <a:cubicBezTo>
                      <a:pt x="21035" y="18186"/>
                      <a:pt x="20400" y="18622"/>
                      <a:pt x="20118" y="18891"/>
                    </a:cubicBezTo>
                    <a:cubicBezTo>
                      <a:pt x="19835" y="19159"/>
                      <a:pt x="19341" y="19830"/>
                      <a:pt x="18706" y="20065"/>
                    </a:cubicBezTo>
                    <a:cubicBezTo>
                      <a:pt x="18071" y="20266"/>
                      <a:pt x="17012" y="20400"/>
                      <a:pt x="16588" y="20702"/>
                    </a:cubicBezTo>
                    <a:cubicBezTo>
                      <a:pt x="15741" y="21172"/>
                      <a:pt x="14400" y="21172"/>
                      <a:pt x="13624" y="21373"/>
                    </a:cubicBezTo>
                    <a:cubicBezTo>
                      <a:pt x="12918" y="21540"/>
                      <a:pt x="11788" y="21540"/>
                      <a:pt x="10518" y="21540"/>
                    </a:cubicBezTo>
                    <a:cubicBezTo>
                      <a:pt x="9247" y="21540"/>
                      <a:pt x="8612" y="21574"/>
                      <a:pt x="8047" y="21172"/>
                    </a:cubicBezTo>
                    <a:cubicBezTo>
                      <a:pt x="7482" y="20803"/>
                      <a:pt x="6706" y="21071"/>
                      <a:pt x="6071" y="20735"/>
                    </a:cubicBezTo>
                    <a:cubicBezTo>
                      <a:pt x="5435" y="20400"/>
                      <a:pt x="4588" y="20299"/>
                      <a:pt x="3600" y="19897"/>
                    </a:cubicBezTo>
                    <a:cubicBezTo>
                      <a:pt x="2612" y="19528"/>
                      <a:pt x="918" y="19327"/>
                      <a:pt x="0" y="19327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54" name="Freeform 188"/>
              <p:cNvSpPr/>
              <p:nvPr/>
            </p:nvSpPr>
            <p:spPr>
              <a:xfrm>
                <a:off x="1498649" y="1886774"/>
                <a:ext cx="19638" cy="37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0" y="9969"/>
                      <a:pt x="15429" y="14954"/>
                      <a:pt x="21600" y="21600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55" name="Freeform 189"/>
              <p:cNvSpPr/>
              <p:nvPr/>
            </p:nvSpPr>
            <p:spPr>
              <a:xfrm>
                <a:off x="1305561" y="331043"/>
                <a:ext cx="65455" cy="182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8998" fill="norm" stroke="1" extrusionOk="0">
                    <a:moveTo>
                      <a:pt x="0" y="484"/>
                    </a:moveTo>
                    <a:cubicBezTo>
                      <a:pt x="9900" y="-2602"/>
                      <a:pt x="18900" y="9741"/>
                      <a:pt x="21600" y="18998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56" name="Freeform 190"/>
              <p:cNvSpPr/>
              <p:nvPr/>
            </p:nvSpPr>
            <p:spPr>
              <a:xfrm>
                <a:off x="1362288" y="228586"/>
                <a:ext cx="70909" cy="18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0864" fill="norm" stroke="1" extrusionOk="0">
                    <a:moveTo>
                      <a:pt x="0" y="10864"/>
                    </a:moveTo>
                    <a:cubicBezTo>
                      <a:pt x="13292" y="-10736"/>
                      <a:pt x="21600" y="6544"/>
                      <a:pt x="21600" y="6544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57" name="Freeform 191"/>
              <p:cNvSpPr/>
              <p:nvPr/>
            </p:nvSpPr>
            <p:spPr>
              <a:xfrm>
                <a:off x="1398287" y="139979"/>
                <a:ext cx="65455" cy="18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4667" fill="norm" stroke="1" extrusionOk="0">
                    <a:moveTo>
                      <a:pt x="21600" y="1707"/>
                    </a:moveTo>
                    <a:cubicBezTo>
                      <a:pt x="21600" y="1707"/>
                      <a:pt x="14400" y="-6933"/>
                      <a:pt x="0" y="14667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58" name="Freeform 192"/>
              <p:cNvSpPr/>
              <p:nvPr/>
            </p:nvSpPr>
            <p:spPr>
              <a:xfrm>
                <a:off x="1585921" y="391036"/>
                <a:ext cx="19637" cy="18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12343" y="0"/>
                      <a:pt x="21600" y="0"/>
                      <a:pt x="21600" y="0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59" name="Freeform 193"/>
              <p:cNvSpPr/>
              <p:nvPr/>
            </p:nvSpPr>
            <p:spPr>
              <a:xfrm>
                <a:off x="1449586" y="541476"/>
                <a:ext cx="18063" cy="45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274" h="21600" fill="norm" stroke="1" extrusionOk="0">
                    <a:moveTo>
                      <a:pt x="0" y="0"/>
                    </a:moveTo>
                    <a:cubicBezTo>
                      <a:pt x="10800" y="4050"/>
                      <a:pt x="21600" y="16200"/>
                      <a:pt x="10800" y="21600"/>
                    </a:cubicBezTo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60" name="Freeform 194"/>
              <p:cNvSpPr/>
              <p:nvPr/>
            </p:nvSpPr>
            <p:spPr>
              <a:xfrm>
                <a:off x="0" y="-1"/>
                <a:ext cx="1888191" cy="2786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7" h="21462" fill="norm" stroke="1" extrusionOk="0">
                    <a:moveTo>
                      <a:pt x="21246" y="12268"/>
                    </a:moveTo>
                    <a:cubicBezTo>
                      <a:pt x="21400" y="12067"/>
                      <a:pt x="21339" y="11304"/>
                      <a:pt x="21031" y="11102"/>
                    </a:cubicBezTo>
                    <a:cubicBezTo>
                      <a:pt x="21185" y="10968"/>
                      <a:pt x="21061" y="10182"/>
                      <a:pt x="20630" y="10093"/>
                    </a:cubicBezTo>
                    <a:cubicBezTo>
                      <a:pt x="20753" y="10025"/>
                      <a:pt x="20815" y="9397"/>
                      <a:pt x="20414" y="9196"/>
                    </a:cubicBezTo>
                    <a:cubicBezTo>
                      <a:pt x="20507" y="8926"/>
                      <a:pt x="20322" y="8141"/>
                      <a:pt x="20045" y="8119"/>
                    </a:cubicBezTo>
                    <a:cubicBezTo>
                      <a:pt x="20291" y="7939"/>
                      <a:pt x="20045" y="7177"/>
                      <a:pt x="19891" y="6930"/>
                    </a:cubicBezTo>
                    <a:cubicBezTo>
                      <a:pt x="20014" y="6863"/>
                      <a:pt x="20075" y="6168"/>
                      <a:pt x="19860" y="6100"/>
                    </a:cubicBezTo>
                    <a:cubicBezTo>
                      <a:pt x="20045" y="5898"/>
                      <a:pt x="19798" y="5405"/>
                      <a:pt x="19706" y="5270"/>
                    </a:cubicBezTo>
                    <a:cubicBezTo>
                      <a:pt x="19891" y="5113"/>
                      <a:pt x="19829" y="4710"/>
                      <a:pt x="19706" y="4396"/>
                    </a:cubicBezTo>
                    <a:cubicBezTo>
                      <a:pt x="19891" y="4396"/>
                      <a:pt x="20075" y="3655"/>
                      <a:pt x="19798" y="3431"/>
                    </a:cubicBezTo>
                    <a:cubicBezTo>
                      <a:pt x="20075" y="3274"/>
                      <a:pt x="20014" y="2444"/>
                      <a:pt x="19675" y="2399"/>
                    </a:cubicBezTo>
                    <a:cubicBezTo>
                      <a:pt x="19891" y="2197"/>
                      <a:pt x="19921" y="1547"/>
                      <a:pt x="19644" y="1345"/>
                    </a:cubicBezTo>
                    <a:cubicBezTo>
                      <a:pt x="19798" y="1053"/>
                      <a:pt x="19120" y="224"/>
                      <a:pt x="18720" y="67"/>
                    </a:cubicBezTo>
                    <a:cubicBezTo>
                      <a:pt x="18319" y="-68"/>
                      <a:pt x="18011" y="44"/>
                      <a:pt x="17857" y="44"/>
                    </a:cubicBezTo>
                    <a:cubicBezTo>
                      <a:pt x="17518" y="-1"/>
                      <a:pt x="17241" y="-46"/>
                      <a:pt x="16717" y="156"/>
                    </a:cubicBezTo>
                    <a:cubicBezTo>
                      <a:pt x="15854" y="448"/>
                      <a:pt x="15731" y="1009"/>
                      <a:pt x="15823" y="1211"/>
                    </a:cubicBezTo>
                    <a:cubicBezTo>
                      <a:pt x="15638" y="1211"/>
                      <a:pt x="15145" y="1682"/>
                      <a:pt x="15392" y="1883"/>
                    </a:cubicBezTo>
                    <a:cubicBezTo>
                      <a:pt x="15084" y="1883"/>
                      <a:pt x="14714" y="2242"/>
                      <a:pt x="14745" y="2556"/>
                    </a:cubicBezTo>
                    <a:cubicBezTo>
                      <a:pt x="14437" y="2646"/>
                      <a:pt x="14098" y="2915"/>
                      <a:pt x="14159" y="3162"/>
                    </a:cubicBezTo>
                    <a:cubicBezTo>
                      <a:pt x="13790" y="3095"/>
                      <a:pt x="13204" y="3431"/>
                      <a:pt x="12988" y="3588"/>
                    </a:cubicBezTo>
                    <a:cubicBezTo>
                      <a:pt x="12557" y="3364"/>
                      <a:pt x="11571" y="3566"/>
                      <a:pt x="11417" y="3723"/>
                    </a:cubicBezTo>
                    <a:cubicBezTo>
                      <a:pt x="11109" y="3543"/>
                      <a:pt x="10000" y="3700"/>
                      <a:pt x="9938" y="3857"/>
                    </a:cubicBezTo>
                    <a:cubicBezTo>
                      <a:pt x="9507" y="3655"/>
                      <a:pt x="8890" y="3678"/>
                      <a:pt x="8428" y="3835"/>
                    </a:cubicBezTo>
                    <a:cubicBezTo>
                      <a:pt x="8336" y="3633"/>
                      <a:pt x="7350" y="3498"/>
                      <a:pt x="7103" y="3678"/>
                    </a:cubicBezTo>
                    <a:cubicBezTo>
                      <a:pt x="6795" y="3364"/>
                      <a:pt x="6117" y="3095"/>
                      <a:pt x="5809" y="3184"/>
                    </a:cubicBezTo>
                    <a:cubicBezTo>
                      <a:pt x="5778" y="3005"/>
                      <a:pt x="5193" y="2646"/>
                      <a:pt x="4823" y="2624"/>
                    </a:cubicBezTo>
                    <a:cubicBezTo>
                      <a:pt x="4546" y="2377"/>
                      <a:pt x="4053" y="2018"/>
                      <a:pt x="3621" y="2063"/>
                    </a:cubicBezTo>
                    <a:cubicBezTo>
                      <a:pt x="3067" y="1592"/>
                      <a:pt x="2142" y="1771"/>
                      <a:pt x="2019" y="1816"/>
                    </a:cubicBezTo>
                    <a:cubicBezTo>
                      <a:pt x="1926" y="1883"/>
                      <a:pt x="1742" y="2018"/>
                      <a:pt x="1557" y="2063"/>
                    </a:cubicBezTo>
                    <a:cubicBezTo>
                      <a:pt x="1156" y="2153"/>
                      <a:pt x="725" y="2377"/>
                      <a:pt x="540" y="2781"/>
                    </a:cubicBezTo>
                    <a:cubicBezTo>
                      <a:pt x="355" y="3162"/>
                      <a:pt x="139" y="3700"/>
                      <a:pt x="540" y="4171"/>
                    </a:cubicBezTo>
                    <a:cubicBezTo>
                      <a:pt x="293" y="4463"/>
                      <a:pt x="324" y="5472"/>
                      <a:pt x="694" y="5674"/>
                    </a:cubicBezTo>
                    <a:cubicBezTo>
                      <a:pt x="355" y="5966"/>
                      <a:pt x="571" y="6549"/>
                      <a:pt x="725" y="6863"/>
                    </a:cubicBezTo>
                    <a:cubicBezTo>
                      <a:pt x="355" y="7087"/>
                      <a:pt x="355" y="7984"/>
                      <a:pt x="540" y="8164"/>
                    </a:cubicBezTo>
                    <a:cubicBezTo>
                      <a:pt x="109" y="8366"/>
                      <a:pt x="139" y="9039"/>
                      <a:pt x="355" y="9397"/>
                    </a:cubicBezTo>
                    <a:cubicBezTo>
                      <a:pt x="-76" y="9689"/>
                      <a:pt x="-46" y="10339"/>
                      <a:pt x="263" y="10631"/>
                    </a:cubicBezTo>
                    <a:cubicBezTo>
                      <a:pt x="-76" y="10945"/>
                      <a:pt x="-138" y="11797"/>
                      <a:pt x="386" y="12044"/>
                    </a:cubicBezTo>
                    <a:cubicBezTo>
                      <a:pt x="263" y="12650"/>
                      <a:pt x="786" y="13390"/>
                      <a:pt x="1249" y="13614"/>
                    </a:cubicBezTo>
                    <a:cubicBezTo>
                      <a:pt x="1156" y="14063"/>
                      <a:pt x="1803" y="14915"/>
                      <a:pt x="2604" y="14915"/>
                    </a:cubicBezTo>
                    <a:cubicBezTo>
                      <a:pt x="2758" y="15341"/>
                      <a:pt x="4022" y="16037"/>
                      <a:pt x="4854" y="15700"/>
                    </a:cubicBezTo>
                    <a:cubicBezTo>
                      <a:pt x="5501" y="15409"/>
                      <a:pt x="5439" y="15229"/>
                      <a:pt x="5686" y="14960"/>
                    </a:cubicBezTo>
                    <a:cubicBezTo>
                      <a:pt x="5778" y="14870"/>
                      <a:pt x="5901" y="14781"/>
                      <a:pt x="6025" y="14691"/>
                    </a:cubicBezTo>
                    <a:cubicBezTo>
                      <a:pt x="5994" y="14691"/>
                      <a:pt x="5994" y="14691"/>
                      <a:pt x="5963" y="14691"/>
                    </a:cubicBezTo>
                    <a:cubicBezTo>
                      <a:pt x="5871" y="14713"/>
                      <a:pt x="5778" y="14668"/>
                      <a:pt x="5778" y="14601"/>
                    </a:cubicBezTo>
                    <a:cubicBezTo>
                      <a:pt x="5747" y="14534"/>
                      <a:pt x="5778" y="14467"/>
                      <a:pt x="5871" y="14467"/>
                    </a:cubicBezTo>
                    <a:cubicBezTo>
                      <a:pt x="5994" y="14422"/>
                      <a:pt x="6117" y="14444"/>
                      <a:pt x="6240" y="14489"/>
                    </a:cubicBezTo>
                    <a:cubicBezTo>
                      <a:pt x="6364" y="14332"/>
                      <a:pt x="6518" y="14153"/>
                      <a:pt x="6579" y="13883"/>
                    </a:cubicBezTo>
                    <a:cubicBezTo>
                      <a:pt x="6703" y="13278"/>
                      <a:pt x="5378" y="12358"/>
                      <a:pt x="4730" y="12268"/>
                    </a:cubicBezTo>
                    <a:cubicBezTo>
                      <a:pt x="4453" y="11999"/>
                      <a:pt x="4114" y="11528"/>
                      <a:pt x="3775" y="11326"/>
                    </a:cubicBezTo>
                    <a:cubicBezTo>
                      <a:pt x="4114" y="10900"/>
                      <a:pt x="3837" y="10317"/>
                      <a:pt x="3837" y="10317"/>
                    </a:cubicBezTo>
                    <a:cubicBezTo>
                      <a:pt x="3899" y="9891"/>
                      <a:pt x="3929" y="9622"/>
                      <a:pt x="3714" y="9240"/>
                    </a:cubicBezTo>
                    <a:cubicBezTo>
                      <a:pt x="3991" y="8926"/>
                      <a:pt x="3960" y="8388"/>
                      <a:pt x="3714" y="8141"/>
                    </a:cubicBezTo>
                    <a:cubicBezTo>
                      <a:pt x="3960" y="7895"/>
                      <a:pt x="4083" y="7289"/>
                      <a:pt x="3960" y="6997"/>
                    </a:cubicBezTo>
                    <a:cubicBezTo>
                      <a:pt x="4053" y="6706"/>
                      <a:pt x="4083" y="6459"/>
                      <a:pt x="3929" y="6123"/>
                    </a:cubicBezTo>
                    <a:cubicBezTo>
                      <a:pt x="4237" y="5876"/>
                      <a:pt x="3929" y="5338"/>
                      <a:pt x="3806" y="5136"/>
                    </a:cubicBezTo>
                    <a:cubicBezTo>
                      <a:pt x="4022" y="5360"/>
                      <a:pt x="4422" y="5853"/>
                      <a:pt x="5285" y="5876"/>
                    </a:cubicBezTo>
                    <a:cubicBezTo>
                      <a:pt x="6025" y="6325"/>
                      <a:pt x="6240" y="6212"/>
                      <a:pt x="6857" y="6257"/>
                    </a:cubicBezTo>
                    <a:cubicBezTo>
                      <a:pt x="7041" y="6549"/>
                      <a:pt x="8243" y="6571"/>
                      <a:pt x="8551" y="6392"/>
                    </a:cubicBezTo>
                    <a:cubicBezTo>
                      <a:pt x="8736" y="6594"/>
                      <a:pt x="9753" y="6773"/>
                      <a:pt x="10061" y="6459"/>
                    </a:cubicBezTo>
                    <a:cubicBezTo>
                      <a:pt x="10215" y="6526"/>
                      <a:pt x="11140" y="6706"/>
                      <a:pt x="11448" y="6414"/>
                    </a:cubicBezTo>
                    <a:cubicBezTo>
                      <a:pt x="11694" y="6482"/>
                      <a:pt x="12588" y="6526"/>
                      <a:pt x="12865" y="6168"/>
                    </a:cubicBezTo>
                    <a:cubicBezTo>
                      <a:pt x="13173" y="6235"/>
                      <a:pt x="13944" y="6168"/>
                      <a:pt x="14313" y="5921"/>
                    </a:cubicBezTo>
                    <a:cubicBezTo>
                      <a:pt x="14498" y="6078"/>
                      <a:pt x="15546" y="5539"/>
                      <a:pt x="15546" y="5293"/>
                    </a:cubicBezTo>
                    <a:cubicBezTo>
                      <a:pt x="15700" y="5472"/>
                      <a:pt x="16409" y="4799"/>
                      <a:pt x="16532" y="4508"/>
                    </a:cubicBezTo>
                    <a:cubicBezTo>
                      <a:pt x="16532" y="4508"/>
                      <a:pt x="16316" y="5136"/>
                      <a:pt x="16532" y="5203"/>
                    </a:cubicBezTo>
                    <a:cubicBezTo>
                      <a:pt x="16378" y="5270"/>
                      <a:pt x="16439" y="6100"/>
                      <a:pt x="16748" y="6212"/>
                    </a:cubicBezTo>
                    <a:cubicBezTo>
                      <a:pt x="16532" y="6369"/>
                      <a:pt x="16717" y="7177"/>
                      <a:pt x="16994" y="7244"/>
                    </a:cubicBezTo>
                    <a:cubicBezTo>
                      <a:pt x="16809" y="7401"/>
                      <a:pt x="16778" y="8253"/>
                      <a:pt x="17179" y="8500"/>
                    </a:cubicBezTo>
                    <a:cubicBezTo>
                      <a:pt x="16994" y="8837"/>
                      <a:pt x="17056" y="9375"/>
                      <a:pt x="17302" y="9465"/>
                    </a:cubicBezTo>
                    <a:cubicBezTo>
                      <a:pt x="17179" y="9622"/>
                      <a:pt x="17241" y="10339"/>
                      <a:pt x="17641" y="10339"/>
                    </a:cubicBezTo>
                    <a:cubicBezTo>
                      <a:pt x="17364" y="10452"/>
                      <a:pt x="17641" y="11147"/>
                      <a:pt x="17949" y="11102"/>
                    </a:cubicBezTo>
                    <a:cubicBezTo>
                      <a:pt x="17949" y="11102"/>
                      <a:pt x="17826" y="11237"/>
                      <a:pt x="17857" y="11394"/>
                    </a:cubicBezTo>
                    <a:cubicBezTo>
                      <a:pt x="17888" y="11573"/>
                      <a:pt x="18011" y="11775"/>
                      <a:pt x="18196" y="11865"/>
                    </a:cubicBezTo>
                    <a:cubicBezTo>
                      <a:pt x="18042" y="11910"/>
                      <a:pt x="17980" y="12425"/>
                      <a:pt x="18227" y="12515"/>
                    </a:cubicBezTo>
                    <a:cubicBezTo>
                      <a:pt x="18042" y="12493"/>
                      <a:pt x="17826" y="13031"/>
                      <a:pt x="17857" y="13211"/>
                    </a:cubicBezTo>
                    <a:cubicBezTo>
                      <a:pt x="17703" y="13278"/>
                      <a:pt x="17549" y="13502"/>
                      <a:pt x="17672" y="13771"/>
                    </a:cubicBezTo>
                    <a:cubicBezTo>
                      <a:pt x="17302" y="13749"/>
                      <a:pt x="16840" y="14242"/>
                      <a:pt x="16932" y="14511"/>
                    </a:cubicBezTo>
                    <a:cubicBezTo>
                      <a:pt x="16902" y="14511"/>
                      <a:pt x="16902" y="14511"/>
                      <a:pt x="16902" y="14511"/>
                    </a:cubicBezTo>
                    <a:cubicBezTo>
                      <a:pt x="16655" y="14489"/>
                      <a:pt x="16039" y="14713"/>
                      <a:pt x="15792" y="14870"/>
                    </a:cubicBezTo>
                    <a:cubicBezTo>
                      <a:pt x="15207" y="14601"/>
                      <a:pt x="15022" y="14758"/>
                      <a:pt x="13974" y="14556"/>
                    </a:cubicBezTo>
                    <a:cubicBezTo>
                      <a:pt x="12927" y="14354"/>
                      <a:pt x="12033" y="13345"/>
                      <a:pt x="9969" y="14422"/>
                    </a:cubicBezTo>
                    <a:cubicBezTo>
                      <a:pt x="8212" y="15319"/>
                      <a:pt x="8705" y="16597"/>
                      <a:pt x="9044" y="17113"/>
                    </a:cubicBezTo>
                    <a:cubicBezTo>
                      <a:pt x="8890" y="17270"/>
                      <a:pt x="8644" y="17786"/>
                      <a:pt x="8644" y="18571"/>
                    </a:cubicBezTo>
                    <a:cubicBezTo>
                      <a:pt x="8644" y="19244"/>
                      <a:pt x="9568" y="20096"/>
                      <a:pt x="9907" y="20433"/>
                    </a:cubicBezTo>
                    <a:cubicBezTo>
                      <a:pt x="10308" y="20792"/>
                      <a:pt x="10554" y="21016"/>
                      <a:pt x="10554" y="21285"/>
                    </a:cubicBezTo>
                    <a:cubicBezTo>
                      <a:pt x="10554" y="21510"/>
                      <a:pt x="11201" y="21532"/>
                      <a:pt x="11201" y="21285"/>
                    </a:cubicBezTo>
                    <a:cubicBezTo>
                      <a:pt x="11201" y="20971"/>
                      <a:pt x="11324" y="20837"/>
                      <a:pt x="11817" y="20321"/>
                    </a:cubicBezTo>
                    <a:cubicBezTo>
                      <a:pt x="12341" y="19805"/>
                      <a:pt x="12773" y="19042"/>
                      <a:pt x="12742" y="18257"/>
                    </a:cubicBezTo>
                    <a:cubicBezTo>
                      <a:pt x="12742" y="17831"/>
                      <a:pt x="12372" y="17741"/>
                      <a:pt x="12557" y="17405"/>
                    </a:cubicBezTo>
                    <a:cubicBezTo>
                      <a:pt x="12834" y="16934"/>
                      <a:pt x="12649" y="16754"/>
                      <a:pt x="12526" y="16463"/>
                    </a:cubicBezTo>
                    <a:cubicBezTo>
                      <a:pt x="12834" y="16396"/>
                      <a:pt x="14005" y="17001"/>
                      <a:pt x="14745" y="17158"/>
                    </a:cubicBezTo>
                    <a:cubicBezTo>
                      <a:pt x="15515" y="17293"/>
                      <a:pt x="16717" y="17338"/>
                      <a:pt x="16994" y="17046"/>
                    </a:cubicBezTo>
                    <a:cubicBezTo>
                      <a:pt x="17241" y="17113"/>
                      <a:pt x="18781" y="16328"/>
                      <a:pt x="18627" y="15902"/>
                    </a:cubicBezTo>
                    <a:cubicBezTo>
                      <a:pt x="19120" y="16014"/>
                      <a:pt x="20106" y="15319"/>
                      <a:pt x="19829" y="14803"/>
                    </a:cubicBezTo>
                    <a:cubicBezTo>
                      <a:pt x="20291" y="14848"/>
                      <a:pt x="21031" y="13906"/>
                      <a:pt x="20969" y="13390"/>
                    </a:cubicBezTo>
                    <a:cubicBezTo>
                      <a:pt x="21185" y="13412"/>
                      <a:pt x="21462" y="12515"/>
                      <a:pt x="21246" y="12268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61" name="Freeform 195"/>
              <p:cNvSpPr/>
              <p:nvPr/>
            </p:nvSpPr>
            <p:spPr>
              <a:xfrm>
                <a:off x="121940" y="5430"/>
                <a:ext cx="1456346" cy="6954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29" fill="norm" stroke="1" extrusionOk="0">
                    <a:moveTo>
                      <a:pt x="21398" y="1068"/>
                    </a:moveTo>
                    <a:cubicBezTo>
                      <a:pt x="21357" y="1960"/>
                      <a:pt x="20791" y="3031"/>
                      <a:pt x="20791" y="4103"/>
                    </a:cubicBezTo>
                    <a:cubicBezTo>
                      <a:pt x="20751" y="5174"/>
                      <a:pt x="20629" y="5709"/>
                      <a:pt x="20467" y="6423"/>
                    </a:cubicBezTo>
                    <a:cubicBezTo>
                      <a:pt x="20346" y="7227"/>
                      <a:pt x="20387" y="8030"/>
                      <a:pt x="20184" y="9101"/>
                    </a:cubicBezTo>
                    <a:cubicBezTo>
                      <a:pt x="20022" y="10083"/>
                      <a:pt x="19982" y="11065"/>
                      <a:pt x="19699" y="11600"/>
                    </a:cubicBezTo>
                    <a:cubicBezTo>
                      <a:pt x="19375" y="12136"/>
                      <a:pt x="19254" y="12671"/>
                      <a:pt x="19052" y="13296"/>
                    </a:cubicBezTo>
                    <a:cubicBezTo>
                      <a:pt x="18890" y="14010"/>
                      <a:pt x="18728" y="15527"/>
                      <a:pt x="18526" y="16152"/>
                    </a:cubicBezTo>
                    <a:cubicBezTo>
                      <a:pt x="18283" y="16688"/>
                      <a:pt x="18081" y="17312"/>
                      <a:pt x="18081" y="17312"/>
                    </a:cubicBezTo>
                    <a:cubicBezTo>
                      <a:pt x="17353" y="17402"/>
                      <a:pt x="16787" y="18741"/>
                      <a:pt x="16584" y="19365"/>
                    </a:cubicBezTo>
                    <a:cubicBezTo>
                      <a:pt x="16220" y="19187"/>
                      <a:pt x="15411" y="19901"/>
                      <a:pt x="15128" y="20704"/>
                    </a:cubicBezTo>
                    <a:cubicBezTo>
                      <a:pt x="14764" y="20347"/>
                      <a:pt x="13712" y="20347"/>
                      <a:pt x="13267" y="21150"/>
                    </a:cubicBezTo>
                    <a:cubicBezTo>
                      <a:pt x="12944" y="20704"/>
                      <a:pt x="11973" y="20972"/>
                      <a:pt x="11447" y="21329"/>
                    </a:cubicBezTo>
                    <a:cubicBezTo>
                      <a:pt x="11204" y="21150"/>
                      <a:pt x="10234" y="20704"/>
                      <a:pt x="9627" y="20972"/>
                    </a:cubicBezTo>
                    <a:cubicBezTo>
                      <a:pt x="9263" y="20615"/>
                      <a:pt x="8130" y="20704"/>
                      <a:pt x="7969" y="20526"/>
                    </a:cubicBezTo>
                    <a:cubicBezTo>
                      <a:pt x="7807" y="20347"/>
                      <a:pt x="7402" y="19633"/>
                      <a:pt x="7038" y="19455"/>
                    </a:cubicBezTo>
                    <a:cubicBezTo>
                      <a:pt x="6634" y="19276"/>
                      <a:pt x="6189" y="19098"/>
                      <a:pt x="5906" y="18384"/>
                    </a:cubicBezTo>
                    <a:cubicBezTo>
                      <a:pt x="5582" y="17580"/>
                      <a:pt x="4733" y="14813"/>
                      <a:pt x="4166" y="14635"/>
                    </a:cubicBezTo>
                    <a:cubicBezTo>
                      <a:pt x="3964" y="14010"/>
                      <a:pt x="3519" y="13296"/>
                      <a:pt x="2831" y="12671"/>
                    </a:cubicBezTo>
                    <a:cubicBezTo>
                      <a:pt x="2629" y="12046"/>
                      <a:pt x="1861" y="10529"/>
                      <a:pt x="1335" y="10083"/>
                    </a:cubicBezTo>
                    <a:cubicBezTo>
                      <a:pt x="1173" y="9547"/>
                      <a:pt x="809" y="8744"/>
                      <a:pt x="162" y="8565"/>
                    </a:cubicBezTo>
                    <a:cubicBezTo>
                      <a:pt x="0" y="8208"/>
                      <a:pt x="0" y="8208"/>
                      <a:pt x="0" y="8208"/>
                    </a:cubicBezTo>
                    <a:cubicBezTo>
                      <a:pt x="81" y="8208"/>
                      <a:pt x="162" y="8119"/>
                      <a:pt x="243" y="8030"/>
                    </a:cubicBezTo>
                    <a:cubicBezTo>
                      <a:pt x="404" y="7851"/>
                      <a:pt x="607" y="7584"/>
                      <a:pt x="728" y="7316"/>
                    </a:cubicBezTo>
                    <a:cubicBezTo>
                      <a:pt x="1133" y="7673"/>
                      <a:pt x="2103" y="9279"/>
                      <a:pt x="2265" y="9458"/>
                    </a:cubicBezTo>
                    <a:cubicBezTo>
                      <a:pt x="2467" y="9636"/>
                      <a:pt x="2953" y="10440"/>
                      <a:pt x="3074" y="10708"/>
                    </a:cubicBezTo>
                    <a:cubicBezTo>
                      <a:pt x="3196" y="11065"/>
                      <a:pt x="3681" y="11511"/>
                      <a:pt x="3924" y="11779"/>
                    </a:cubicBezTo>
                    <a:cubicBezTo>
                      <a:pt x="4166" y="12046"/>
                      <a:pt x="4490" y="12850"/>
                      <a:pt x="4611" y="13117"/>
                    </a:cubicBezTo>
                    <a:cubicBezTo>
                      <a:pt x="4692" y="13385"/>
                      <a:pt x="5380" y="15617"/>
                      <a:pt x="5622" y="15884"/>
                    </a:cubicBezTo>
                    <a:cubicBezTo>
                      <a:pt x="5906" y="16152"/>
                      <a:pt x="6310" y="16955"/>
                      <a:pt x="6472" y="17312"/>
                    </a:cubicBezTo>
                    <a:cubicBezTo>
                      <a:pt x="6634" y="17580"/>
                      <a:pt x="7362" y="17580"/>
                      <a:pt x="7726" y="17848"/>
                    </a:cubicBezTo>
                    <a:cubicBezTo>
                      <a:pt x="8049" y="18116"/>
                      <a:pt x="8535" y="19276"/>
                      <a:pt x="8939" y="19276"/>
                    </a:cubicBezTo>
                    <a:cubicBezTo>
                      <a:pt x="9344" y="19276"/>
                      <a:pt x="9667" y="19276"/>
                      <a:pt x="10072" y="19187"/>
                    </a:cubicBezTo>
                    <a:cubicBezTo>
                      <a:pt x="10476" y="19187"/>
                      <a:pt x="11043" y="19901"/>
                      <a:pt x="11366" y="19722"/>
                    </a:cubicBezTo>
                    <a:cubicBezTo>
                      <a:pt x="11649" y="19633"/>
                      <a:pt x="11690" y="19544"/>
                      <a:pt x="12175" y="19276"/>
                    </a:cubicBezTo>
                    <a:cubicBezTo>
                      <a:pt x="12620" y="19008"/>
                      <a:pt x="13065" y="19187"/>
                      <a:pt x="13712" y="19008"/>
                    </a:cubicBezTo>
                    <a:cubicBezTo>
                      <a:pt x="14319" y="18830"/>
                      <a:pt x="14764" y="18919"/>
                      <a:pt x="15169" y="18473"/>
                    </a:cubicBezTo>
                    <a:cubicBezTo>
                      <a:pt x="15613" y="18027"/>
                      <a:pt x="16220" y="18384"/>
                      <a:pt x="16463" y="17759"/>
                    </a:cubicBezTo>
                    <a:cubicBezTo>
                      <a:pt x="16706" y="17134"/>
                      <a:pt x="17312" y="16241"/>
                      <a:pt x="17798" y="15617"/>
                    </a:cubicBezTo>
                    <a:cubicBezTo>
                      <a:pt x="17879" y="14992"/>
                      <a:pt x="18445" y="13742"/>
                      <a:pt x="18485" y="13653"/>
                    </a:cubicBezTo>
                    <a:cubicBezTo>
                      <a:pt x="18930" y="12760"/>
                      <a:pt x="18930" y="12225"/>
                      <a:pt x="19133" y="11600"/>
                    </a:cubicBezTo>
                    <a:cubicBezTo>
                      <a:pt x="19335" y="10886"/>
                      <a:pt x="19658" y="9458"/>
                      <a:pt x="19820" y="8387"/>
                    </a:cubicBezTo>
                    <a:cubicBezTo>
                      <a:pt x="20022" y="7316"/>
                      <a:pt x="20022" y="5263"/>
                      <a:pt x="20306" y="4549"/>
                    </a:cubicBezTo>
                    <a:cubicBezTo>
                      <a:pt x="20508" y="4013"/>
                      <a:pt x="20670" y="3299"/>
                      <a:pt x="20710" y="2407"/>
                    </a:cubicBezTo>
                    <a:cubicBezTo>
                      <a:pt x="20912" y="1871"/>
                      <a:pt x="20993" y="1871"/>
                      <a:pt x="21115" y="1068"/>
                    </a:cubicBezTo>
                    <a:cubicBezTo>
                      <a:pt x="21276" y="175"/>
                      <a:pt x="21560" y="-271"/>
                      <a:pt x="21600" y="175"/>
                    </a:cubicBezTo>
                    <a:cubicBezTo>
                      <a:pt x="21519" y="265"/>
                      <a:pt x="21398" y="800"/>
                      <a:pt x="21398" y="1068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62" name="Freeform 196"/>
              <p:cNvSpPr/>
              <p:nvPr/>
            </p:nvSpPr>
            <p:spPr>
              <a:xfrm>
                <a:off x="1643611" y="71933"/>
                <a:ext cx="18064" cy="851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3661" h="21600" fill="norm" stroke="1" extrusionOk="0">
                    <a:moveTo>
                      <a:pt x="5400" y="21600"/>
                    </a:moveTo>
                    <a:cubicBezTo>
                      <a:pt x="21600" y="14897"/>
                      <a:pt x="10800" y="2979"/>
                      <a:pt x="0" y="0"/>
                    </a:cubicBezTo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63" name="Freeform 197"/>
              <p:cNvSpPr/>
              <p:nvPr/>
            </p:nvSpPr>
            <p:spPr>
              <a:xfrm>
                <a:off x="1656829" y="92680"/>
                <a:ext cx="30546" cy="294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600"/>
                    </a:moveTo>
                    <a:cubicBezTo>
                      <a:pt x="7855" y="8640"/>
                      <a:pt x="21600" y="0"/>
                      <a:pt x="21600" y="0"/>
                    </a:cubicBezTo>
                  </a:path>
                </a:pathLst>
              </a:custGeom>
              <a:noFill/>
              <a:ln w="12700" cap="rnd">
                <a:solidFill>
                  <a:srgbClr val="1A171B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64" name="Freeform 198"/>
              <p:cNvSpPr/>
              <p:nvPr/>
            </p:nvSpPr>
            <p:spPr>
              <a:xfrm>
                <a:off x="1141927" y="485786"/>
                <a:ext cx="35757" cy="237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28" h="19570" fill="norm" stroke="1" extrusionOk="0">
                    <a:moveTo>
                      <a:pt x="6171" y="19200"/>
                    </a:moveTo>
                    <a:cubicBezTo>
                      <a:pt x="12343" y="21600"/>
                      <a:pt x="21600" y="12000"/>
                      <a:pt x="20057" y="0"/>
                    </a:cubicBezTo>
                    <a:cubicBezTo>
                      <a:pt x="13886" y="0"/>
                      <a:pt x="6171" y="7200"/>
                      <a:pt x="0" y="9600"/>
                    </a:cubicBezTo>
                  </a:path>
                </a:pathLst>
              </a:custGeom>
              <a:noFill/>
              <a:ln w="12700" cap="flat">
                <a:solidFill>
                  <a:srgbClr val="FADED4"/>
                </a:solidFill>
                <a:prstDash val="solid"/>
                <a:miter lim="8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65" name="Freeform 199"/>
              <p:cNvSpPr/>
              <p:nvPr/>
            </p:nvSpPr>
            <p:spPr>
              <a:xfrm>
                <a:off x="1267380" y="437313"/>
                <a:ext cx="35879" cy="34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97" h="19373" fill="norm" stroke="1" extrusionOk="0">
                    <a:moveTo>
                      <a:pt x="9257" y="19373"/>
                    </a:moveTo>
                    <a:cubicBezTo>
                      <a:pt x="15429" y="14388"/>
                      <a:pt x="21600" y="9404"/>
                      <a:pt x="20057" y="1096"/>
                    </a:cubicBezTo>
                    <a:cubicBezTo>
                      <a:pt x="13886" y="-2227"/>
                      <a:pt x="6171" y="2758"/>
                      <a:pt x="0" y="6081"/>
                    </a:cubicBezTo>
                  </a:path>
                </a:pathLst>
              </a:custGeom>
              <a:noFill/>
              <a:ln w="12700" cap="flat">
                <a:solidFill>
                  <a:srgbClr val="FADED4"/>
                </a:solidFill>
                <a:prstDash val="solid"/>
                <a:miter lim="8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66" name="Freeform 200"/>
              <p:cNvSpPr/>
              <p:nvPr/>
            </p:nvSpPr>
            <p:spPr>
              <a:xfrm>
                <a:off x="1338288" y="320009"/>
                <a:ext cx="38182" cy="434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917" fill="norm" stroke="1" extrusionOk="0">
                    <a:moveTo>
                      <a:pt x="12343" y="17917"/>
                    </a:moveTo>
                    <a:cubicBezTo>
                      <a:pt x="15429" y="11917"/>
                      <a:pt x="20057" y="7117"/>
                      <a:pt x="21600" y="1117"/>
                    </a:cubicBezTo>
                    <a:cubicBezTo>
                      <a:pt x="13886" y="-3683"/>
                      <a:pt x="3086" y="8317"/>
                      <a:pt x="0" y="11917"/>
                    </a:cubicBezTo>
                  </a:path>
                </a:pathLst>
              </a:custGeom>
              <a:noFill/>
              <a:ln w="12700" cap="flat">
                <a:solidFill>
                  <a:srgbClr val="FADED4"/>
                </a:solidFill>
                <a:prstDash val="solid"/>
                <a:miter lim="8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67" name="Freeform 201"/>
              <p:cNvSpPr/>
              <p:nvPr/>
            </p:nvSpPr>
            <p:spPr>
              <a:xfrm>
                <a:off x="1414892" y="227788"/>
                <a:ext cx="18063" cy="18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7200" y="4320"/>
                      <a:pt x="0" y="12960"/>
                      <a:pt x="0" y="21600"/>
                    </a:cubicBezTo>
                  </a:path>
                </a:pathLst>
              </a:custGeom>
              <a:noFill/>
              <a:ln w="12700" cap="flat">
                <a:solidFill>
                  <a:srgbClr val="FADED4"/>
                </a:solidFill>
                <a:prstDash val="solid"/>
                <a:miter lim="8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68" name="Freeform 202"/>
              <p:cNvSpPr/>
              <p:nvPr/>
            </p:nvSpPr>
            <p:spPr>
              <a:xfrm>
                <a:off x="1507377" y="286926"/>
                <a:ext cx="26668" cy="328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501" h="14454" fill="norm" stroke="1" extrusionOk="0">
                    <a:moveTo>
                      <a:pt x="0" y="9372"/>
                    </a:moveTo>
                    <a:cubicBezTo>
                      <a:pt x="4985" y="-7146"/>
                      <a:pt x="21600" y="478"/>
                      <a:pt x="14954" y="14454"/>
                    </a:cubicBezTo>
                  </a:path>
                </a:pathLst>
              </a:custGeom>
              <a:noFill/>
              <a:ln w="12700" cap="flat">
                <a:solidFill>
                  <a:srgbClr val="FADED4"/>
                </a:solidFill>
                <a:prstDash val="solid"/>
                <a:miter lim="8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69" name="Freeform 203"/>
              <p:cNvSpPr/>
              <p:nvPr/>
            </p:nvSpPr>
            <p:spPr>
              <a:xfrm>
                <a:off x="1541981" y="191753"/>
                <a:ext cx="18063" cy="18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0800" y="3600"/>
                      <a:pt x="5400" y="14400"/>
                      <a:pt x="0" y="21600"/>
                    </a:cubicBezTo>
                  </a:path>
                </a:pathLst>
              </a:custGeom>
              <a:noFill/>
              <a:ln w="12700" cap="flat">
                <a:solidFill>
                  <a:srgbClr val="FADED4"/>
                </a:solidFill>
                <a:prstDash val="solid"/>
                <a:miter lim="8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70" name="Freeform 204"/>
              <p:cNvSpPr/>
              <p:nvPr/>
            </p:nvSpPr>
            <p:spPr>
              <a:xfrm>
                <a:off x="1589639" y="87220"/>
                <a:ext cx="23555" cy="271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574" h="15785" fill="norm" stroke="1" extrusionOk="0">
                    <a:moveTo>
                      <a:pt x="2943" y="1662"/>
                    </a:moveTo>
                    <a:cubicBezTo>
                      <a:pt x="-7026" y="19938"/>
                      <a:pt x="11251" y="21600"/>
                      <a:pt x="14574" y="0"/>
                    </a:cubicBezTo>
                  </a:path>
                </a:pathLst>
              </a:custGeom>
              <a:noFill/>
              <a:ln w="12700" cap="flat">
                <a:solidFill>
                  <a:srgbClr val="FADED4"/>
                </a:solidFill>
                <a:prstDash val="solid"/>
                <a:miter lim="8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671" name="Freeform 205"/>
              <p:cNvSpPr/>
              <p:nvPr/>
            </p:nvSpPr>
            <p:spPr>
              <a:xfrm>
                <a:off x="1638284" y="77643"/>
                <a:ext cx="24000" cy="18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400" y="0"/>
                      <a:pt x="7200" y="0"/>
                      <a:pt x="0" y="21600"/>
                    </a:cubicBezTo>
                  </a:path>
                </a:pathLst>
              </a:custGeom>
              <a:noFill/>
              <a:ln w="12700" cap="flat">
                <a:solidFill>
                  <a:srgbClr val="FADED4"/>
                </a:solidFill>
                <a:prstDash val="solid"/>
                <a:miter lim="800000"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sp>
          <p:nvSpPr>
            <p:cNvPr id="673" name="Freeform 206"/>
            <p:cNvSpPr/>
            <p:nvPr/>
          </p:nvSpPr>
          <p:spPr>
            <a:xfrm>
              <a:off x="1691312" y="157106"/>
              <a:ext cx="18063" cy="49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306" h="21600" fill="norm" stroke="1" extrusionOk="0">
                  <a:moveTo>
                    <a:pt x="3374" y="15247"/>
                  </a:moveTo>
                  <a:cubicBezTo>
                    <a:pt x="-2026" y="10165"/>
                    <a:pt x="-2026" y="1271"/>
                    <a:pt x="11474" y="0"/>
                  </a:cubicBezTo>
                  <a:cubicBezTo>
                    <a:pt x="19574" y="6353"/>
                    <a:pt x="16874" y="13976"/>
                    <a:pt x="16874" y="21600"/>
                  </a:cubicBezTo>
                </a:path>
              </a:pathLst>
            </a:custGeom>
            <a:noFill/>
            <a:ln w="12700" cap="flat">
              <a:solidFill>
                <a:srgbClr val="FADED4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74" name="Freeform 207"/>
            <p:cNvSpPr/>
            <p:nvPr/>
          </p:nvSpPr>
          <p:spPr>
            <a:xfrm>
              <a:off x="1681252" y="299061"/>
              <a:ext cx="18063" cy="32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600" h="21600" fill="norm" stroke="1" extrusionOk="0">
                  <a:moveTo>
                    <a:pt x="0" y="0"/>
                  </a:moveTo>
                  <a:cubicBezTo>
                    <a:pt x="21600" y="7855"/>
                    <a:pt x="0" y="15709"/>
                    <a:pt x="0" y="21600"/>
                  </a:cubicBezTo>
                </a:path>
              </a:pathLst>
            </a:custGeom>
            <a:noFill/>
            <a:ln w="12700" cap="flat">
              <a:solidFill>
                <a:srgbClr val="FADED4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75" name="Freeform 208"/>
            <p:cNvSpPr/>
            <p:nvPr/>
          </p:nvSpPr>
          <p:spPr>
            <a:xfrm>
              <a:off x="1684051" y="412625"/>
              <a:ext cx="18063" cy="20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74" h="21600" fill="norm" stroke="1" extrusionOk="0">
                  <a:moveTo>
                    <a:pt x="15274" y="0"/>
                  </a:moveTo>
                  <a:cubicBezTo>
                    <a:pt x="4474" y="6171"/>
                    <a:pt x="-6326" y="15429"/>
                    <a:pt x="4474" y="21600"/>
                  </a:cubicBezTo>
                </a:path>
              </a:pathLst>
            </a:custGeom>
            <a:noFill/>
            <a:ln w="12700" cap="flat">
              <a:solidFill>
                <a:srgbClr val="FADED4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76" name="Freeform 209"/>
            <p:cNvSpPr/>
            <p:nvPr/>
          </p:nvSpPr>
          <p:spPr>
            <a:xfrm>
              <a:off x="1645359" y="655041"/>
              <a:ext cx="22380" cy="28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2" h="21600" fill="norm" stroke="1" extrusionOk="0">
                  <a:moveTo>
                    <a:pt x="5742" y="4320"/>
                  </a:moveTo>
                  <a:cubicBezTo>
                    <a:pt x="942" y="8640"/>
                    <a:pt x="-1458" y="15120"/>
                    <a:pt x="942" y="21600"/>
                  </a:cubicBezTo>
                  <a:cubicBezTo>
                    <a:pt x="12942" y="19440"/>
                    <a:pt x="12942" y="6480"/>
                    <a:pt x="20142" y="0"/>
                  </a:cubicBezTo>
                </a:path>
              </a:pathLst>
            </a:custGeom>
            <a:noFill/>
            <a:ln w="12700" cap="flat">
              <a:solidFill>
                <a:srgbClr val="FADED4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77" name="Freeform 210"/>
            <p:cNvSpPr/>
            <p:nvPr/>
          </p:nvSpPr>
          <p:spPr>
            <a:xfrm>
              <a:off x="1564890" y="786076"/>
              <a:ext cx="18063" cy="37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8308"/>
                    <a:pt x="0" y="14954"/>
                    <a:pt x="0" y="21600"/>
                  </a:cubicBezTo>
                </a:path>
              </a:pathLst>
            </a:custGeom>
            <a:noFill/>
            <a:ln w="12700" cap="flat">
              <a:solidFill>
                <a:srgbClr val="FADED4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78" name="Freeform 211"/>
            <p:cNvSpPr/>
            <p:nvPr/>
          </p:nvSpPr>
          <p:spPr>
            <a:xfrm>
              <a:off x="1566342" y="925847"/>
              <a:ext cx="26880" cy="40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128" h="20252" fill="norm" stroke="1" extrusionOk="0">
                  <a:moveTo>
                    <a:pt x="13611" y="0"/>
                  </a:moveTo>
                  <a:cubicBezTo>
                    <a:pt x="13611" y="4320"/>
                    <a:pt x="20257" y="18720"/>
                    <a:pt x="11949" y="20160"/>
                  </a:cubicBezTo>
                  <a:cubicBezTo>
                    <a:pt x="3642" y="21600"/>
                    <a:pt x="-1343" y="5760"/>
                    <a:pt x="319" y="1440"/>
                  </a:cubicBezTo>
                </a:path>
              </a:pathLst>
            </a:custGeom>
            <a:noFill/>
            <a:ln w="12700" cap="flat">
              <a:solidFill>
                <a:srgbClr val="FADED4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79" name="Freeform 212"/>
            <p:cNvSpPr/>
            <p:nvPr/>
          </p:nvSpPr>
          <p:spPr>
            <a:xfrm>
              <a:off x="1687616" y="770789"/>
              <a:ext cx="18063" cy="20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2343"/>
                    <a:pt x="0" y="6171"/>
                    <a:pt x="21600" y="0"/>
                  </a:cubicBezTo>
                </a:path>
              </a:pathLst>
            </a:custGeom>
            <a:noFill/>
            <a:ln w="12700" cap="flat">
              <a:solidFill>
                <a:srgbClr val="FADED4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80" name="Freeform 213"/>
            <p:cNvSpPr/>
            <p:nvPr/>
          </p:nvSpPr>
          <p:spPr>
            <a:xfrm>
              <a:off x="1706174" y="1048147"/>
              <a:ext cx="27019" cy="28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13" h="21600" fill="norm" stroke="1" extrusionOk="0">
                  <a:moveTo>
                    <a:pt x="2140" y="21600"/>
                  </a:moveTo>
                  <a:cubicBezTo>
                    <a:pt x="-1787" y="15120"/>
                    <a:pt x="177" y="6480"/>
                    <a:pt x="4104" y="0"/>
                  </a:cubicBezTo>
                  <a:cubicBezTo>
                    <a:pt x="8031" y="6480"/>
                    <a:pt x="13922" y="15120"/>
                    <a:pt x="19813" y="19440"/>
                  </a:cubicBezTo>
                </a:path>
              </a:pathLst>
            </a:custGeom>
            <a:noFill/>
            <a:ln w="12700" cap="flat">
              <a:solidFill>
                <a:srgbClr val="FADED4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81" name="Freeform 214"/>
            <p:cNvSpPr/>
            <p:nvPr/>
          </p:nvSpPr>
          <p:spPr>
            <a:xfrm>
              <a:off x="1633120" y="1327679"/>
              <a:ext cx="21528" cy="19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08" h="13414" fill="norm" stroke="1" extrusionOk="0">
                  <a:moveTo>
                    <a:pt x="14208" y="13414"/>
                  </a:moveTo>
                  <a:cubicBezTo>
                    <a:pt x="10608" y="-8186"/>
                    <a:pt x="-7392" y="-331"/>
                    <a:pt x="3408" y="13414"/>
                  </a:cubicBezTo>
                </a:path>
              </a:pathLst>
            </a:custGeom>
            <a:noFill/>
            <a:ln w="12700" cap="flat">
              <a:solidFill>
                <a:srgbClr val="FADED4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82" name="Freeform 215"/>
            <p:cNvSpPr/>
            <p:nvPr/>
          </p:nvSpPr>
          <p:spPr>
            <a:xfrm>
              <a:off x="1673741" y="1429242"/>
              <a:ext cx="18063" cy="29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25" h="21600" fill="norm" stroke="1" extrusionOk="0">
                  <a:moveTo>
                    <a:pt x="2025" y="0"/>
                  </a:moveTo>
                  <a:cubicBezTo>
                    <a:pt x="-3375" y="8640"/>
                    <a:pt x="2025" y="17280"/>
                    <a:pt x="18225" y="21600"/>
                  </a:cubicBezTo>
                </a:path>
              </a:pathLst>
            </a:custGeom>
            <a:noFill/>
            <a:ln w="12700" cap="flat">
              <a:solidFill>
                <a:srgbClr val="FADED4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83" name="Freeform 216"/>
            <p:cNvSpPr/>
            <p:nvPr/>
          </p:nvSpPr>
          <p:spPr>
            <a:xfrm>
              <a:off x="1706093" y="1539530"/>
              <a:ext cx="18063" cy="34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500" h="21600" fill="norm" stroke="1" extrusionOk="0">
                  <a:moveTo>
                    <a:pt x="2700" y="0"/>
                  </a:moveTo>
                  <a:cubicBezTo>
                    <a:pt x="2700" y="7200"/>
                    <a:pt x="-8100" y="14400"/>
                    <a:pt x="13500" y="21600"/>
                  </a:cubicBezTo>
                </a:path>
              </a:pathLst>
            </a:custGeom>
            <a:noFill/>
            <a:ln w="12700" cap="flat">
              <a:solidFill>
                <a:srgbClr val="FADED4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84" name="Freeform 217"/>
            <p:cNvSpPr/>
            <p:nvPr/>
          </p:nvSpPr>
          <p:spPr>
            <a:xfrm>
              <a:off x="1805978" y="1571448"/>
              <a:ext cx="18063" cy="18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800" y="16200"/>
                    <a:pt x="16200" y="5400"/>
                    <a:pt x="21600" y="0"/>
                  </a:cubicBezTo>
                </a:path>
              </a:pathLst>
            </a:custGeom>
            <a:noFill/>
            <a:ln w="12700" cap="flat">
              <a:solidFill>
                <a:srgbClr val="FADED4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85" name="Freeform 218"/>
            <p:cNvSpPr/>
            <p:nvPr/>
          </p:nvSpPr>
          <p:spPr>
            <a:xfrm>
              <a:off x="1799432" y="1429242"/>
              <a:ext cx="18064" cy="20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600" y="12343"/>
                    <a:pt x="21600" y="6171"/>
                    <a:pt x="21600" y="0"/>
                  </a:cubicBezTo>
                </a:path>
              </a:pathLst>
            </a:custGeom>
            <a:noFill/>
            <a:ln w="12700" cap="flat">
              <a:solidFill>
                <a:srgbClr val="FADED4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86" name="Freeform 219"/>
            <p:cNvSpPr/>
            <p:nvPr/>
          </p:nvSpPr>
          <p:spPr>
            <a:xfrm>
              <a:off x="1761146" y="1286195"/>
              <a:ext cx="19701" cy="35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3" h="20081" fill="norm" stroke="1" extrusionOk="0">
                  <a:moveTo>
                    <a:pt x="2025" y="9969"/>
                  </a:moveTo>
                  <a:cubicBezTo>
                    <a:pt x="-675" y="13292"/>
                    <a:pt x="-675" y="16615"/>
                    <a:pt x="2025" y="19938"/>
                  </a:cubicBezTo>
                  <a:cubicBezTo>
                    <a:pt x="20925" y="21600"/>
                    <a:pt x="20925" y="8308"/>
                    <a:pt x="18225" y="0"/>
                  </a:cubicBezTo>
                </a:path>
              </a:pathLst>
            </a:custGeom>
            <a:noFill/>
            <a:ln w="12700" cap="flat">
              <a:solidFill>
                <a:srgbClr val="FADED4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87" name="Freeform 220"/>
            <p:cNvSpPr/>
            <p:nvPr/>
          </p:nvSpPr>
          <p:spPr>
            <a:xfrm>
              <a:off x="1738646" y="1189807"/>
              <a:ext cx="1" cy="18063"/>
            </a:xfrm>
            <a:prstGeom prst="line">
              <a:avLst/>
            </a:prstGeom>
            <a:noFill/>
            <a:ln w="12700" cap="flat">
              <a:solidFill>
                <a:srgbClr val="FADED4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688" name="Freeform 221"/>
            <p:cNvSpPr/>
            <p:nvPr/>
          </p:nvSpPr>
          <p:spPr>
            <a:xfrm>
              <a:off x="1676465" y="1638899"/>
              <a:ext cx="21575" cy="26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6" h="21600" fill="norm" stroke="1" extrusionOk="0">
                  <a:moveTo>
                    <a:pt x="14400" y="21600"/>
                  </a:moveTo>
                  <a:cubicBezTo>
                    <a:pt x="19200" y="14400"/>
                    <a:pt x="21600" y="7200"/>
                    <a:pt x="16800" y="0"/>
                  </a:cubicBezTo>
                  <a:cubicBezTo>
                    <a:pt x="7200" y="2400"/>
                    <a:pt x="2400" y="12000"/>
                    <a:pt x="0" y="21600"/>
                  </a:cubicBezTo>
                </a:path>
              </a:pathLst>
            </a:custGeom>
            <a:noFill/>
            <a:ln w="12700" cap="flat">
              <a:solidFill>
                <a:srgbClr val="FADED4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89" name="Freeform 222"/>
            <p:cNvSpPr/>
            <p:nvPr/>
          </p:nvSpPr>
          <p:spPr>
            <a:xfrm>
              <a:off x="1782282" y="1704795"/>
              <a:ext cx="30729" cy="35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37" h="19063" fill="norm" stroke="1" extrusionOk="0">
                  <a:moveTo>
                    <a:pt x="0" y="11349"/>
                  </a:moveTo>
                  <a:cubicBezTo>
                    <a:pt x="3323" y="8263"/>
                    <a:pt x="9969" y="-2537"/>
                    <a:pt x="16615" y="549"/>
                  </a:cubicBezTo>
                  <a:cubicBezTo>
                    <a:pt x="21600" y="3634"/>
                    <a:pt x="14954" y="15977"/>
                    <a:pt x="13292" y="19063"/>
                  </a:cubicBezTo>
                </a:path>
              </a:pathLst>
            </a:custGeom>
            <a:noFill/>
            <a:ln w="12700" cap="flat">
              <a:solidFill>
                <a:srgbClr val="FADED4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90" name="Freeform 223"/>
            <p:cNvSpPr/>
            <p:nvPr/>
          </p:nvSpPr>
          <p:spPr>
            <a:xfrm>
              <a:off x="1709192" y="1878857"/>
              <a:ext cx="25659" cy="36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701" h="13551" fill="norm" stroke="1" extrusionOk="0">
                  <a:moveTo>
                    <a:pt x="0" y="5991"/>
                  </a:moveTo>
                  <a:cubicBezTo>
                    <a:pt x="6750" y="-8049"/>
                    <a:pt x="21600" y="5991"/>
                    <a:pt x="5400" y="13551"/>
                  </a:cubicBezTo>
                </a:path>
              </a:pathLst>
            </a:custGeom>
            <a:noFill/>
            <a:ln w="12700" cap="flat">
              <a:solidFill>
                <a:srgbClr val="FADED4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91" name="Freeform 224"/>
            <p:cNvSpPr/>
            <p:nvPr/>
          </p:nvSpPr>
          <p:spPr>
            <a:xfrm>
              <a:off x="1602284" y="1742408"/>
              <a:ext cx="37381" cy="27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802" h="15557" fill="norm" stroke="1" extrusionOk="0">
                  <a:moveTo>
                    <a:pt x="11880" y="15557"/>
                  </a:moveTo>
                  <a:cubicBezTo>
                    <a:pt x="21600" y="-1058"/>
                    <a:pt x="4320" y="-6043"/>
                    <a:pt x="0" y="8911"/>
                  </a:cubicBezTo>
                </a:path>
              </a:pathLst>
            </a:custGeom>
            <a:noFill/>
            <a:ln w="12700" cap="flat">
              <a:solidFill>
                <a:srgbClr val="FADED4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92" name="Freeform 225"/>
            <p:cNvSpPr/>
            <p:nvPr/>
          </p:nvSpPr>
          <p:spPr>
            <a:xfrm>
              <a:off x="1578285" y="1813613"/>
              <a:ext cx="27273" cy="22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60" y="8100"/>
                    <a:pt x="12960" y="5400"/>
                    <a:pt x="21600" y="0"/>
                  </a:cubicBezTo>
                </a:path>
              </a:pathLst>
            </a:custGeom>
            <a:noFill/>
            <a:ln w="12700" cap="flat">
              <a:solidFill>
                <a:srgbClr val="FADED4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93" name="Freeform 226"/>
            <p:cNvSpPr/>
            <p:nvPr/>
          </p:nvSpPr>
          <p:spPr>
            <a:xfrm>
              <a:off x="1507377" y="1897694"/>
              <a:ext cx="24000" cy="26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4400"/>
                    <a:pt x="12000" y="4800"/>
                    <a:pt x="21600" y="0"/>
                  </a:cubicBezTo>
                </a:path>
              </a:pathLst>
            </a:custGeom>
            <a:noFill/>
            <a:ln w="12700" cap="flat">
              <a:solidFill>
                <a:srgbClr val="FADED4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94" name="Freeform 227"/>
            <p:cNvSpPr/>
            <p:nvPr/>
          </p:nvSpPr>
          <p:spPr>
            <a:xfrm>
              <a:off x="1613193" y="1985051"/>
              <a:ext cx="19637" cy="24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257" y="16200"/>
                    <a:pt x="15429" y="8100"/>
                    <a:pt x="21600" y="0"/>
                  </a:cubicBezTo>
                </a:path>
              </a:pathLst>
            </a:custGeom>
            <a:noFill/>
            <a:ln w="12700" cap="flat">
              <a:solidFill>
                <a:srgbClr val="FADED4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95" name="Freeform 228"/>
            <p:cNvSpPr/>
            <p:nvPr/>
          </p:nvSpPr>
          <p:spPr>
            <a:xfrm>
              <a:off x="1495618" y="2142544"/>
              <a:ext cx="18063" cy="18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21600"/>
                    <a:pt x="14400" y="10800"/>
                    <a:pt x="21600" y="0"/>
                  </a:cubicBezTo>
                </a:path>
              </a:pathLst>
            </a:custGeom>
            <a:noFill/>
            <a:ln w="12700" cap="flat">
              <a:solidFill>
                <a:srgbClr val="FADED4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96" name="Freeform 229"/>
            <p:cNvSpPr/>
            <p:nvPr/>
          </p:nvSpPr>
          <p:spPr>
            <a:xfrm>
              <a:off x="1052685" y="2148845"/>
              <a:ext cx="25971" cy="26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9" h="21600" fill="norm" stroke="1" extrusionOk="0">
                  <a:moveTo>
                    <a:pt x="9769" y="21600"/>
                  </a:moveTo>
                  <a:cubicBezTo>
                    <a:pt x="-1031" y="19200"/>
                    <a:pt x="-1031" y="7200"/>
                    <a:pt x="1129" y="0"/>
                  </a:cubicBezTo>
                  <a:cubicBezTo>
                    <a:pt x="7609" y="0"/>
                    <a:pt x="16249" y="0"/>
                    <a:pt x="20569" y="7200"/>
                  </a:cubicBezTo>
                </a:path>
              </a:pathLst>
            </a:custGeom>
            <a:noFill/>
            <a:ln w="12700" cap="flat">
              <a:solidFill>
                <a:srgbClr val="FADED4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97" name="Freeform 230"/>
            <p:cNvSpPr/>
            <p:nvPr/>
          </p:nvSpPr>
          <p:spPr>
            <a:xfrm>
              <a:off x="822295" y="2244938"/>
              <a:ext cx="25091" cy="31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600" y="17673"/>
                    <a:pt x="14400" y="7855"/>
                    <a:pt x="21600" y="0"/>
                  </a:cubicBezTo>
                </a:path>
              </a:pathLst>
            </a:custGeom>
            <a:noFill/>
            <a:ln w="12700" cap="flat">
              <a:solidFill>
                <a:srgbClr val="FADED4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98" name="Freeform 231"/>
            <p:cNvSpPr/>
            <p:nvPr/>
          </p:nvSpPr>
          <p:spPr>
            <a:xfrm>
              <a:off x="200348" y="1455449"/>
              <a:ext cx="25228" cy="38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0" h="21600" fill="norm" stroke="1" extrusionOk="0">
                  <a:moveTo>
                    <a:pt x="540" y="21600"/>
                  </a:moveTo>
                  <a:cubicBezTo>
                    <a:pt x="540" y="14954"/>
                    <a:pt x="-1620" y="6646"/>
                    <a:pt x="2700" y="0"/>
                  </a:cubicBezTo>
                  <a:cubicBezTo>
                    <a:pt x="9180" y="4985"/>
                    <a:pt x="15660" y="11631"/>
                    <a:pt x="19980" y="18277"/>
                  </a:cubicBezTo>
                </a:path>
              </a:pathLst>
            </a:custGeom>
            <a:noFill/>
            <a:ln w="12700" cap="flat">
              <a:solidFill>
                <a:srgbClr val="FADED4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99" name="Freeform 232"/>
            <p:cNvSpPr/>
            <p:nvPr/>
          </p:nvSpPr>
          <p:spPr>
            <a:xfrm>
              <a:off x="187394" y="1286195"/>
              <a:ext cx="24001" cy="32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7673"/>
                  </a:moveTo>
                  <a:cubicBezTo>
                    <a:pt x="2400" y="11782"/>
                    <a:pt x="4800" y="3927"/>
                    <a:pt x="12000" y="0"/>
                  </a:cubicBezTo>
                  <a:cubicBezTo>
                    <a:pt x="16800" y="5891"/>
                    <a:pt x="21600" y="13745"/>
                    <a:pt x="21600" y="21600"/>
                  </a:cubicBezTo>
                </a:path>
              </a:pathLst>
            </a:custGeom>
            <a:noFill/>
            <a:ln w="12700" cap="flat">
              <a:solidFill>
                <a:srgbClr val="FADED4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00" name="Freeform 233"/>
            <p:cNvSpPr/>
            <p:nvPr/>
          </p:nvSpPr>
          <p:spPr>
            <a:xfrm>
              <a:off x="200485" y="1155160"/>
              <a:ext cx="25091" cy="29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00" y="12960"/>
                    <a:pt x="2400" y="4320"/>
                    <a:pt x="12000" y="0"/>
                  </a:cubicBezTo>
                  <a:cubicBezTo>
                    <a:pt x="16800" y="4320"/>
                    <a:pt x="19200" y="8640"/>
                    <a:pt x="21600" y="17280"/>
                  </a:cubicBezTo>
                </a:path>
              </a:pathLst>
            </a:custGeom>
            <a:noFill/>
            <a:ln w="12700" cap="flat">
              <a:solidFill>
                <a:srgbClr val="FADED4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01" name="Freeform 234"/>
            <p:cNvSpPr/>
            <p:nvPr/>
          </p:nvSpPr>
          <p:spPr>
            <a:xfrm>
              <a:off x="217969" y="1004469"/>
              <a:ext cx="20582" cy="37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18" h="21600" fill="norm" stroke="1" extrusionOk="0">
                  <a:moveTo>
                    <a:pt x="1435" y="8308"/>
                  </a:moveTo>
                  <a:cubicBezTo>
                    <a:pt x="-965" y="13292"/>
                    <a:pt x="-965" y="18277"/>
                    <a:pt x="6235" y="21600"/>
                  </a:cubicBezTo>
                  <a:cubicBezTo>
                    <a:pt x="15835" y="18277"/>
                    <a:pt x="20635" y="8308"/>
                    <a:pt x="15835" y="0"/>
                  </a:cubicBezTo>
                </a:path>
              </a:pathLst>
            </a:custGeom>
            <a:noFill/>
            <a:ln w="12700" cap="flat">
              <a:solidFill>
                <a:srgbClr val="FADED4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02" name="Freeform 235"/>
            <p:cNvSpPr/>
            <p:nvPr/>
          </p:nvSpPr>
          <p:spPr>
            <a:xfrm>
              <a:off x="266725" y="884603"/>
              <a:ext cx="18063" cy="18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0" y="5400"/>
                    <a:pt x="0" y="10800"/>
                    <a:pt x="0" y="21600"/>
                  </a:cubicBezTo>
                </a:path>
              </a:pathLst>
            </a:custGeom>
            <a:noFill/>
            <a:ln w="12700" cap="flat">
              <a:solidFill>
                <a:srgbClr val="FADED4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03" name="Freeform 236"/>
            <p:cNvSpPr/>
            <p:nvPr/>
          </p:nvSpPr>
          <p:spPr>
            <a:xfrm>
              <a:off x="266725" y="768605"/>
              <a:ext cx="18063" cy="19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9257"/>
                    <a:pt x="0" y="15429"/>
                    <a:pt x="21600" y="21600"/>
                  </a:cubicBezTo>
                </a:path>
              </a:pathLst>
            </a:custGeom>
            <a:noFill/>
            <a:ln w="12700" cap="flat">
              <a:solidFill>
                <a:srgbClr val="FADED4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04" name="Freeform 237"/>
            <p:cNvSpPr/>
            <p:nvPr/>
          </p:nvSpPr>
          <p:spPr>
            <a:xfrm>
              <a:off x="111373" y="1711124"/>
              <a:ext cx="23659" cy="33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153" h="11080" fill="norm" stroke="1" extrusionOk="0">
                  <a:moveTo>
                    <a:pt x="11153" y="5156"/>
                  </a:moveTo>
                  <a:cubicBezTo>
                    <a:pt x="6071" y="-9571"/>
                    <a:pt x="-10447" y="12029"/>
                    <a:pt x="9882" y="11047"/>
                  </a:cubicBezTo>
                </a:path>
              </a:pathLst>
            </a:custGeom>
            <a:noFill/>
            <a:ln w="12700" cap="flat">
              <a:solidFill>
                <a:srgbClr val="FADED4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05" name="Freeform 238"/>
            <p:cNvSpPr/>
            <p:nvPr/>
          </p:nvSpPr>
          <p:spPr>
            <a:xfrm>
              <a:off x="225575" y="1845396"/>
              <a:ext cx="27428" cy="44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70" h="16568" fill="norm" stroke="1" extrusionOk="0">
                  <a:moveTo>
                    <a:pt x="13292" y="3441"/>
                  </a:moveTo>
                  <a:cubicBezTo>
                    <a:pt x="4985" y="-4119"/>
                    <a:pt x="0" y="2361"/>
                    <a:pt x="6646" y="7761"/>
                  </a:cubicBezTo>
                  <a:cubicBezTo>
                    <a:pt x="9969" y="11001"/>
                    <a:pt x="21600" y="9921"/>
                    <a:pt x="14954" y="15321"/>
                  </a:cubicBezTo>
                  <a:cubicBezTo>
                    <a:pt x="13292" y="17481"/>
                    <a:pt x="1662" y="16401"/>
                    <a:pt x="0" y="15321"/>
                  </a:cubicBezTo>
                </a:path>
              </a:pathLst>
            </a:custGeom>
            <a:noFill/>
            <a:ln w="12700" cap="flat">
              <a:solidFill>
                <a:srgbClr val="FADED4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06" name="Freeform 239"/>
            <p:cNvSpPr/>
            <p:nvPr/>
          </p:nvSpPr>
          <p:spPr>
            <a:xfrm>
              <a:off x="610357" y="686412"/>
              <a:ext cx="18063" cy="18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2960" y="21600"/>
                    <a:pt x="4320" y="21600"/>
                    <a:pt x="0" y="0"/>
                  </a:cubicBezTo>
                </a:path>
              </a:pathLst>
            </a:custGeom>
            <a:noFill/>
            <a:ln w="12700" cap="flat">
              <a:solidFill>
                <a:srgbClr val="FADED4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07" name="Freeform 240"/>
            <p:cNvSpPr/>
            <p:nvPr/>
          </p:nvSpPr>
          <p:spPr>
            <a:xfrm>
              <a:off x="754659" y="710981"/>
              <a:ext cx="21819" cy="18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100" y="21600"/>
                    <a:pt x="13500" y="21600"/>
                    <a:pt x="21600" y="0"/>
                  </a:cubicBezTo>
                </a:path>
              </a:pathLst>
            </a:custGeom>
            <a:noFill/>
            <a:ln w="12700" cap="flat">
              <a:solidFill>
                <a:srgbClr val="FADED4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08" name="Freeform 241"/>
            <p:cNvSpPr/>
            <p:nvPr/>
          </p:nvSpPr>
          <p:spPr>
            <a:xfrm>
              <a:off x="885733" y="724926"/>
              <a:ext cx="21652" cy="26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39" h="20287" fill="norm" stroke="1" extrusionOk="0">
                  <a:moveTo>
                    <a:pt x="13839" y="0"/>
                  </a:moveTo>
                  <a:cubicBezTo>
                    <a:pt x="1839" y="0"/>
                    <a:pt x="-2961" y="10800"/>
                    <a:pt x="1839" y="19440"/>
                  </a:cubicBezTo>
                  <a:cubicBezTo>
                    <a:pt x="6639" y="21600"/>
                    <a:pt x="13839" y="19440"/>
                    <a:pt x="18639" y="15120"/>
                  </a:cubicBezTo>
                </a:path>
              </a:pathLst>
            </a:custGeom>
            <a:noFill/>
            <a:ln w="12700" cap="flat">
              <a:solidFill>
                <a:srgbClr val="FADED4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09" name="Freeform 242"/>
            <p:cNvSpPr/>
            <p:nvPr/>
          </p:nvSpPr>
          <p:spPr>
            <a:xfrm>
              <a:off x="1013313" y="716190"/>
              <a:ext cx="19525" cy="23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30" h="19571" fill="norm" stroke="1" extrusionOk="0">
                  <a:moveTo>
                    <a:pt x="11230" y="0"/>
                  </a:moveTo>
                  <a:cubicBezTo>
                    <a:pt x="8530" y="7200"/>
                    <a:pt x="-2270" y="7200"/>
                    <a:pt x="430" y="16800"/>
                  </a:cubicBezTo>
                  <a:cubicBezTo>
                    <a:pt x="5830" y="19200"/>
                    <a:pt x="11230" y="21600"/>
                    <a:pt x="19330" y="16800"/>
                  </a:cubicBezTo>
                </a:path>
              </a:pathLst>
            </a:custGeom>
            <a:noFill/>
            <a:ln w="12700" cap="flat">
              <a:solidFill>
                <a:srgbClr val="FADED4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10" name="Freeform 243"/>
            <p:cNvSpPr/>
            <p:nvPr/>
          </p:nvSpPr>
          <p:spPr>
            <a:xfrm>
              <a:off x="1135623" y="716987"/>
              <a:ext cx="18063" cy="18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800" y="21600"/>
                    <a:pt x="18000" y="14400"/>
                    <a:pt x="21600" y="0"/>
                  </a:cubicBezTo>
                </a:path>
              </a:pathLst>
            </a:custGeom>
            <a:noFill/>
            <a:ln w="12700" cap="flat">
              <a:solidFill>
                <a:srgbClr val="FADED4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11" name="Freeform 244"/>
            <p:cNvSpPr/>
            <p:nvPr/>
          </p:nvSpPr>
          <p:spPr>
            <a:xfrm>
              <a:off x="1256606" y="660500"/>
              <a:ext cx="27138" cy="18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40" h="12704" fill="norm" stroke="1" extrusionOk="0">
                  <a:moveTo>
                    <a:pt x="11260" y="0"/>
                  </a:moveTo>
                  <a:cubicBezTo>
                    <a:pt x="-7460" y="1964"/>
                    <a:pt x="-260" y="21600"/>
                    <a:pt x="14140" y="7855"/>
                  </a:cubicBezTo>
                </a:path>
              </a:pathLst>
            </a:custGeom>
            <a:noFill/>
            <a:ln w="12700" cap="flat">
              <a:solidFill>
                <a:srgbClr val="FADED4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12" name="Freeform 245"/>
            <p:cNvSpPr/>
            <p:nvPr/>
          </p:nvSpPr>
          <p:spPr>
            <a:xfrm>
              <a:off x="1372347" y="590319"/>
              <a:ext cx="18063" cy="18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10800"/>
                    <a:pt x="10800" y="21600"/>
                    <a:pt x="0" y="21600"/>
                  </a:cubicBezTo>
                </a:path>
              </a:pathLst>
            </a:custGeom>
            <a:noFill/>
            <a:ln w="12700" cap="flat">
              <a:solidFill>
                <a:srgbClr val="FADED4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13" name="Freeform 246"/>
            <p:cNvSpPr/>
            <p:nvPr/>
          </p:nvSpPr>
          <p:spPr>
            <a:xfrm>
              <a:off x="1447619" y="542273"/>
              <a:ext cx="18063" cy="18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8640"/>
                    <a:pt x="7200" y="17280"/>
                    <a:pt x="0" y="21600"/>
                  </a:cubicBezTo>
                </a:path>
              </a:pathLst>
            </a:custGeom>
            <a:noFill/>
            <a:ln w="12700" cap="flat">
              <a:solidFill>
                <a:srgbClr val="FADED4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14" name="Freeform 247"/>
            <p:cNvSpPr/>
            <p:nvPr/>
          </p:nvSpPr>
          <p:spPr>
            <a:xfrm>
              <a:off x="1467800" y="415605"/>
              <a:ext cx="18064" cy="18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3600"/>
                    <a:pt x="5400" y="10800"/>
                    <a:pt x="0" y="21600"/>
                  </a:cubicBezTo>
                </a:path>
              </a:pathLst>
            </a:custGeom>
            <a:noFill/>
            <a:ln w="12700" cap="flat">
              <a:solidFill>
                <a:srgbClr val="FADED4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15" name="Freeform 248"/>
            <p:cNvSpPr/>
            <p:nvPr/>
          </p:nvSpPr>
          <p:spPr>
            <a:xfrm flipH="1">
              <a:off x="1015625" y="532741"/>
              <a:ext cx="18063" cy="1"/>
            </a:xfrm>
            <a:prstGeom prst="line">
              <a:avLst/>
            </a:prstGeom>
            <a:noFill/>
            <a:ln w="12700" cap="flat">
              <a:solidFill>
                <a:srgbClr val="FADED4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716" name="Freeform 249"/>
            <p:cNvSpPr/>
            <p:nvPr/>
          </p:nvSpPr>
          <p:spPr>
            <a:xfrm>
              <a:off x="869203" y="532741"/>
              <a:ext cx="30001" cy="33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0" h="19763" fill="norm" stroke="1" extrusionOk="0">
                  <a:moveTo>
                    <a:pt x="19800" y="18277"/>
                  </a:moveTo>
                  <a:cubicBezTo>
                    <a:pt x="14400" y="19938"/>
                    <a:pt x="3600" y="21600"/>
                    <a:pt x="0" y="14954"/>
                  </a:cubicBezTo>
                  <a:cubicBezTo>
                    <a:pt x="3600" y="8308"/>
                    <a:pt x="21600" y="9969"/>
                    <a:pt x="18000" y="0"/>
                  </a:cubicBezTo>
                </a:path>
              </a:pathLst>
            </a:custGeom>
            <a:noFill/>
            <a:ln w="12700" cap="flat">
              <a:solidFill>
                <a:srgbClr val="FADED4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17" name="Freeform 250"/>
            <p:cNvSpPr/>
            <p:nvPr/>
          </p:nvSpPr>
          <p:spPr>
            <a:xfrm>
              <a:off x="711023" y="515269"/>
              <a:ext cx="34662" cy="43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0" h="21600" fill="norm" stroke="1" extrusionOk="0">
                  <a:moveTo>
                    <a:pt x="11435" y="21600"/>
                  </a:moveTo>
                  <a:cubicBezTo>
                    <a:pt x="6353" y="21600"/>
                    <a:pt x="1271" y="20160"/>
                    <a:pt x="0" y="14400"/>
                  </a:cubicBezTo>
                  <a:cubicBezTo>
                    <a:pt x="3812" y="10080"/>
                    <a:pt x="10165" y="12960"/>
                    <a:pt x="13976" y="10080"/>
                  </a:cubicBezTo>
                  <a:cubicBezTo>
                    <a:pt x="21600" y="2880"/>
                    <a:pt x="8894" y="1440"/>
                    <a:pt x="2541" y="0"/>
                  </a:cubicBezTo>
                </a:path>
              </a:pathLst>
            </a:custGeom>
            <a:noFill/>
            <a:ln w="12700" cap="flat">
              <a:solidFill>
                <a:srgbClr val="FADED4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18" name="Freeform 251"/>
            <p:cNvSpPr/>
            <p:nvPr/>
          </p:nvSpPr>
          <p:spPr>
            <a:xfrm>
              <a:off x="579267" y="500232"/>
              <a:ext cx="18063" cy="18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0800" y="21600"/>
                    <a:pt x="3600" y="16200"/>
                    <a:pt x="0" y="0"/>
                  </a:cubicBezTo>
                </a:path>
              </a:pathLst>
            </a:custGeom>
            <a:noFill/>
            <a:ln w="12700" cap="flat">
              <a:solidFill>
                <a:srgbClr val="FADED4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19" name="Freeform 252"/>
            <p:cNvSpPr/>
            <p:nvPr/>
          </p:nvSpPr>
          <p:spPr>
            <a:xfrm>
              <a:off x="477813" y="412329"/>
              <a:ext cx="18064" cy="18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10800"/>
                    <a:pt x="7200" y="18000"/>
                    <a:pt x="21600" y="21600"/>
                  </a:cubicBezTo>
                </a:path>
              </a:pathLst>
            </a:custGeom>
            <a:noFill/>
            <a:ln w="12700" cap="flat">
              <a:solidFill>
                <a:srgbClr val="FADED4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20" name="Freeform 253"/>
            <p:cNvSpPr/>
            <p:nvPr/>
          </p:nvSpPr>
          <p:spPr>
            <a:xfrm>
              <a:off x="375940" y="506285"/>
              <a:ext cx="20907" cy="20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935" h="10929" fill="norm" stroke="1" extrusionOk="0">
                  <a:moveTo>
                    <a:pt x="12935" y="4678"/>
                  </a:moveTo>
                  <a:cubicBezTo>
                    <a:pt x="2966" y="-9208"/>
                    <a:pt x="-8665" y="12392"/>
                    <a:pt x="9612" y="10849"/>
                  </a:cubicBezTo>
                </a:path>
              </a:pathLst>
            </a:custGeom>
            <a:noFill/>
            <a:ln w="12700" cap="flat">
              <a:solidFill>
                <a:srgbClr val="FADED4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21" name="Freeform 254"/>
            <p:cNvSpPr/>
            <p:nvPr/>
          </p:nvSpPr>
          <p:spPr>
            <a:xfrm>
              <a:off x="509208" y="632224"/>
              <a:ext cx="29455" cy="22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15" fill="norm" stroke="1" extrusionOk="0">
                  <a:moveTo>
                    <a:pt x="21600" y="7015"/>
                  </a:moveTo>
                  <a:cubicBezTo>
                    <a:pt x="15709" y="-1085"/>
                    <a:pt x="7855" y="-1085"/>
                    <a:pt x="0" y="1615"/>
                  </a:cubicBezTo>
                  <a:cubicBezTo>
                    <a:pt x="1964" y="9715"/>
                    <a:pt x="7855" y="17815"/>
                    <a:pt x="15709" y="20515"/>
                  </a:cubicBezTo>
                </a:path>
              </a:pathLst>
            </a:custGeom>
            <a:noFill/>
            <a:ln w="12700" cap="flat">
              <a:solidFill>
                <a:srgbClr val="FADED4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22" name="Freeform 255"/>
            <p:cNvSpPr/>
            <p:nvPr/>
          </p:nvSpPr>
          <p:spPr>
            <a:xfrm>
              <a:off x="164055" y="345147"/>
              <a:ext cx="25522" cy="30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633" h="12508" fill="norm" stroke="1" extrusionOk="0">
                  <a:moveTo>
                    <a:pt x="12633" y="5308"/>
                  </a:moveTo>
                  <a:cubicBezTo>
                    <a:pt x="4533" y="-9092"/>
                    <a:pt x="-8967" y="10108"/>
                    <a:pt x="8583" y="12508"/>
                  </a:cubicBezTo>
                </a:path>
              </a:pathLst>
            </a:custGeom>
            <a:noFill/>
            <a:ln w="12700" cap="flat">
              <a:solidFill>
                <a:srgbClr val="FADED4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23" name="Freeform 256"/>
            <p:cNvSpPr/>
            <p:nvPr/>
          </p:nvSpPr>
          <p:spPr>
            <a:xfrm>
              <a:off x="56486" y="445384"/>
              <a:ext cx="18547" cy="19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343" y="3086"/>
                    <a:pt x="3086" y="12343"/>
                    <a:pt x="0" y="21600"/>
                  </a:cubicBezTo>
                </a:path>
              </a:pathLst>
            </a:custGeom>
            <a:noFill/>
            <a:ln w="12700" cap="flat">
              <a:solidFill>
                <a:srgbClr val="FADED4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24" name="Freeform 257"/>
            <p:cNvSpPr/>
            <p:nvPr/>
          </p:nvSpPr>
          <p:spPr>
            <a:xfrm>
              <a:off x="79772" y="558948"/>
              <a:ext cx="25722" cy="49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33" h="21600" fill="norm" stroke="1" extrusionOk="0">
                  <a:moveTo>
                    <a:pt x="15433" y="8894"/>
                  </a:moveTo>
                  <a:cubicBezTo>
                    <a:pt x="13771" y="12706"/>
                    <a:pt x="18756" y="21600"/>
                    <a:pt x="8787" y="21600"/>
                  </a:cubicBezTo>
                  <a:cubicBezTo>
                    <a:pt x="-2844" y="20329"/>
                    <a:pt x="-1182" y="5082"/>
                    <a:pt x="3802" y="0"/>
                  </a:cubicBezTo>
                </a:path>
              </a:pathLst>
            </a:custGeom>
            <a:noFill/>
            <a:ln w="12700" cap="flat">
              <a:solidFill>
                <a:srgbClr val="FADED4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25" name="Freeform 258"/>
            <p:cNvSpPr/>
            <p:nvPr/>
          </p:nvSpPr>
          <p:spPr>
            <a:xfrm>
              <a:off x="265938" y="270670"/>
              <a:ext cx="32728" cy="19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15429"/>
                    <a:pt x="16200" y="9257"/>
                    <a:pt x="21600" y="21600"/>
                  </a:cubicBezTo>
                </a:path>
              </a:pathLst>
            </a:custGeom>
            <a:noFill/>
            <a:ln w="12700" cap="flat">
              <a:solidFill>
                <a:srgbClr val="FADED4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26" name="Freeform 259"/>
            <p:cNvSpPr/>
            <p:nvPr/>
          </p:nvSpPr>
          <p:spPr>
            <a:xfrm>
              <a:off x="380482" y="342444"/>
              <a:ext cx="21819" cy="18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100" y="7200"/>
                    <a:pt x="13500" y="14400"/>
                    <a:pt x="21600" y="21600"/>
                  </a:cubicBezTo>
                </a:path>
              </a:pathLst>
            </a:custGeom>
            <a:noFill/>
            <a:ln w="12700" cap="flat">
              <a:solidFill>
                <a:srgbClr val="FADED4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27" name="Freeform 260"/>
            <p:cNvSpPr/>
            <p:nvPr/>
          </p:nvSpPr>
          <p:spPr>
            <a:xfrm>
              <a:off x="300294" y="1672157"/>
              <a:ext cx="23463" cy="31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614" h="13403" fill="norm" stroke="1" extrusionOk="0">
                  <a:moveTo>
                    <a:pt x="8914" y="13403"/>
                  </a:moveTo>
                  <a:cubicBezTo>
                    <a:pt x="-9986" y="9591"/>
                    <a:pt x="6214" y="-8197"/>
                    <a:pt x="11614" y="4509"/>
                  </a:cubicBezTo>
                </a:path>
              </a:pathLst>
            </a:custGeom>
            <a:noFill/>
            <a:ln w="12700" cap="flat">
              <a:solidFill>
                <a:srgbClr val="FADED4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28" name="Freeform 261"/>
            <p:cNvSpPr/>
            <p:nvPr/>
          </p:nvSpPr>
          <p:spPr>
            <a:xfrm>
              <a:off x="47759" y="1530795"/>
              <a:ext cx="24153" cy="3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14262" fill="norm" stroke="1" extrusionOk="0">
                  <a:moveTo>
                    <a:pt x="15120" y="0"/>
                  </a:moveTo>
                  <a:cubicBezTo>
                    <a:pt x="17280" y="2700"/>
                    <a:pt x="21600" y="8100"/>
                    <a:pt x="17280" y="10800"/>
                  </a:cubicBezTo>
                  <a:cubicBezTo>
                    <a:pt x="6480" y="21600"/>
                    <a:pt x="2160" y="4050"/>
                    <a:pt x="0" y="0"/>
                  </a:cubicBezTo>
                </a:path>
              </a:pathLst>
            </a:custGeom>
            <a:noFill/>
            <a:ln w="12700" cap="flat">
              <a:solidFill>
                <a:srgbClr val="FADED4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29" name="Freeform 262"/>
            <p:cNvSpPr/>
            <p:nvPr/>
          </p:nvSpPr>
          <p:spPr>
            <a:xfrm flipV="1">
              <a:off x="72850" y="1350621"/>
              <a:ext cx="1" cy="26208"/>
            </a:xfrm>
            <a:prstGeom prst="line">
              <a:avLst/>
            </a:prstGeom>
            <a:noFill/>
            <a:ln w="12700" cap="flat">
              <a:solidFill>
                <a:srgbClr val="FADED4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730" name="Freeform 263"/>
            <p:cNvSpPr/>
            <p:nvPr/>
          </p:nvSpPr>
          <p:spPr>
            <a:xfrm>
              <a:off x="1566994" y="517453"/>
              <a:ext cx="18063" cy="20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94" h="21600" fill="norm" stroke="1" extrusionOk="0">
                  <a:moveTo>
                    <a:pt x="7094" y="21600"/>
                  </a:moveTo>
                  <a:cubicBezTo>
                    <a:pt x="-3706" y="12343"/>
                    <a:pt x="-3706" y="6171"/>
                    <a:pt x="17894" y="0"/>
                  </a:cubicBezTo>
                </a:path>
              </a:pathLst>
            </a:custGeom>
            <a:noFill/>
            <a:ln w="12700" cap="flat">
              <a:solidFill>
                <a:srgbClr val="F7C2B0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31" name="Freeform 264"/>
            <p:cNvSpPr/>
            <p:nvPr/>
          </p:nvSpPr>
          <p:spPr>
            <a:xfrm>
              <a:off x="1576072" y="656929"/>
              <a:ext cx="18063" cy="18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16200" y="21600"/>
                  </a:moveTo>
                  <a:cubicBezTo>
                    <a:pt x="-5400" y="14400"/>
                    <a:pt x="-5400" y="7200"/>
                    <a:pt x="16200" y="0"/>
                  </a:cubicBezTo>
                </a:path>
              </a:pathLst>
            </a:custGeom>
            <a:noFill/>
            <a:ln w="12700" cap="flat">
              <a:solidFill>
                <a:srgbClr val="F7C2B0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32" name="Freeform 265"/>
            <p:cNvSpPr/>
            <p:nvPr/>
          </p:nvSpPr>
          <p:spPr>
            <a:xfrm>
              <a:off x="1624889" y="1207824"/>
              <a:ext cx="18063" cy="18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6200"/>
                  </a:moveTo>
                  <a:cubicBezTo>
                    <a:pt x="21600" y="21600"/>
                    <a:pt x="14400" y="21600"/>
                    <a:pt x="7200" y="21600"/>
                  </a:cubicBezTo>
                  <a:cubicBezTo>
                    <a:pt x="7200" y="16200"/>
                    <a:pt x="0" y="5400"/>
                    <a:pt x="0" y="0"/>
                  </a:cubicBezTo>
                </a:path>
              </a:pathLst>
            </a:custGeom>
            <a:noFill/>
            <a:ln w="12700" cap="flat">
              <a:solidFill>
                <a:srgbClr val="F7C2B0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33" name="Freeform 266"/>
            <p:cNvSpPr/>
            <p:nvPr/>
          </p:nvSpPr>
          <p:spPr>
            <a:xfrm>
              <a:off x="121091" y="861126"/>
              <a:ext cx="18063" cy="18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0800" y="14400"/>
                    <a:pt x="0" y="7200"/>
                    <a:pt x="0" y="0"/>
                  </a:cubicBezTo>
                </a:path>
              </a:pathLst>
            </a:custGeom>
            <a:noFill/>
            <a:ln w="12700" cap="flat">
              <a:solidFill>
                <a:srgbClr val="F7C2B0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34" name="Freeform 267"/>
            <p:cNvSpPr/>
            <p:nvPr/>
          </p:nvSpPr>
          <p:spPr>
            <a:xfrm>
              <a:off x="113162" y="706613"/>
              <a:ext cx="18064" cy="18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74" h="21600" fill="norm" stroke="1" extrusionOk="0">
                  <a:moveTo>
                    <a:pt x="15274" y="0"/>
                  </a:moveTo>
                  <a:cubicBezTo>
                    <a:pt x="4474" y="5400"/>
                    <a:pt x="-6326" y="16200"/>
                    <a:pt x="4474" y="21600"/>
                  </a:cubicBezTo>
                </a:path>
              </a:pathLst>
            </a:custGeom>
            <a:noFill/>
            <a:ln w="12700" cap="flat">
              <a:solidFill>
                <a:srgbClr val="F7C2B0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35" name="Freeform 268"/>
            <p:cNvSpPr/>
            <p:nvPr/>
          </p:nvSpPr>
          <p:spPr>
            <a:xfrm>
              <a:off x="82909" y="1207574"/>
              <a:ext cx="18064" cy="24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800" y="13500"/>
                    <a:pt x="10800" y="5400"/>
                    <a:pt x="21600" y="0"/>
                  </a:cubicBezTo>
                </a:path>
              </a:pathLst>
            </a:custGeom>
            <a:noFill/>
            <a:ln w="12700" cap="flat">
              <a:solidFill>
                <a:srgbClr val="F7C2B0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36" name="Freeform 269"/>
            <p:cNvSpPr/>
            <p:nvPr/>
          </p:nvSpPr>
          <p:spPr>
            <a:xfrm>
              <a:off x="126000" y="1041595"/>
              <a:ext cx="18063" cy="29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5120"/>
                    <a:pt x="10800" y="6480"/>
                    <a:pt x="21600" y="0"/>
                  </a:cubicBezTo>
                </a:path>
              </a:pathLst>
            </a:custGeom>
            <a:noFill/>
            <a:ln w="12700" cap="flat">
              <a:solidFill>
                <a:srgbClr val="F7C2B0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37" name="Freeform 270"/>
            <p:cNvSpPr/>
            <p:nvPr/>
          </p:nvSpPr>
          <p:spPr>
            <a:xfrm>
              <a:off x="252848" y="433163"/>
              <a:ext cx="43636" cy="23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703" fill="norm" stroke="1" extrusionOk="0">
                  <a:moveTo>
                    <a:pt x="21600" y="2154"/>
                  </a:moveTo>
                  <a:cubicBezTo>
                    <a:pt x="12150" y="-3246"/>
                    <a:pt x="6750" y="2154"/>
                    <a:pt x="16200" y="11154"/>
                  </a:cubicBezTo>
                  <a:cubicBezTo>
                    <a:pt x="10800" y="18354"/>
                    <a:pt x="5400" y="12954"/>
                    <a:pt x="0" y="9354"/>
                  </a:cubicBezTo>
                </a:path>
              </a:pathLst>
            </a:custGeom>
            <a:noFill/>
            <a:ln w="12700" cap="flat">
              <a:solidFill>
                <a:srgbClr val="FADED4"/>
              </a:solidFill>
              <a:prstDash val="solid"/>
              <a:miter lim="800000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757" name="Group 1468"/>
          <p:cNvGrpSpPr/>
          <p:nvPr/>
        </p:nvGrpSpPr>
        <p:grpSpPr>
          <a:xfrm>
            <a:off x="24299" y="2700587"/>
            <a:ext cx="4962475" cy="6655731"/>
            <a:chOff x="0" y="0"/>
            <a:chExt cx="4962473" cy="6655730"/>
          </a:xfrm>
        </p:grpSpPr>
        <p:sp>
          <p:nvSpPr>
            <p:cNvPr id="739" name="Straight Connector 914"/>
            <p:cNvSpPr/>
            <p:nvPr/>
          </p:nvSpPr>
          <p:spPr>
            <a:xfrm>
              <a:off x="2061886" y="5603519"/>
              <a:ext cx="596055" cy="1"/>
            </a:xfrm>
            <a:prstGeom prst="line">
              <a:avLst/>
            </a:prstGeom>
            <a:noFill/>
            <a:ln w="25400" cap="flat">
              <a:solidFill>
                <a:srgbClr val="FF99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740" name="Straight Connector 915"/>
            <p:cNvSpPr/>
            <p:nvPr/>
          </p:nvSpPr>
          <p:spPr>
            <a:xfrm>
              <a:off x="2061886" y="5319038"/>
              <a:ext cx="596055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741" name="TextBox 916"/>
            <p:cNvSpPr/>
            <p:nvPr/>
          </p:nvSpPr>
          <p:spPr>
            <a:xfrm>
              <a:off x="2670980" y="5101291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defTabSz="1300480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Sympathetic nervous system </a:t>
              </a:r>
            </a:p>
          </p:txBody>
        </p:sp>
        <p:sp>
          <p:nvSpPr>
            <p:cNvPr id="742" name="TextBox 917"/>
            <p:cNvSpPr/>
            <p:nvPr/>
          </p:nvSpPr>
          <p:spPr>
            <a:xfrm>
              <a:off x="2643880" y="538573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defTabSz="1300480">
                <a:defRPr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Parasympathetic nervous system</a:t>
              </a:r>
            </a:p>
          </p:txBody>
        </p:sp>
        <p:grpSp>
          <p:nvGrpSpPr>
            <p:cNvPr id="756" name="Group 1467"/>
            <p:cNvGrpSpPr/>
            <p:nvPr/>
          </p:nvGrpSpPr>
          <p:grpSpPr>
            <a:xfrm>
              <a:off x="-1" y="-1"/>
              <a:ext cx="4962475" cy="4731350"/>
              <a:chOff x="0" y="0"/>
              <a:chExt cx="4962473" cy="4731349"/>
            </a:xfrm>
          </p:grpSpPr>
          <p:grpSp>
            <p:nvGrpSpPr>
              <p:cNvPr id="745" name="Group 933"/>
              <p:cNvGrpSpPr/>
              <p:nvPr/>
            </p:nvGrpSpPr>
            <p:grpSpPr>
              <a:xfrm>
                <a:off x="4227288" y="3861650"/>
                <a:ext cx="87667" cy="174168"/>
                <a:chOff x="0" y="0"/>
                <a:chExt cx="87665" cy="174167"/>
              </a:xfrm>
            </p:grpSpPr>
            <p:sp>
              <p:nvSpPr>
                <p:cNvPr id="743" name="Straight Connector 926"/>
                <p:cNvSpPr/>
                <p:nvPr/>
              </p:nvSpPr>
              <p:spPr>
                <a:xfrm flipV="1">
                  <a:off x="1515" y="0"/>
                  <a:ext cx="77867" cy="103846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5023" tIns="65023" rIns="65023" bIns="65023" numCol="1" anchor="t">
                  <a:noAutofit/>
                </a:bodyPr>
                <a:lstStyle/>
                <a:p>
                  <a:pPr defTabSz="1300480">
                    <a:defRPr sz="24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744" name="Straight Connector 930"/>
                <p:cNvSpPr/>
                <p:nvPr/>
              </p:nvSpPr>
              <p:spPr>
                <a:xfrm>
                  <a:off x="0" y="94492"/>
                  <a:ext cx="87666" cy="79676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5023" tIns="65023" rIns="65023" bIns="65023" numCol="1" anchor="t">
                  <a:noAutofit/>
                </a:bodyPr>
                <a:lstStyle/>
                <a:p>
                  <a:pPr defTabSz="1300480">
                    <a:defRPr sz="24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748" name="Group 934"/>
              <p:cNvGrpSpPr/>
              <p:nvPr/>
            </p:nvGrpSpPr>
            <p:grpSpPr>
              <a:xfrm>
                <a:off x="4860997" y="4556568"/>
                <a:ext cx="101477" cy="174782"/>
                <a:chOff x="0" y="0"/>
                <a:chExt cx="101475" cy="174780"/>
              </a:xfrm>
            </p:grpSpPr>
            <p:sp>
              <p:nvSpPr>
                <p:cNvPr id="746" name="Straight Connector 935"/>
                <p:cNvSpPr/>
                <p:nvPr/>
              </p:nvSpPr>
              <p:spPr>
                <a:xfrm flipV="1">
                  <a:off x="3449" y="0"/>
                  <a:ext cx="98027" cy="86739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5023" tIns="65023" rIns="65023" bIns="65023" numCol="1" anchor="t">
                  <a:noAutofit/>
                </a:bodyPr>
                <a:lstStyle/>
                <a:p>
                  <a:pPr defTabSz="1300480">
                    <a:defRPr sz="24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747" name="Straight Connector 936"/>
                <p:cNvSpPr/>
                <p:nvPr/>
              </p:nvSpPr>
              <p:spPr>
                <a:xfrm>
                  <a:off x="-1" y="76773"/>
                  <a:ext cx="66543" cy="98008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5023" tIns="65023" rIns="65023" bIns="65023" numCol="1" anchor="t">
                  <a:noAutofit/>
                </a:bodyPr>
                <a:lstStyle/>
                <a:p>
                  <a:pPr defTabSz="1300480">
                    <a:defRPr sz="24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751" name="Group 940"/>
              <p:cNvGrpSpPr/>
              <p:nvPr/>
            </p:nvGrpSpPr>
            <p:grpSpPr>
              <a:xfrm>
                <a:off x="4085759" y="3467070"/>
                <a:ext cx="89939" cy="175631"/>
                <a:chOff x="0" y="0"/>
                <a:chExt cx="89937" cy="175630"/>
              </a:xfrm>
            </p:grpSpPr>
            <p:sp>
              <p:nvSpPr>
                <p:cNvPr id="749" name="Straight Connector 941"/>
                <p:cNvSpPr/>
                <p:nvPr/>
              </p:nvSpPr>
              <p:spPr>
                <a:xfrm flipV="1">
                  <a:off x="-1" y="-1"/>
                  <a:ext cx="74959" cy="107305"/>
                </a:xfrm>
                <a:prstGeom prst="line">
                  <a:avLst/>
                </a:prstGeom>
                <a:noFill/>
                <a:ln w="25400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65023" tIns="65023" rIns="65023" bIns="65023" numCol="1" anchor="t">
                  <a:noAutofit/>
                </a:bodyPr>
                <a:lstStyle/>
                <a:p>
                  <a:pPr defTabSz="1300480">
                    <a:defRPr sz="24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750" name="Straight Connector 942"/>
                <p:cNvSpPr/>
                <p:nvPr/>
              </p:nvSpPr>
              <p:spPr>
                <a:xfrm>
                  <a:off x="819" y="94229"/>
                  <a:ext cx="89119" cy="81402"/>
                </a:xfrm>
                <a:prstGeom prst="line">
                  <a:avLst/>
                </a:prstGeom>
                <a:noFill/>
                <a:ln w="25400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65023" tIns="65023" rIns="65023" bIns="65023" numCol="1" anchor="t">
                  <a:noAutofit/>
                </a:bodyPr>
                <a:lstStyle/>
                <a:p>
                  <a:pPr defTabSz="1300480">
                    <a:defRPr sz="24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755" name="Group 1466"/>
              <p:cNvGrpSpPr/>
              <p:nvPr/>
            </p:nvGrpSpPr>
            <p:grpSpPr>
              <a:xfrm>
                <a:off x="-1" y="-1"/>
                <a:ext cx="4876272" cy="4665258"/>
                <a:chOff x="0" y="0"/>
                <a:chExt cx="4876270" cy="4665256"/>
              </a:xfrm>
            </p:grpSpPr>
            <p:sp>
              <p:nvSpPr>
                <p:cNvPr id="752" name="Arc 938"/>
                <p:cNvSpPr/>
                <p:nvPr/>
              </p:nvSpPr>
              <p:spPr>
                <a:xfrm rot="11753849">
                  <a:off x="3018104" y="3772482"/>
                  <a:ext cx="1235979" cy="517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6495" fill="norm" stroke="1" extrusionOk="0">
                      <a:moveTo>
                        <a:pt x="0" y="7798"/>
                      </a:moveTo>
                      <a:lnTo>
                        <a:pt x="0" y="7798"/>
                      </a:lnTo>
                      <a:cubicBezTo>
                        <a:pt x="7087" y="-5105"/>
                        <a:pt x="15163" y="-1853"/>
                        <a:pt x="21600" y="16495"/>
                      </a:cubicBezTo>
                    </a:path>
                  </a:pathLst>
                </a:custGeom>
                <a:noFill/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algn="ctr" defTabSz="1300480">
                    <a:defRPr sz="24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753" name="Arc 943"/>
                <p:cNvSpPr/>
                <p:nvPr/>
              </p:nvSpPr>
              <p:spPr>
                <a:xfrm rot="13243563">
                  <a:off x="-235393" y="1461738"/>
                  <a:ext cx="4886113" cy="10919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8555" fill="norm" stroke="1" extrusionOk="0">
                      <a:moveTo>
                        <a:pt x="0" y="9801"/>
                      </a:moveTo>
                      <a:lnTo>
                        <a:pt x="0" y="9801"/>
                      </a:lnTo>
                      <a:cubicBezTo>
                        <a:pt x="3639" y="-316"/>
                        <a:pt x="11011" y="-3045"/>
                        <a:pt x="16465" y="3705"/>
                      </a:cubicBezTo>
                      <a:cubicBezTo>
                        <a:pt x="19218" y="7112"/>
                        <a:pt x="21079" y="12494"/>
                        <a:pt x="21600" y="18555"/>
                      </a:cubicBezTo>
                    </a:path>
                  </a:pathLst>
                </a:custGeom>
                <a:noFill/>
                <a:ln w="25400" cap="flat">
                  <a:solidFill>
                    <a:srgbClr val="FF9900"/>
                  </a:solidFill>
                  <a:prstDash val="solid"/>
                  <a:round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algn="ctr" defTabSz="1300480">
                    <a:defRPr sz="24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754" name="Arc 939"/>
                <p:cNvSpPr/>
                <p:nvPr/>
              </p:nvSpPr>
              <p:spPr>
                <a:xfrm rot="11582538">
                  <a:off x="3646709" y="4475339"/>
                  <a:ext cx="1239836" cy="506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6500" fill="norm" stroke="1" extrusionOk="0">
                      <a:moveTo>
                        <a:pt x="0" y="7776"/>
                      </a:moveTo>
                      <a:cubicBezTo>
                        <a:pt x="7091" y="-5100"/>
                        <a:pt x="15147" y="-1846"/>
                        <a:pt x="21600" y="16500"/>
                      </a:cubicBezTo>
                    </a:path>
                  </a:pathLst>
                </a:custGeom>
                <a:noFill/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5023" tIns="65023" rIns="65023" bIns="65023" numCol="1" anchor="ctr">
                  <a:noAutofit/>
                </a:bodyPr>
                <a:lstStyle/>
                <a:p>
                  <a:pPr algn="ctr" defTabSz="1300480">
                    <a:defRPr sz="2400"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QoL of secondary care chronic constipation patients </a:t>
            </a:r>
            <a:r>
              <a:rPr i="1"/>
              <a:t>Lower than that of many common diseases</a:t>
            </a:r>
          </a:p>
        </p:txBody>
      </p:sp>
      <p:graphicFrame>
        <p:nvGraphicFramePr>
          <p:cNvPr id="760" name="2D Stacked Column Chart"/>
          <p:cNvGraphicFramePr/>
          <p:nvPr/>
        </p:nvGraphicFramePr>
        <p:xfrm>
          <a:off x="525200" y="2312646"/>
          <a:ext cx="11848375" cy="2257286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761" name="Text Placeholder 3"/>
          <p:cNvSpPr txBox="1"/>
          <p:nvPr>
            <p:ph type="body" sz="quarter" idx="1"/>
          </p:nvPr>
        </p:nvSpPr>
        <p:spPr>
          <a:xfrm>
            <a:off x="1688817" y="9121422"/>
            <a:ext cx="8807594" cy="433494"/>
          </a:xfrm>
          <a:prstGeom prst="rect">
            <a:avLst/>
          </a:prstGeom>
        </p:spPr>
        <p:txBody>
          <a:bodyPr anchor="b"/>
          <a:lstStyle/>
          <a:p>
            <a:pPr marL="0" indent="0" defTabSz="1170431">
              <a:lnSpc>
                <a:spcPct val="90000"/>
              </a:lnSpc>
              <a:spcBef>
                <a:spcPts val="0"/>
              </a:spcBef>
              <a:buSzTx/>
              <a:buNone/>
              <a:defRPr baseline="30383" sz="989"/>
            </a:pPr>
            <a:r>
              <a:t>1</a:t>
            </a:r>
            <a:r>
              <a:rPr baseline="0"/>
              <a:t>Belsey et al. Aliment Pharmacol Ther. 2010;31:939-949</a:t>
            </a:r>
          </a:p>
          <a:p>
            <a:pPr marL="0" indent="0" defTabSz="1170431">
              <a:lnSpc>
                <a:spcPct val="90000"/>
              </a:lnSpc>
              <a:spcBef>
                <a:spcPts val="0"/>
              </a:spcBef>
              <a:buSzTx/>
              <a:buNone/>
              <a:defRPr sz="989"/>
            </a:pPr>
            <a:r>
              <a:t>Study uses  Short Form 36 (SF-36) QoL Tool.  Scores normalised to a consistent scale ( total population mean= 50 and standard deviation =10)</a:t>
            </a:r>
          </a:p>
        </p:txBody>
      </p:sp>
      <p:sp>
        <p:nvSpPr>
          <p:cNvPr id="762" name="TextBox 13"/>
          <p:cNvSpPr txBox="1"/>
          <p:nvPr/>
        </p:nvSpPr>
        <p:spPr>
          <a:xfrm>
            <a:off x="940363" y="1703048"/>
            <a:ext cx="11385976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 defTabSz="1300480">
              <a:defRPr b="1" sz="18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QoL for diseases in community and hospital (secondary care) setting using SF-36</a:t>
            </a:r>
            <a:r>
              <a:rPr baseline="30444"/>
              <a:t>1</a:t>
            </a:r>
          </a:p>
          <a:p>
            <a:pPr algn="ctr" defTabSz="1300480">
              <a:defRPr b="1" sz="18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Mean Physical Component</a:t>
            </a:r>
          </a:p>
        </p:txBody>
      </p:sp>
      <p:graphicFrame>
        <p:nvGraphicFramePr>
          <p:cNvPr id="763" name="2D Stacked Column Chart"/>
          <p:cNvGraphicFramePr/>
          <p:nvPr/>
        </p:nvGraphicFramePr>
        <p:xfrm>
          <a:off x="502894" y="5403469"/>
          <a:ext cx="11850480" cy="2255755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764" name="TextBox 7"/>
          <p:cNvSpPr txBox="1"/>
          <p:nvPr/>
        </p:nvSpPr>
        <p:spPr>
          <a:xfrm>
            <a:off x="906497" y="5116406"/>
            <a:ext cx="11544020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1300480">
              <a:defRPr b="1" sz="18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Mean Mental Component</a:t>
            </a:r>
          </a:p>
        </p:txBody>
      </p:sp>
      <p:sp>
        <p:nvSpPr>
          <p:cNvPr id="765" name="Straight Connector 9"/>
          <p:cNvSpPr/>
          <p:nvPr/>
        </p:nvSpPr>
        <p:spPr>
          <a:xfrm>
            <a:off x="988906" y="2612249"/>
            <a:ext cx="11379201" cy="1"/>
          </a:xfrm>
          <a:prstGeom prst="line">
            <a:avLst/>
          </a:prstGeom>
          <a:ln w="12700">
            <a:solidFill>
              <a:srgbClr val="2493D1"/>
            </a:solidFill>
            <a:prstDash val="dash"/>
          </a:ln>
        </p:spPr>
        <p:txBody>
          <a:bodyPr lIns="65023" tIns="65023" rIns="65023" bIns="65023"/>
          <a:lstStyle/>
          <a:p>
            <a:pPr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66" name="Straight Connector 10"/>
          <p:cNvSpPr/>
          <p:nvPr/>
        </p:nvSpPr>
        <p:spPr>
          <a:xfrm>
            <a:off x="943751" y="5732498"/>
            <a:ext cx="11379201" cy="1"/>
          </a:xfrm>
          <a:prstGeom prst="line">
            <a:avLst/>
          </a:prstGeom>
          <a:ln w="12700">
            <a:solidFill>
              <a:srgbClr val="2493D1"/>
            </a:solidFill>
            <a:prstDash val="dash"/>
          </a:ln>
        </p:spPr>
        <p:txBody>
          <a:bodyPr lIns="65023" tIns="65023" rIns="65023" bIns="65023"/>
          <a:lstStyle/>
          <a:p>
            <a:pPr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67" name="TextBox 11"/>
          <p:cNvSpPr txBox="1"/>
          <p:nvPr/>
        </p:nvSpPr>
        <p:spPr>
          <a:xfrm>
            <a:off x="10913563" y="2614506"/>
            <a:ext cx="1468091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 defTabSz="1300480">
              <a:defRPr i="1" sz="11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Healthy Individuals = 55.4</a:t>
            </a:r>
          </a:p>
        </p:txBody>
      </p:sp>
      <p:sp>
        <p:nvSpPr>
          <p:cNvPr id="768" name="TextBox 12"/>
          <p:cNvSpPr txBox="1"/>
          <p:nvPr/>
        </p:nvSpPr>
        <p:spPr>
          <a:xfrm>
            <a:off x="10845830" y="5723467"/>
            <a:ext cx="1468091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 defTabSz="1300480">
              <a:defRPr i="1" sz="11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Healthy Individuals = 52.9</a:t>
            </a:r>
          </a:p>
        </p:txBody>
      </p:sp>
      <p:sp>
        <p:nvSpPr>
          <p:cNvPr id="769" name="TextBox 14"/>
          <p:cNvSpPr txBox="1"/>
          <p:nvPr/>
        </p:nvSpPr>
        <p:spPr>
          <a:xfrm>
            <a:off x="-1" y="3499555"/>
            <a:ext cx="769904" cy="31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1199" tIns="51199" rIns="51199" bIns="51199">
            <a:spAutoFit/>
          </a:bodyPr>
          <a:lstStyle>
            <a:lvl1pPr defTabSz="1300480">
              <a:defRPr b="1" sz="14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Score</a:t>
            </a:r>
          </a:p>
        </p:txBody>
      </p:sp>
      <p:sp>
        <p:nvSpPr>
          <p:cNvPr id="770" name="TextBox 15"/>
          <p:cNvSpPr txBox="1"/>
          <p:nvPr/>
        </p:nvSpPr>
        <p:spPr>
          <a:xfrm>
            <a:off x="-1" y="6563360"/>
            <a:ext cx="769904" cy="31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1199" tIns="51199" rIns="51199" bIns="51199">
            <a:spAutoFit/>
          </a:bodyPr>
          <a:lstStyle>
            <a:lvl1pPr defTabSz="1300480">
              <a:defRPr b="1" sz="14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Score</a:t>
            </a:r>
          </a:p>
        </p:txBody>
      </p:sp>
      <p:sp>
        <p:nvSpPr>
          <p:cNvPr id="771" name="TextBox 16"/>
          <p:cNvSpPr txBox="1"/>
          <p:nvPr/>
        </p:nvSpPr>
        <p:spPr>
          <a:xfrm>
            <a:off x="921173" y="4585547"/>
            <a:ext cx="731521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1300480">
              <a:defRPr b="1" sz="11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Ulc Colitis –Stable</a:t>
            </a:r>
          </a:p>
        </p:txBody>
      </p:sp>
      <p:sp>
        <p:nvSpPr>
          <p:cNvPr id="772" name="TextBox 17"/>
          <p:cNvSpPr txBox="1"/>
          <p:nvPr/>
        </p:nvSpPr>
        <p:spPr>
          <a:xfrm>
            <a:off x="2181013" y="4585547"/>
            <a:ext cx="731521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1300480">
              <a:defRPr b="1" sz="11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Consti-pation</a:t>
            </a:r>
          </a:p>
        </p:txBody>
      </p:sp>
      <p:sp>
        <p:nvSpPr>
          <p:cNvPr id="773" name="TextBox 18"/>
          <p:cNvSpPr txBox="1"/>
          <p:nvPr/>
        </p:nvSpPr>
        <p:spPr>
          <a:xfrm>
            <a:off x="3467946" y="4585547"/>
            <a:ext cx="731521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 defTabSz="1300480">
              <a:defRPr b="1" sz="11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Ulc Colitis –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ctr" defTabSz="1300480">
              <a:defRPr b="1" sz="11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Unstable</a:t>
            </a:r>
          </a:p>
        </p:txBody>
      </p:sp>
      <p:sp>
        <p:nvSpPr>
          <p:cNvPr id="774" name="TextBox 19"/>
          <p:cNvSpPr txBox="1"/>
          <p:nvPr/>
        </p:nvSpPr>
        <p:spPr>
          <a:xfrm>
            <a:off x="4727786" y="4585547"/>
            <a:ext cx="731521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1300480">
              <a:defRPr b="1" sz="11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Depression</a:t>
            </a:r>
          </a:p>
        </p:txBody>
      </p:sp>
      <p:sp>
        <p:nvSpPr>
          <p:cNvPr id="775" name="TextBox 20"/>
          <p:cNvSpPr txBox="1"/>
          <p:nvPr/>
        </p:nvSpPr>
        <p:spPr>
          <a:xfrm>
            <a:off x="6001173" y="4585547"/>
            <a:ext cx="731521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 defTabSz="1300480">
              <a:defRPr b="1" sz="11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Crohn’s –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ctr" defTabSz="1300480">
              <a:defRPr b="1" sz="11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Stable</a:t>
            </a:r>
          </a:p>
        </p:txBody>
      </p:sp>
      <p:sp>
        <p:nvSpPr>
          <p:cNvPr id="776" name="TextBox 21"/>
          <p:cNvSpPr txBox="1"/>
          <p:nvPr/>
        </p:nvSpPr>
        <p:spPr>
          <a:xfrm>
            <a:off x="7274559" y="4585547"/>
            <a:ext cx="731521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 defTabSz="1300480">
              <a:defRPr b="1" sz="11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Consti-pation (2</a:t>
            </a:r>
            <a:r>
              <a:rPr baseline="30545"/>
              <a:t>nd</a:t>
            </a:r>
            <a:r>
              <a:t>ry)</a:t>
            </a:r>
          </a:p>
        </p:txBody>
      </p:sp>
      <p:sp>
        <p:nvSpPr>
          <p:cNvPr id="777" name="TextBox 22"/>
          <p:cNvSpPr txBox="1"/>
          <p:nvPr/>
        </p:nvSpPr>
        <p:spPr>
          <a:xfrm>
            <a:off x="8520853" y="4585547"/>
            <a:ext cx="731521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1300480">
              <a:defRPr b="1" sz="11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Diabetes</a:t>
            </a:r>
          </a:p>
        </p:txBody>
      </p:sp>
      <p:sp>
        <p:nvSpPr>
          <p:cNvPr id="778" name="TextBox 23"/>
          <p:cNvSpPr txBox="1"/>
          <p:nvPr/>
        </p:nvSpPr>
        <p:spPr>
          <a:xfrm>
            <a:off x="9807786" y="4585547"/>
            <a:ext cx="731521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1300480">
              <a:defRPr b="1" sz="11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Rheum.  Arthritis</a:t>
            </a:r>
          </a:p>
        </p:txBody>
      </p:sp>
      <p:sp>
        <p:nvSpPr>
          <p:cNvPr id="779" name="TextBox 24"/>
          <p:cNvSpPr txBox="1"/>
          <p:nvPr/>
        </p:nvSpPr>
        <p:spPr>
          <a:xfrm>
            <a:off x="11081173" y="4585547"/>
            <a:ext cx="731521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1300480">
              <a:defRPr b="1" sz="11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Haemo-dialysis</a:t>
            </a:r>
          </a:p>
        </p:txBody>
      </p:sp>
      <p:sp>
        <p:nvSpPr>
          <p:cNvPr id="780" name="TextBox 25"/>
          <p:cNvSpPr txBox="1"/>
          <p:nvPr/>
        </p:nvSpPr>
        <p:spPr>
          <a:xfrm>
            <a:off x="1571413" y="4727786"/>
            <a:ext cx="731521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1300480">
              <a:defRPr b="1" sz="11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Allergies</a:t>
            </a:r>
          </a:p>
        </p:txBody>
      </p:sp>
      <p:sp>
        <p:nvSpPr>
          <p:cNvPr id="781" name="TextBox 26"/>
          <p:cNvSpPr txBox="1"/>
          <p:nvPr/>
        </p:nvSpPr>
        <p:spPr>
          <a:xfrm>
            <a:off x="2831253" y="4727786"/>
            <a:ext cx="731521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1300480">
              <a:defRPr b="1" sz="11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Dermatitis</a:t>
            </a:r>
          </a:p>
        </p:txBody>
      </p:sp>
      <p:sp>
        <p:nvSpPr>
          <p:cNvPr id="782" name="TextBox 27"/>
          <p:cNvSpPr txBox="1"/>
          <p:nvPr/>
        </p:nvSpPr>
        <p:spPr>
          <a:xfrm>
            <a:off x="4118186" y="4727786"/>
            <a:ext cx="731521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1300480">
              <a:defRPr b="1" sz="11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Back Pain / Sciatica</a:t>
            </a:r>
          </a:p>
        </p:txBody>
      </p:sp>
      <p:sp>
        <p:nvSpPr>
          <p:cNvPr id="783" name="TextBox 28"/>
          <p:cNvSpPr txBox="1"/>
          <p:nvPr/>
        </p:nvSpPr>
        <p:spPr>
          <a:xfrm>
            <a:off x="5378026" y="4727786"/>
            <a:ext cx="731521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1300480">
              <a:defRPr b="1" sz="11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Anaemia</a:t>
            </a:r>
          </a:p>
        </p:txBody>
      </p:sp>
      <p:sp>
        <p:nvSpPr>
          <p:cNvPr id="784" name="TextBox 29"/>
          <p:cNvSpPr txBox="1"/>
          <p:nvPr/>
        </p:nvSpPr>
        <p:spPr>
          <a:xfrm>
            <a:off x="6651413" y="4727786"/>
            <a:ext cx="731521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1300480">
              <a:defRPr b="1" sz="11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Funct. Dyspepsia</a:t>
            </a:r>
          </a:p>
        </p:txBody>
      </p:sp>
      <p:sp>
        <p:nvSpPr>
          <p:cNvPr id="785" name="TextBox 30"/>
          <p:cNvSpPr txBox="1"/>
          <p:nvPr/>
        </p:nvSpPr>
        <p:spPr>
          <a:xfrm>
            <a:off x="7924800" y="4727786"/>
            <a:ext cx="731521" cy="478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 defTabSz="1300480">
              <a:defRPr b="1" sz="11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Crohn’s –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ctr" defTabSz="1300480">
              <a:defRPr b="1" sz="11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Unstable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TextBox 31"/>
          <p:cNvSpPr txBox="1"/>
          <p:nvPr/>
        </p:nvSpPr>
        <p:spPr>
          <a:xfrm>
            <a:off x="9171093" y="4727786"/>
            <a:ext cx="731521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 defTabSz="1300480">
              <a:defRPr b="1" sz="11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Coronary Heart Dis.</a:t>
            </a:r>
            <a:br/>
          </a:p>
          <a:p>
            <a:pPr algn="ctr" defTabSz="1300480">
              <a:defRPr b="1" sz="11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</a:t>
            </a:r>
          </a:p>
        </p:txBody>
      </p:sp>
      <p:sp>
        <p:nvSpPr>
          <p:cNvPr id="787" name="TextBox 32"/>
          <p:cNvSpPr txBox="1"/>
          <p:nvPr/>
        </p:nvSpPr>
        <p:spPr>
          <a:xfrm>
            <a:off x="10458026" y="4727786"/>
            <a:ext cx="731521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1300480">
              <a:defRPr b="1" sz="11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Osteo-arthritis</a:t>
            </a:r>
          </a:p>
        </p:txBody>
      </p:sp>
      <p:sp>
        <p:nvSpPr>
          <p:cNvPr id="788" name="TextBox 33"/>
          <p:cNvSpPr txBox="1"/>
          <p:nvPr/>
        </p:nvSpPr>
        <p:spPr>
          <a:xfrm>
            <a:off x="11731413" y="4727786"/>
            <a:ext cx="731521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1300480">
              <a:defRPr b="1" sz="11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Systemic Lupus</a:t>
            </a:r>
          </a:p>
        </p:txBody>
      </p:sp>
      <p:sp>
        <p:nvSpPr>
          <p:cNvPr id="789" name="Straight Connector 35"/>
          <p:cNvSpPr/>
          <p:nvPr/>
        </p:nvSpPr>
        <p:spPr>
          <a:xfrm>
            <a:off x="1906466" y="4590966"/>
            <a:ext cx="1" cy="203201"/>
          </a:xfrm>
          <a:prstGeom prst="line">
            <a:avLst/>
          </a:prstGeom>
          <a:ln w="12700">
            <a:solidFill>
              <a:srgbClr val="144A69"/>
            </a:solidFill>
          </a:ln>
        </p:spPr>
        <p:txBody>
          <a:bodyPr lIns="65023" tIns="65023" rIns="65023" bIns="65023"/>
          <a:lstStyle/>
          <a:p>
            <a:pPr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90" name="Straight Connector 38"/>
          <p:cNvSpPr/>
          <p:nvPr/>
        </p:nvSpPr>
        <p:spPr>
          <a:xfrm>
            <a:off x="3188884" y="4590966"/>
            <a:ext cx="1" cy="203201"/>
          </a:xfrm>
          <a:prstGeom prst="line">
            <a:avLst/>
          </a:prstGeom>
          <a:ln w="12700">
            <a:solidFill>
              <a:srgbClr val="144A69"/>
            </a:solidFill>
          </a:ln>
        </p:spPr>
        <p:txBody>
          <a:bodyPr lIns="65023" tIns="65023" rIns="65023" bIns="65023"/>
          <a:lstStyle/>
          <a:p>
            <a:pPr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91" name="Straight Connector 39"/>
          <p:cNvSpPr/>
          <p:nvPr/>
        </p:nvSpPr>
        <p:spPr>
          <a:xfrm>
            <a:off x="4453240" y="4590966"/>
            <a:ext cx="1" cy="203201"/>
          </a:xfrm>
          <a:prstGeom prst="line">
            <a:avLst/>
          </a:prstGeom>
          <a:ln w="12700">
            <a:solidFill>
              <a:srgbClr val="144A69"/>
            </a:solidFill>
          </a:ln>
        </p:spPr>
        <p:txBody>
          <a:bodyPr lIns="65023" tIns="65023" rIns="65023" bIns="65023"/>
          <a:lstStyle/>
          <a:p>
            <a:pPr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92" name="Straight Connector 40"/>
          <p:cNvSpPr/>
          <p:nvPr/>
        </p:nvSpPr>
        <p:spPr>
          <a:xfrm>
            <a:off x="5726626" y="4590966"/>
            <a:ext cx="1" cy="203201"/>
          </a:xfrm>
          <a:prstGeom prst="line">
            <a:avLst/>
          </a:prstGeom>
          <a:ln w="12700">
            <a:solidFill>
              <a:srgbClr val="144A69"/>
            </a:solidFill>
          </a:ln>
        </p:spPr>
        <p:txBody>
          <a:bodyPr lIns="65023" tIns="65023" rIns="65023" bIns="65023"/>
          <a:lstStyle/>
          <a:p>
            <a:pPr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93" name="Straight Connector 41"/>
          <p:cNvSpPr/>
          <p:nvPr/>
        </p:nvSpPr>
        <p:spPr>
          <a:xfrm>
            <a:off x="6990982" y="4590966"/>
            <a:ext cx="1" cy="203201"/>
          </a:xfrm>
          <a:prstGeom prst="line">
            <a:avLst/>
          </a:prstGeom>
          <a:ln w="12700">
            <a:solidFill>
              <a:srgbClr val="144A69"/>
            </a:solidFill>
          </a:ln>
        </p:spPr>
        <p:txBody>
          <a:bodyPr lIns="65023" tIns="65023" rIns="65023" bIns="65023"/>
          <a:lstStyle/>
          <a:p>
            <a:pPr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94" name="Straight Connector 42"/>
          <p:cNvSpPr/>
          <p:nvPr/>
        </p:nvSpPr>
        <p:spPr>
          <a:xfrm>
            <a:off x="8273400" y="4590966"/>
            <a:ext cx="1" cy="203201"/>
          </a:xfrm>
          <a:prstGeom prst="line">
            <a:avLst/>
          </a:prstGeom>
          <a:ln w="12700">
            <a:solidFill>
              <a:srgbClr val="144A69"/>
            </a:solidFill>
          </a:ln>
        </p:spPr>
        <p:txBody>
          <a:bodyPr lIns="65023" tIns="65023" rIns="65023" bIns="65023"/>
          <a:lstStyle/>
          <a:p>
            <a:pPr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95" name="Straight Connector 43"/>
          <p:cNvSpPr/>
          <p:nvPr/>
        </p:nvSpPr>
        <p:spPr>
          <a:xfrm>
            <a:off x="9537755" y="4590966"/>
            <a:ext cx="1" cy="203201"/>
          </a:xfrm>
          <a:prstGeom prst="line">
            <a:avLst/>
          </a:prstGeom>
          <a:ln w="12700">
            <a:solidFill>
              <a:srgbClr val="144A69"/>
            </a:solidFill>
          </a:ln>
        </p:spPr>
        <p:txBody>
          <a:bodyPr lIns="65023" tIns="65023" rIns="65023" bIns="65023"/>
          <a:lstStyle/>
          <a:p>
            <a:pPr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96" name="Straight Connector 45"/>
          <p:cNvSpPr/>
          <p:nvPr/>
        </p:nvSpPr>
        <p:spPr>
          <a:xfrm>
            <a:off x="10802110" y="4590966"/>
            <a:ext cx="1" cy="203201"/>
          </a:xfrm>
          <a:prstGeom prst="line">
            <a:avLst/>
          </a:prstGeom>
          <a:ln w="12700">
            <a:solidFill>
              <a:srgbClr val="144A69"/>
            </a:solidFill>
          </a:ln>
        </p:spPr>
        <p:txBody>
          <a:bodyPr lIns="65023" tIns="65023" rIns="65023" bIns="65023"/>
          <a:lstStyle/>
          <a:p>
            <a:pPr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97" name="Straight Connector 46"/>
          <p:cNvSpPr/>
          <p:nvPr/>
        </p:nvSpPr>
        <p:spPr>
          <a:xfrm>
            <a:off x="12066466" y="4590966"/>
            <a:ext cx="1" cy="203201"/>
          </a:xfrm>
          <a:prstGeom prst="line">
            <a:avLst/>
          </a:prstGeom>
          <a:ln w="12700">
            <a:solidFill>
              <a:srgbClr val="144A69"/>
            </a:solidFill>
          </a:ln>
        </p:spPr>
        <p:txBody>
          <a:bodyPr lIns="65023" tIns="65023" rIns="65023" bIns="65023"/>
          <a:lstStyle/>
          <a:p>
            <a:pPr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98" name="TextBox 49"/>
          <p:cNvSpPr txBox="1"/>
          <p:nvPr/>
        </p:nvSpPr>
        <p:spPr>
          <a:xfrm>
            <a:off x="885048" y="7680959"/>
            <a:ext cx="731521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1300480">
              <a:defRPr b="1" sz="11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Allergies</a:t>
            </a:r>
          </a:p>
        </p:txBody>
      </p:sp>
      <p:sp>
        <p:nvSpPr>
          <p:cNvPr id="799" name="TextBox 50"/>
          <p:cNvSpPr txBox="1"/>
          <p:nvPr/>
        </p:nvSpPr>
        <p:spPr>
          <a:xfrm>
            <a:off x="2144888" y="7680959"/>
            <a:ext cx="731521" cy="478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1300480">
              <a:defRPr b="1" sz="11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Ulc Colitis –Stable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TextBox 51"/>
          <p:cNvSpPr txBox="1"/>
          <p:nvPr/>
        </p:nvSpPr>
        <p:spPr>
          <a:xfrm>
            <a:off x="3431822" y="7680959"/>
            <a:ext cx="731521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1300480">
              <a:defRPr b="1" sz="11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Osteo-arthritis</a:t>
            </a:r>
          </a:p>
        </p:txBody>
      </p:sp>
      <p:sp>
        <p:nvSpPr>
          <p:cNvPr id="801" name="TextBox 52"/>
          <p:cNvSpPr txBox="1"/>
          <p:nvPr/>
        </p:nvSpPr>
        <p:spPr>
          <a:xfrm>
            <a:off x="4691662" y="7680959"/>
            <a:ext cx="731521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1300480">
              <a:defRPr b="1" sz="11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Dermatitis</a:t>
            </a:r>
          </a:p>
        </p:txBody>
      </p:sp>
      <p:sp>
        <p:nvSpPr>
          <p:cNvPr id="802" name="TextBox 53"/>
          <p:cNvSpPr txBox="1"/>
          <p:nvPr/>
        </p:nvSpPr>
        <p:spPr>
          <a:xfrm>
            <a:off x="5965048" y="7680959"/>
            <a:ext cx="731521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1300480">
              <a:defRPr b="1" sz="11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Rheum.  Arthritis</a:t>
            </a:r>
          </a:p>
        </p:txBody>
      </p:sp>
      <p:sp>
        <p:nvSpPr>
          <p:cNvPr id="803" name="TextBox 54"/>
          <p:cNvSpPr txBox="1"/>
          <p:nvPr/>
        </p:nvSpPr>
        <p:spPr>
          <a:xfrm>
            <a:off x="7238435" y="7680959"/>
            <a:ext cx="731521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1300480">
              <a:defRPr b="1" sz="11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Funct. Dyspepsia</a:t>
            </a:r>
          </a:p>
        </p:txBody>
      </p:sp>
      <p:sp>
        <p:nvSpPr>
          <p:cNvPr id="804" name="TextBox 55"/>
          <p:cNvSpPr txBox="1"/>
          <p:nvPr/>
        </p:nvSpPr>
        <p:spPr>
          <a:xfrm>
            <a:off x="8484728" y="7680959"/>
            <a:ext cx="731521" cy="478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1300480">
              <a:defRPr b="1" sz="11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Haemo-dialysis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TextBox 56"/>
          <p:cNvSpPr txBox="1"/>
          <p:nvPr/>
        </p:nvSpPr>
        <p:spPr>
          <a:xfrm>
            <a:off x="9771662" y="7680959"/>
            <a:ext cx="731521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 defTabSz="1300480">
              <a:defRPr b="1" sz="11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Ulc Colitis –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ctr" defTabSz="1300480">
              <a:defRPr b="1" sz="11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Unstable</a:t>
            </a:r>
          </a:p>
        </p:txBody>
      </p:sp>
      <p:sp>
        <p:nvSpPr>
          <p:cNvPr id="806" name="TextBox 57"/>
          <p:cNvSpPr txBox="1"/>
          <p:nvPr/>
        </p:nvSpPr>
        <p:spPr>
          <a:xfrm>
            <a:off x="11045049" y="7680959"/>
            <a:ext cx="731521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 defTabSz="1300480">
              <a:defRPr b="1" sz="11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Crohn’s –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ctr" defTabSz="1300480">
              <a:defRPr b="1" sz="11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Unstable</a:t>
            </a:r>
          </a:p>
        </p:txBody>
      </p:sp>
      <p:sp>
        <p:nvSpPr>
          <p:cNvPr id="807" name="TextBox 58"/>
          <p:cNvSpPr txBox="1"/>
          <p:nvPr/>
        </p:nvSpPr>
        <p:spPr>
          <a:xfrm>
            <a:off x="1535288" y="7798364"/>
            <a:ext cx="731521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1300480">
              <a:defRPr b="1" sz="11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Diabetes</a:t>
            </a:r>
          </a:p>
        </p:txBody>
      </p:sp>
      <p:sp>
        <p:nvSpPr>
          <p:cNvPr id="808" name="TextBox 59"/>
          <p:cNvSpPr txBox="1"/>
          <p:nvPr/>
        </p:nvSpPr>
        <p:spPr>
          <a:xfrm>
            <a:off x="2795128" y="7798364"/>
            <a:ext cx="731521" cy="478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1300480">
              <a:defRPr b="1" sz="11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Consti-pation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TextBox 60"/>
          <p:cNvSpPr txBox="1"/>
          <p:nvPr/>
        </p:nvSpPr>
        <p:spPr>
          <a:xfrm>
            <a:off x="4082062" y="7798364"/>
            <a:ext cx="731521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1300480">
              <a:defRPr b="1" sz="11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Coronary Heart Dis.</a:t>
            </a:r>
          </a:p>
        </p:txBody>
      </p:sp>
      <p:sp>
        <p:nvSpPr>
          <p:cNvPr id="810" name="TextBox 61"/>
          <p:cNvSpPr txBox="1"/>
          <p:nvPr/>
        </p:nvSpPr>
        <p:spPr>
          <a:xfrm>
            <a:off x="5341902" y="7798364"/>
            <a:ext cx="731521" cy="478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 defTabSz="1300480">
              <a:defRPr b="1" sz="11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Back Pain</a:t>
            </a:r>
            <a:br/>
            <a:r>
              <a:t>/ Sciatica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TextBox 62"/>
          <p:cNvSpPr txBox="1"/>
          <p:nvPr/>
        </p:nvSpPr>
        <p:spPr>
          <a:xfrm>
            <a:off x="6615289" y="7798364"/>
            <a:ext cx="731521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 defTabSz="1300480">
              <a:defRPr b="1" sz="11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Crohn’s</a:t>
            </a:r>
            <a:br/>
            <a:r>
              <a:t> – Stable</a:t>
            </a:r>
          </a:p>
        </p:txBody>
      </p:sp>
      <p:sp>
        <p:nvSpPr>
          <p:cNvPr id="812" name="TextBox 63"/>
          <p:cNvSpPr txBox="1"/>
          <p:nvPr/>
        </p:nvSpPr>
        <p:spPr>
          <a:xfrm>
            <a:off x="7888675" y="7798364"/>
            <a:ext cx="731521" cy="478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1300480">
              <a:defRPr b="1" sz="11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Systemic Lupus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TextBox 64"/>
          <p:cNvSpPr txBox="1"/>
          <p:nvPr/>
        </p:nvSpPr>
        <p:spPr>
          <a:xfrm>
            <a:off x="9134968" y="7798364"/>
            <a:ext cx="731521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 defTabSz="1300480">
              <a:defRPr b="1" sz="11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Anaemia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ctr" defTabSz="1300480">
              <a:defRPr b="1" sz="11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</a:t>
            </a:r>
          </a:p>
        </p:txBody>
      </p:sp>
      <p:sp>
        <p:nvSpPr>
          <p:cNvPr id="814" name="TextBox 65"/>
          <p:cNvSpPr txBox="1"/>
          <p:nvPr/>
        </p:nvSpPr>
        <p:spPr>
          <a:xfrm>
            <a:off x="10421902" y="7798364"/>
            <a:ext cx="731521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 defTabSz="1300480">
              <a:defRPr b="1" sz="11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Consti-pation (2</a:t>
            </a:r>
            <a:r>
              <a:rPr baseline="30545"/>
              <a:t>nd</a:t>
            </a:r>
            <a:r>
              <a:t>ry)</a:t>
            </a:r>
          </a:p>
        </p:txBody>
      </p:sp>
      <p:sp>
        <p:nvSpPr>
          <p:cNvPr id="815" name="TextBox 66"/>
          <p:cNvSpPr txBox="1"/>
          <p:nvPr/>
        </p:nvSpPr>
        <p:spPr>
          <a:xfrm>
            <a:off x="11695289" y="7798364"/>
            <a:ext cx="731521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 defTabSz="1300480">
              <a:defRPr b="1" sz="11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Depression</a:t>
            </a:r>
          </a:p>
        </p:txBody>
      </p:sp>
      <p:sp>
        <p:nvSpPr>
          <p:cNvPr id="816" name="Straight Connector 67"/>
          <p:cNvSpPr/>
          <p:nvPr/>
        </p:nvSpPr>
        <p:spPr>
          <a:xfrm>
            <a:off x="1870342" y="7686379"/>
            <a:ext cx="1" cy="205459"/>
          </a:xfrm>
          <a:prstGeom prst="line">
            <a:avLst/>
          </a:prstGeom>
          <a:ln w="12700">
            <a:solidFill>
              <a:srgbClr val="144A69"/>
            </a:solidFill>
          </a:ln>
        </p:spPr>
        <p:txBody>
          <a:bodyPr lIns="65023" tIns="65023" rIns="65023" bIns="65023"/>
          <a:lstStyle/>
          <a:p>
            <a:pPr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17" name="Straight Connector 68"/>
          <p:cNvSpPr/>
          <p:nvPr/>
        </p:nvSpPr>
        <p:spPr>
          <a:xfrm>
            <a:off x="3152760" y="7686379"/>
            <a:ext cx="1" cy="205459"/>
          </a:xfrm>
          <a:prstGeom prst="line">
            <a:avLst/>
          </a:prstGeom>
          <a:ln w="12700">
            <a:solidFill>
              <a:srgbClr val="144A69"/>
            </a:solidFill>
          </a:ln>
        </p:spPr>
        <p:txBody>
          <a:bodyPr lIns="65023" tIns="65023" rIns="65023" bIns="65023"/>
          <a:lstStyle/>
          <a:p>
            <a:pPr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18" name="Straight Connector 69"/>
          <p:cNvSpPr/>
          <p:nvPr/>
        </p:nvSpPr>
        <p:spPr>
          <a:xfrm>
            <a:off x="4417115" y="7686379"/>
            <a:ext cx="1" cy="205459"/>
          </a:xfrm>
          <a:prstGeom prst="line">
            <a:avLst/>
          </a:prstGeom>
          <a:ln w="12700">
            <a:solidFill>
              <a:srgbClr val="144A69"/>
            </a:solidFill>
          </a:ln>
        </p:spPr>
        <p:txBody>
          <a:bodyPr lIns="65023" tIns="65023" rIns="65023" bIns="65023"/>
          <a:lstStyle/>
          <a:p>
            <a:pPr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19" name="Straight Connector 70"/>
          <p:cNvSpPr/>
          <p:nvPr/>
        </p:nvSpPr>
        <p:spPr>
          <a:xfrm>
            <a:off x="5690502" y="7686379"/>
            <a:ext cx="1" cy="205459"/>
          </a:xfrm>
          <a:prstGeom prst="line">
            <a:avLst/>
          </a:prstGeom>
          <a:ln w="12700">
            <a:solidFill>
              <a:srgbClr val="144A69"/>
            </a:solidFill>
          </a:ln>
        </p:spPr>
        <p:txBody>
          <a:bodyPr lIns="65023" tIns="65023" rIns="65023" bIns="65023"/>
          <a:lstStyle/>
          <a:p>
            <a:pPr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20" name="Straight Connector 71"/>
          <p:cNvSpPr/>
          <p:nvPr/>
        </p:nvSpPr>
        <p:spPr>
          <a:xfrm>
            <a:off x="6954857" y="7686379"/>
            <a:ext cx="1" cy="205459"/>
          </a:xfrm>
          <a:prstGeom prst="line">
            <a:avLst/>
          </a:prstGeom>
          <a:ln w="12700">
            <a:solidFill>
              <a:srgbClr val="144A69"/>
            </a:solidFill>
          </a:ln>
        </p:spPr>
        <p:txBody>
          <a:bodyPr lIns="65023" tIns="65023" rIns="65023" bIns="65023"/>
          <a:lstStyle/>
          <a:p>
            <a:pPr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21" name="Straight Connector 72"/>
          <p:cNvSpPr/>
          <p:nvPr/>
        </p:nvSpPr>
        <p:spPr>
          <a:xfrm>
            <a:off x="8237275" y="7686379"/>
            <a:ext cx="1" cy="205459"/>
          </a:xfrm>
          <a:prstGeom prst="line">
            <a:avLst/>
          </a:prstGeom>
          <a:ln w="12700">
            <a:solidFill>
              <a:srgbClr val="144A69"/>
            </a:solidFill>
          </a:ln>
        </p:spPr>
        <p:txBody>
          <a:bodyPr lIns="65023" tIns="65023" rIns="65023" bIns="65023"/>
          <a:lstStyle/>
          <a:p>
            <a:pPr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22" name="Straight Connector 73"/>
          <p:cNvSpPr/>
          <p:nvPr/>
        </p:nvSpPr>
        <p:spPr>
          <a:xfrm>
            <a:off x="9501630" y="7686379"/>
            <a:ext cx="1" cy="205459"/>
          </a:xfrm>
          <a:prstGeom prst="line">
            <a:avLst/>
          </a:prstGeom>
          <a:ln w="12700">
            <a:solidFill>
              <a:srgbClr val="144A69"/>
            </a:solidFill>
          </a:ln>
        </p:spPr>
        <p:txBody>
          <a:bodyPr lIns="65023" tIns="65023" rIns="65023" bIns="65023"/>
          <a:lstStyle/>
          <a:p>
            <a:pPr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23" name="Straight Connector 74"/>
          <p:cNvSpPr/>
          <p:nvPr/>
        </p:nvSpPr>
        <p:spPr>
          <a:xfrm>
            <a:off x="10765986" y="7686379"/>
            <a:ext cx="1" cy="205459"/>
          </a:xfrm>
          <a:prstGeom prst="line">
            <a:avLst/>
          </a:prstGeom>
          <a:ln w="12700">
            <a:solidFill>
              <a:srgbClr val="144A69"/>
            </a:solidFill>
          </a:ln>
        </p:spPr>
        <p:txBody>
          <a:bodyPr lIns="65023" tIns="65023" rIns="65023" bIns="65023"/>
          <a:lstStyle/>
          <a:p>
            <a:pPr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24" name="Straight Connector 75"/>
          <p:cNvSpPr/>
          <p:nvPr/>
        </p:nvSpPr>
        <p:spPr>
          <a:xfrm>
            <a:off x="12030342" y="7686379"/>
            <a:ext cx="1" cy="205459"/>
          </a:xfrm>
          <a:prstGeom prst="line">
            <a:avLst/>
          </a:prstGeom>
          <a:ln w="12700">
            <a:solidFill>
              <a:srgbClr val="144A69"/>
            </a:solidFill>
          </a:ln>
        </p:spPr>
        <p:txBody>
          <a:bodyPr lIns="65023" tIns="65023" rIns="65023" bIns="65023"/>
          <a:lstStyle/>
          <a:p>
            <a:pPr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25" name="Rectangle 76"/>
          <p:cNvSpPr/>
          <p:nvPr/>
        </p:nvSpPr>
        <p:spPr>
          <a:xfrm>
            <a:off x="2411569" y="8527549"/>
            <a:ext cx="256001" cy="256001"/>
          </a:xfrm>
          <a:prstGeom prst="rect">
            <a:avLst/>
          </a:prstGeom>
          <a:gradFill>
            <a:gsLst>
              <a:gs pos="0">
                <a:srgbClr val="0C73AD"/>
              </a:gs>
              <a:gs pos="80000">
                <a:srgbClr val="0F97E4"/>
              </a:gs>
              <a:gs pos="100000">
                <a:srgbClr val="0B99E9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35000"/>
              </a:srgbClr>
            </a:outerShdw>
          </a:effectLst>
        </p:spPr>
        <p:txBody>
          <a:bodyPr lIns="65023" tIns="65023" rIns="65023" bIns="65023" anchor="ctr"/>
          <a:lstStyle/>
          <a:p>
            <a:pPr algn="ctr" defTabSz="1300480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26" name="Rectangle 77"/>
          <p:cNvSpPr/>
          <p:nvPr/>
        </p:nvSpPr>
        <p:spPr>
          <a:xfrm>
            <a:off x="3638394" y="8527549"/>
            <a:ext cx="256001" cy="256001"/>
          </a:xfrm>
          <a:prstGeom prst="rect">
            <a:avLst/>
          </a:prstGeom>
          <a:gradFill>
            <a:gsLst>
              <a:gs pos="0">
                <a:srgbClr val="5091B5"/>
              </a:gs>
              <a:gs pos="80000">
                <a:srgbClr val="6ABEEE"/>
              </a:gs>
              <a:gs pos="100000">
                <a:srgbClr val="68C0F1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35000"/>
              </a:srgbClr>
            </a:outerShdw>
          </a:effectLst>
        </p:spPr>
        <p:txBody>
          <a:bodyPr lIns="65023" tIns="65023" rIns="65023" bIns="65023" anchor="ctr"/>
          <a:lstStyle/>
          <a:p>
            <a:pPr algn="ctr" defTabSz="1300480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27" name="TextBox 78"/>
          <p:cNvSpPr txBox="1"/>
          <p:nvPr/>
        </p:nvSpPr>
        <p:spPr>
          <a:xfrm>
            <a:off x="2657405" y="8508746"/>
            <a:ext cx="802981" cy="295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 anchor="ctr">
            <a:spAutoFit/>
          </a:bodyPr>
          <a:lstStyle>
            <a:lvl1pPr defTabSz="1300480">
              <a:defRPr sz="11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Community</a:t>
            </a:r>
          </a:p>
        </p:txBody>
      </p:sp>
      <p:sp>
        <p:nvSpPr>
          <p:cNvPr id="828" name="TextBox 79"/>
          <p:cNvSpPr txBox="1"/>
          <p:nvPr/>
        </p:nvSpPr>
        <p:spPr>
          <a:xfrm>
            <a:off x="3883377" y="8425067"/>
            <a:ext cx="1268872" cy="460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spAutoFit/>
          </a:bodyPr>
          <a:lstStyle/>
          <a:p>
            <a:pPr defTabSz="1300480">
              <a:defRPr sz="11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Hospital </a:t>
            </a:r>
            <a:br/>
            <a:r>
              <a:t>(Secondary Care)</a:t>
            </a:r>
          </a:p>
        </p:txBody>
      </p:sp>
      <p:sp>
        <p:nvSpPr>
          <p:cNvPr id="829" name="Rectangle 80"/>
          <p:cNvSpPr/>
          <p:nvPr/>
        </p:nvSpPr>
        <p:spPr>
          <a:xfrm>
            <a:off x="5153520" y="8527549"/>
            <a:ext cx="256001" cy="256001"/>
          </a:xfrm>
          <a:prstGeom prst="rect">
            <a:avLst/>
          </a:prstGeom>
          <a:gradFill>
            <a:gsLst>
              <a:gs pos="0">
                <a:srgbClr val="6AB339"/>
              </a:gs>
              <a:gs pos="80000">
                <a:srgbClr val="8CEB4B"/>
              </a:gs>
              <a:gs pos="100000">
                <a:srgbClr val="8CEF49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35000"/>
              </a:srgbClr>
            </a:outerShdw>
          </a:effectLst>
        </p:spPr>
        <p:txBody>
          <a:bodyPr lIns="65023" tIns="65023" rIns="65023" bIns="65023" anchor="ctr"/>
          <a:lstStyle/>
          <a:p>
            <a:pPr algn="ctr" defTabSz="1300480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30" name="TextBox 81"/>
          <p:cNvSpPr txBox="1"/>
          <p:nvPr/>
        </p:nvSpPr>
        <p:spPr>
          <a:xfrm>
            <a:off x="5398347" y="8508746"/>
            <a:ext cx="1268872" cy="295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spAutoFit/>
          </a:bodyPr>
          <a:lstStyle>
            <a:lvl1pPr defTabSz="1300480">
              <a:defRPr sz="11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Constipation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2" name="2D Stacked Bar Chart"/>
          <p:cNvGraphicFramePr/>
          <p:nvPr/>
        </p:nvGraphicFramePr>
        <p:xfrm>
          <a:off x="1088337" y="2552232"/>
          <a:ext cx="11034439" cy="536385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pic>
        <p:nvPicPr>
          <p:cNvPr id="833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1459" y="2569351"/>
            <a:ext cx="11141882" cy="5373512"/>
          </a:xfrm>
          <a:prstGeom prst="rect">
            <a:avLst/>
          </a:prstGeom>
          <a:ln w="12700">
            <a:miter lim="400000"/>
          </a:ln>
        </p:spPr>
      </p:pic>
      <p:sp>
        <p:nvSpPr>
          <p:cNvPr id="834" name="Title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Multiple symptoms</a:t>
            </a:r>
            <a:br/>
            <a:r>
              <a:rPr i="1"/>
              <a:t>Patients report a variety of symptoms</a:t>
            </a:r>
          </a:p>
        </p:txBody>
      </p:sp>
      <p:sp>
        <p:nvSpPr>
          <p:cNvPr id="835" name="Text Placeholder 5"/>
          <p:cNvSpPr txBox="1"/>
          <p:nvPr>
            <p:ph type="body" sz="quarter" idx="1"/>
          </p:nvPr>
        </p:nvSpPr>
        <p:spPr>
          <a:xfrm>
            <a:off x="1688817" y="9216249"/>
            <a:ext cx="8807594" cy="433494"/>
          </a:xfrm>
          <a:prstGeom prst="rect">
            <a:avLst/>
          </a:prstGeom>
        </p:spPr>
        <p:txBody>
          <a:bodyPr anchor="b"/>
          <a:lstStyle/>
          <a:p>
            <a:pPr marL="0" indent="0" defTabSz="1170431">
              <a:lnSpc>
                <a:spcPct val="90000"/>
              </a:lnSpc>
              <a:spcBef>
                <a:spcPts val="0"/>
              </a:spcBef>
              <a:buSzTx/>
              <a:buNone/>
              <a:defRPr sz="989"/>
            </a:pPr>
            <a:r>
              <a:t>*Respondents classified as having CC according to Rome II criteria;  Methodology = 45-question web-based survey; 557 eligible participants: 243 men and 314 women, ≥18 years old</a:t>
            </a:r>
            <a:r>
              <a:t>; Johanson &amp; Kralstein. Aliment Pharmacol Ther 2007;25:599.</a:t>
            </a:r>
          </a:p>
        </p:txBody>
      </p:sp>
      <p:sp>
        <p:nvSpPr>
          <p:cNvPr id="836" name="TextBox 7"/>
          <p:cNvSpPr txBox="1"/>
          <p:nvPr/>
        </p:nvSpPr>
        <p:spPr>
          <a:xfrm>
            <a:off x="103155" y="1937766"/>
            <a:ext cx="13004801" cy="472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ctr" defTabSz="1300480">
              <a:defRPr b="1" sz="22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Percent of CC respondents* reporting each symptom</a:t>
            </a:r>
          </a:p>
        </p:txBody>
      </p:sp>
      <p:grpSp>
        <p:nvGrpSpPr>
          <p:cNvPr id="848" name="Group 19"/>
          <p:cNvGrpSpPr/>
          <p:nvPr/>
        </p:nvGrpSpPr>
        <p:grpSpPr>
          <a:xfrm>
            <a:off x="5364479" y="2993654"/>
            <a:ext cx="6319621" cy="5614283"/>
            <a:chOff x="0" y="172974"/>
            <a:chExt cx="6319620" cy="5614281"/>
          </a:xfrm>
        </p:grpSpPr>
        <p:sp>
          <p:nvSpPr>
            <p:cNvPr id="837" name="TextBox 8"/>
            <p:cNvSpPr/>
            <p:nvPr/>
          </p:nvSpPr>
          <p:spPr>
            <a:xfrm>
              <a:off x="5049620" y="172974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ctr">
              <a:spAutoFit/>
            </a:bodyPr>
            <a:lstStyle>
              <a:lvl1pPr defTabSz="1300480">
                <a:defRPr b="1" sz="1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79%</a:t>
              </a:r>
            </a:p>
          </p:txBody>
        </p:sp>
        <p:sp>
          <p:nvSpPr>
            <p:cNvPr id="838" name="TextBox 9"/>
            <p:cNvSpPr/>
            <p:nvPr/>
          </p:nvSpPr>
          <p:spPr>
            <a:xfrm>
              <a:off x="4697321" y="61553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ctr">
              <a:spAutoFit/>
            </a:bodyPr>
            <a:lstStyle>
              <a:lvl1pPr defTabSz="1300480">
                <a:defRPr b="1" sz="1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74%</a:t>
              </a:r>
            </a:p>
          </p:txBody>
        </p:sp>
        <p:sp>
          <p:nvSpPr>
            <p:cNvPr id="839" name="TextBox 10"/>
            <p:cNvSpPr/>
            <p:nvPr/>
          </p:nvSpPr>
          <p:spPr>
            <a:xfrm>
              <a:off x="4471488" y="1049055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ctr">
              <a:spAutoFit/>
            </a:bodyPr>
            <a:lstStyle>
              <a:lvl1pPr defTabSz="1300480">
                <a:defRPr b="1" sz="1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71%</a:t>
              </a:r>
            </a:p>
          </p:txBody>
        </p:sp>
        <p:sp>
          <p:nvSpPr>
            <p:cNvPr id="840" name="TextBox 11"/>
            <p:cNvSpPr/>
            <p:nvPr/>
          </p:nvSpPr>
          <p:spPr>
            <a:xfrm>
              <a:off x="3821090" y="1473548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ctr">
              <a:spAutoFit/>
            </a:bodyPr>
            <a:lstStyle>
              <a:lvl1pPr defTabSz="1300480">
                <a:defRPr b="1" sz="1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62%</a:t>
              </a:r>
            </a:p>
          </p:txBody>
        </p:sp>
        <p:sp>
          <p:nvSpPr>
            <p:cNvPr id="841" name="TextBox 12"/>
            <p:cNvSpPr/>
            <p:nvPr/>
          </p:nvSpPr>
          <p:spPr>
            <a:xfrm>
              <a:off x="3486857" y="1916105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ctr">
              <a:spAutoFit/>
            </a:bodyPr>
            <a:lstStyle>
              <a:lvl1pPr defTabSz="1300480">
                <a:defRPr b="1" sz="1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57%</a:t>
              </a:r>
            </a:p>
          </p:txBody>
        </p:sp>
        <p:sp>
          <p:nvSpPr>
            <p:cNvPr id="842" name="TextBox 13"/>
            <p:cNvSpPr/>
            <p:nvPr/>
          </p:nvSpPr>
          <p:spPr>
            <a:xfrm>
              <a:off x="3486857" y="2331567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ctr">
              <a:spAutoFit/>
            </a:bodyPr>
            <a:lstStyle>
              <a:lvl1pPr defTabSz="1300480">
                <a:defRPr b="1" sz="1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57%</a:t>
              </a:r>
            </a:p>
          </p:txBody>
        </p:sp>
        <p:sp>
          <p:nvSpPr>
            <p:cNvPr id="843" name="TextBox 14"/>
            <p:cNvSpPr/>
            <p:nvPr/>
          </p:nvSpPr>
          <p:spPr>
            <a:xfrm>
              <a:off x="3270058" y="2783155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ctr">
              <a:spAutoFit/>
            </a:bodyPr>
            <a:lstStyle>
              <a:lvl1pPr defTabSz="1300480">
                <a:defRPr b="1" sz="1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54%</a:t>
              </a:r>
            </a:p>
          </p:txBody>
        </p:sp>
        <p:sp>
          <p:nvSpPr>
            <p:cNvPr id="844" name="TextBox 15"/>
            <p:cNvSpPr/>
            <p:nvPr/>
          </p:nvSpPr>
          <p:spPr>
            <a:xfrm>
              <a:off x="2836459" y="3207648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ctr">
              <a:spAutoFit/>
            </a:bodyPr>
            <a:lstStyle>
              <a:lvl1pPr defTabSz="1300480">
                <a:defRPr b="1" sz="1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48%</a:t>
              </a:r>
            </a:p>
          </p:txBody>
        </p:sp>
        <p:sp>
          <p:nvSpPr>
            <p:cNvPr id="845" name="TextBox 16"/>
            <p:cNvSpPr/>
            <p:nvPr/>
          </p:nvSpPr>
          <p:spPr>
            <a:xfrm>
              <a:off x="2348660" y="3641173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ctr">
              <a:spAutoFit/>
            </a:bodyPr>
            <a:lstStyle>
              <a:lvl1pPr defTabSz="1300480">
                <a:defRPr b="1" sz="1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41%</a:t>
              </a:r>
            </a:p>
          </p:txBody>
        </p:sp>
        <p:sp>
          <p:nvSpPr>
            <p:cNvPr id="846" name="TextBox 17"/>
            <p:cNvSpPr/>
            <p:nvPr/>
          </p:nvSpPr>
          <p:spPr>
            <a:xfrm>
              <a:off x="1915061" y="408373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ctr">
              <a:spAutoFit/>
            </a:bodyPr>
            <a:lstStyle>
              <a:lvl1pPr defTabSz="1300480">
                <a:defRPr b="1" sz="1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35%</a:t>
              </a:r>
            </a:p>
          </p:txBody>
        </p:sp>
        <p:sp>
          <p:nvSpPr>
            <p:cNvPr id="847" name="TextBox 18"/>
            <p:cNvSpPr/>
            <p:nvPr/>
          </p:nvSpPr>
          <p:spPr>
            <a:xfrm>
              <a:off x="0" y="4517255"/>
              <a:ext cx="1270000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ctr">
              <a:spAutoFit/>
            </a:bodyPr>
            <a:lstStyle>
              <a:lvl1pPr defTabSz="1300480">
                <a:defRPr b="1" sz="1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8%</a:t>
              </a:r>
            </a:p>
          </p:txBody>
        </p:sp>
      </p:grpSp>
      <p:sp>
        <p:nvSpPr>
          <p:cNvPr id="849" name="Slide Number Placeholder 19"/>
          <p:cNvSpPr txBox="1"/>
          <p:nvPr>
            <p:ph type="sldNum" sz="quarter" idx="2"/>
          </p:nvPr>
        </p:nvSpPr>
        <p:spPr>
          <a:xfrm>
            <a:off x="1149331" y="9259768"/>
            <a:ext cx="284359" cy="2951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categorisation of chronic constipation</a:t>
            </a:r>
            <a:br/>
          </a:p>
        </p:txBody>
      </p:sp>
      <p:sp>
        <p:nvSpPr>
          <p:cNvPr id="852" name="Slide Number Placeholder 13"/>
          <p:cNvSpPr txBox="1"/>
          <p:nvPr>
            <p:ph type="sldNum" sz="quarter" idx="2"/>
          </p:nvPr>
        </p:nvSpPr>
        <p:spPr>
          <a:xfrm>
            <a:off x="1133526" y="9275573"/>
            <a:ext cx="284359" cy="2951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855" name="Rectangle 37"/>
          <p:cNvGrpSpPr/>
          <p:nvPr/>
        </p:nvGrpSpPr>
        <p:grpSpPr>
          <a:xfrm>
            <a:off x="1018258" y="1731716"/>
            <a:ext cx="5448018" cy="4985174"/>
            <a:chOff x="0" y="0"/>
            <a:chExt cx="5448017" cy="4985173"/>
          </a:xfrm>
        </p:grpSpPr>
        <p:sp>
          <p:nvSpPr>
            <p:cNvPr id="853" name="Rectangle"/>
            <p:cNvSpPr/>
            <p:nvPr/>
          </p:nvSpPr>
          <p:spPr>
            <a:xfrm>
              <a:off x="-1" y="0"/>
              <a:ext cx="5448019" cy="4985174"/>
            </a:xfrm>
            <a:prstGeom prst="rect">
              <a:avLst/>
            </a:prstGeom>
            <a:gradFill flip="none" rotWithShape="1">
              <a:gsLst>
                <a:gs pos="0">
                  <a:srgbClr val="A1EDED"/>
                </a:gs>
                <a:gs pos="35000">
                  <a:srgbClr val="BEF1F1"/>
                </a:gs>
                <a:gs pos="100000">
                  <a:srgbClr val="E5FBFB"/>
                </a:gs>
              </a:gsLst>
              <a:lin ang="16200000" scaled="0"/>
            </a:gradFill>
            <a:ln w="12700" cap="flat">
              <a:solidFill>
                <a:srgbClr val="009595"/>
              </a:solidFill>
              <a:prstDash val="solid"/>
              <a:round/>
            </a:ln>
            <a:effectLst>
              <a:outerShdw sx="100000" sy="100000" kx="0" ky="0" algn="b" rotWithShape="0" blurRad="50800" dist="25400" dir="5400000">
                <a:srgbClr val="000000">
                  <a:alpha val="38000"/>
                </a:srgbClr>
              </a:outerShdw>
            </a:effectLst>
          </p:spPr>
          <p:txBody>
            <a:bodyPr wrap="square" lIns="65023" tIns="65023" rIns="65023" bIns="65023" numCol="1" anchor="b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854" name="Today’s focus"/>
            <p:cNvSpPr txBox="1"/>
            <p:nvPr/>
          </p:nvSpPr>
          <p:spPr>
            <a:xfrm>
              <a:off x="-1" y="4575725"/>
              <a:ext cx="5448019" cy="4094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b">
              <a:spAutoFit/>
            </a:bodyPr>
            <a:lstStyle>
              <a:lvl1pPr defTabSz="1300480">
                <a:defRPr i="1"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Today’s focus</a:t>
              </a:r>
            </a:p>
          </p:txBody>
        </p:sp>
      </p:grpSp>
      <p:grpSp>
        <p:nvGrpSpPr>
          <p:cNvPr id="858" name="Freeform 38"/>
          <p:cNvGrpSpPr/>
          <p:nvPr/>
        </p:nvGrpSpPr>
        <p:grpSpPr>
          <a:xfrm>
            <a:off x="1709138" y="2679982"/>
            <a:ext cx="3942081" cy="1490135"/>
            <a:chOff x="0" y="0"/>
            <a:chExt cx="3942080" cy="1490133"/>
          </a:xfrm>
        </p:grpSpPr>
        <p:sp>
          <p:nvSpPr>
            <p:cNvPr id="856" name="Shape"/>
            <p:cNvSpPr/>
            <p:nvPr/>
          </p:nvSpPr>
          <p:spPr>
            <a:xfrm>
              <a:off x="0" y="0"/>
              <a:ext cx="3942080" cy="1490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"/>
                  </a:moveTo>
                  <a:cubicBezTo>
                    <a:pt x="0" y="1587"/>
                    <a:pt x="142" y="1038"/>
                    <a:pt x="395" y="633"/>
                  </a:cubicBezTo>
                  <a:cubicBezTo>
                    <a:pt x="649" y="228"/>
                    <a:pt x="992" y="0"/>
                    <a:pt x="1350" y="0"/>
                  </a:cubicBezTo>
                  <a:lnTo>
                    <a:pt x="20250" y="0"/>
                  </a:lnTo>
                  <a:cubicBezTo>
                    <a:pt x="20608" y="0"/>
                    <a:pt x="20951" y="228"/>
                    <a:pt x="21205" y="633"/>
                  </a:cubicBezTo>
                  <a:cubicBezTo>
                    <a:pt x="21458" y="1038"/>
                    <a:pt x="21600" y="1587"/>
                    <a:pt x="21600" y="2160"/>
                  </a:cubicBezTo>
                  <a:lnTo>
                    <a:pt x="21600" y="19440"/>
                  </a:lnTo>
                  <a:cubicBezTo>
                    <a:pt x="21600" y="20013"/>
                    <a:pt x="21458" y="20562"/>
                    <a:pt x="21205" y="20967"/>
                  </a:cubicBezTo>
                  <a:cubicBezTo>
                    <a:pt x="20951" y="21372"/>
                    <a:pt x="20608" y="21600"/>
                    <a:pt x="20250" y="21600"/>
                  </a:cubicBezTo>
                  <a:lnTo>
                    <a:pt x="1350" y="21600"/>
                  </a:lnTo>
                  <a:cubicBezTo>
                    <a:pt x="992" y="21600"/>
                    <a:pt x="649" y="21372"/>
                    <a:pt x="395" y="20967"/>
                  </a:cubicBezTo>
                  <a:cubicBezTo>
                    <a:pt x="142" y="20562"/>
                    <a:pt x="0" y="20013"/>
                    <a:pt x="0" y="19440"/>
                  </a:cubicBezTo>
                  <a:lnTo>
                    <a:pt x="0" y="216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2995D2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568959">
                <a:lnSpc>
                  <a:spcPct val="90000"/>
                </a:lnSpc>
                <a:spcBef>
                  <a:spcPts val="400"/>
                </a:spcBef>
                <a:defRPr sz="1800">
                  <a:solidFill>
                    <a:srgbClr val="A6A6A6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857" name="Normal diameter colon…"/>
            <p:cNvSpPr/>
            <p:nvPr/>
          </p:nvSpPr>
          <p:spPr>
            <a:xfrm>
              <a:off x="0" y="0"/>
              <a:ext cx="394208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9570" tIns="49570" rIns="49570" bIns="49570" numCol="1" anchor="t">
              <a:spAutoFit/>
            </a:bodyPr>
            <a:lstStyle/>
            <a:p>
              <a:pPr indent="88900" defTabSz="568959">
                <a:lnSpc>
                  <a:spcPct val="90000"/>
                </a:lnSpc>
                <a:defRPr b="1" sz="22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Normal diameter colon</a:t>
              </a:r>
              <a:endParaRPr baseline="30545"/>
            </a:p>
            <a:p>
              <a:pPr lvl="1" marL="315685" indent="-220435" defTabSz="568959">
                <a:lnSpc>
                  <a:spcPct val="90000"/>
                </a:lnSpc>
                <a:spcBef>
                  <a:spcPts val="300"/>
                </a:spcBef>
                <a:buSzPct val="100000"/>
                <a:buChar char="•"/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Functional constipation</a:t>
              </a:r>
            </a:p>
            <a:p>
              <a:pPr lvl="1" marL="315685" indent="-220435" defTabSz="568959">
                <a:lnSpc>
                  <a:spcPct val="90000"/>
                </a:lnSpc>
                <a:spcBef>
                  <a:spcPts val="300"/>
                </a:spcBef>
                <a:buSzPct val="100000"/>
                <a:buChar char="•"/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IBS-C</a:t>
              </a:r>
            </a:p>
            <a:p>
              <a:pPr lvl="1" marL="315685" indent="-220435" defTabSz="568959">
                <a:lnSpc>
                  <a:spcPct val="90000"/>
                </a:lnSpc>
                <a:spcBef>
                  <a:spcPts val="300"/>
                </a:spcBef>
                <a:buSzPct val="100000"/>
                <a:buChar char="•"/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Pelvic floor disorders</a:t>
              </a:r>
            </a:p>
            <a:p>
              <a:pPr lvl="2" marL="497114" indent="-222477" defTabSz="568959">
                <a:lnSpc>
                  <a:spcPct val="90000"/>
                </a:lnSpc>
                <a:spcBef>
                  <a:spcPts val="400"/>
                </a:spcBef>
                <a:buSzPct val="100000"/>
                <a:buChar char="•"/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</a:p>
            <a:p>
              <a:pPr lvl="1" marL="497114" indent="-222477" defTabSz="568959">
                <a:lnSpc>
                  <a:spcPct val="90000"/>
                </a:lnSpc>
                <a:spcBef>
                  <a:spcPts val="400"/>
                </a:spcBef>
                <a:buSzPct val="100000"/>
                <a:buChar char="•"/>
                <a:defRPr sz="1800">
                  <a:solidFill>
                    <a:srgbClr val="A6A6A6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861" name="Freeform 39"/>
          <p:cNvGrpSpPr/>
          <p:nvPr/>
        </p:nvGrpSpPr>
        <p:grpSpPr>
          <a:xfrm>
            <a:off x="1731716" y="4330417"/>
            <a:ext cx="3942081" cy="1993620"/>
            <a:chOff x="0" y="0"/>
            <a:chExt cx="3942080" cy="1993618"/>
          </a:xfrm>
        </p:grpSpPr>
        <p:sp>
          <p:nvSpPr>
            <p:cNvPr id="859" name="Shape"/>
            <p:cNvSpPr/>
            <p:nvPr/>
          </p:nvSpPr>
          <p:spPr>
            <a:xfrm>
              <a:off x="-1" y="0"/>
              <a:ext cx="3942081" cy="1993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"/>
                  </a:moveTo>
                  <a:cubicBezTo>
                    <a:pt x="0" y="1587"/>
                    <a:pt x="142" y="1038"/>
                    <a:pt x="395" y="633"/>
                  </a:cubicBezTo>
                  <a:cubicBezTo>
                    <a:pt x="649" y="228"/>
                    <a:pt x="992" y="0"/>
                    <a:pt x="1350" y="0"/>
                  </a:cubicBezTo>
                  <a:lnTo>
                    <a:pt x="20250" y="0"/>
                  </a:lnTo>
                  <a:cubicBezTo>
                    <a:pt x="20608" y="0"/>
                    <a:pt x="20951" y="228"/>
                    <a:pt x="21205" y="633"/>
                  </a:cubicBezTo>
                  <a:cubicBezTo>
                    <a:pt x="21458" y="1038"/>
                    <a:pt x="21600" y="1587"/>
                    <a:pt x="21600" y="2160"/>
                  </a:cubicBezTo>
                  <a:lnTo>
                    <a:pt x="21600" y="19440"/>
                  </a:lnTo>
                  <a:cubicBezTo>
                    <a:pt x="21600" y="20013"/>
                    <a:pt x="21458" y="20562"/>
                    <a:pt x="21205" y="20967"/>
                  </a:cubicBezTo>
                  <a:cubicBezTo>
                    <a:pt x="20951" y="21372"/>
                    <a:pt x="20608" y="21600"/>
                    <a:pt x="20250" y="21600"/>
                  </a:cubicBezTo>
                  <a:lnTo>
                    <a:pt x="1350" y="21600"/>
                  </a:lnTo>
                  <a:cubicBezTo>
                    <a:pt x="992" y="21600"/>
                    <a:pt x="649" y="21372"/>
                    <a:pt x="395" y="20967"/>
                  </a:cubicBezTo>
                  <a:cubicBezTo>
                    <a:pt x="142" y="20562"/>
                    <a:pt x="0" y="20013"/>
                    <a:pt x="0" y="19440"/>
                  </a:cubicBezTo>
                  <a:lnTo>
                    <a:pt x="0" y="216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2995D2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568959">
                <a:lnSpc>
                  <a:spcPct val="90000"/>
                </a:lnSpc>
                <a:spcBef>
                  <a:spcPts val="400"/>
                </a:spcBef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860" name="Dilated colon1…"/>
            <p:cNvSpPr txBox="1"/>
            <p:nvPr/>
          </p:nvSpPr>
          <p:spPr>
            <a:xfrm>
              <a:off x="0" y="0"/>
              <a:ext cx="3942080" cy="1281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9570" tIns="49570" rIns="49570" bIns="49570" numCol="1" anchor="t">
              <a:spAutoFit/>
            </a:bodyPr>
            <a:lstStyle/>
            <a:p>
              <a:pPr indent="88900" defTabSz="568959">
                <a:lnSpc>
                  <a:spcPct val="90000"/>
                </a:lnSpc>
                <a:defRPr b="1" sz="22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Dilated colon</a:t>
              </a:r>
              <a:r>
                <a:rPr baseline="30545"/>
                <a:t>1</a:t>
              </a:r>
              <a:endParaRPr baseline="30545"/>
            </a:p>
            <a:p>
              <a:pPr lvl="1" marL="306388" indent="-185738" defTabSz="568959">
                <a:lnSpc>
                  <a:spcPct val="90000"/>
                </a:lnSpc>
                <a:spcBef>
                  <a:spcPts val="300"/>
                </a:spcBef>
                <a:buSzPct val="100000"/>
                <a:buChar char="•"/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Hirschsprung’s Disease</a:t>
              </a:r>
            </a:p>
            <a:p>
              <a:pPr lvl="1" marL="306388" indent="-185738" defTabSz="568959">
                <a:lnSpc>
                  <a:spcPct val="90000"/>
                </a:lnSpc>
                <a:spcBef>
                  <a:spcPts val="300"/>
                </a:spcBef>
                <a:buSzPct val="100000"/>
                <a:buChar char="•"/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Idiopathic megacolon / megarectum</a:t>
              </a:r>
            </a:p>
            <a:p>
              <a:pPr lvl="1" marL="306388" indent="-185738" defTabSz="568959">
                <a:lnSpc>
                  <a:spcPct val="90000"/>
                </a:lnSpc>
                <a:spcBef>
                  <a:spcPts val="300"/>
                </a:spcBef>
                <a:buSzPct val="100000"/>
                <a:buChar char="•"/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Chronic intestinal pseudo-obstruction</a:t>
              </a:r>
            </a:p>
          </p:txBody>
        </p:sp>
      </p:grpSp>
      <p:grpSp>
        <p:nvGrpSpPr>
          <p:cNvPr id="864" name="Freeform 40"/>
          <p:cNvGrpSpPr/>
          <p:nvPr/>
        </p:nvGrpSpPr>
        <p:grpSpPr>
          <a:xfrm>
            <a:off x="1358974" y="1870532"/>
            <a:ext cx="4766171" cy="626727"/>
            <a:chOff x="0" y="-5586"/>
            <a:chExt cx="4766169" cy="626726"/>
          </a:xfrm>
        </p:grpSpPr>
        <p:sp>
          <p:nvSpPr>
            <p:cNvPr id="862" name="Shape"/>
            <p:cNvSpPr/>
            <p:nvPr/>
          </p:nvSpPr>
          <p:spPr>
            <a:xfrm>
              <a:off x="0" y="0"/>
              <a:ext cx="4766170" cy="615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"/>
                  </a:moveTo>
                  <a:cubicBezTo>
                    <a:pt x="0" y="1587"/>
                    <a:pt x="114" y="1038"/>
                    <a:pt x="316" y="633"/>
                  </a:cubicBezTo>
                  <a:cubicBezTo>
                    <a:pt x="519" y="228"/>
                    <a:pt x="794" y="0"/>
                    <a:pt x="1080" y="0"/>
                  </a:cubicBezTo>
                  <a:lnTo>
                    <a:pt x="20520" y="0"/>
                  </a:lnTo>
                  <a:cubicBezTo>
                    <a:pt x="20806" y="0"/>
                    <a:pt x="21081" y="228"/>
                    <a:pt x="21284" y="633"/>
                  </a:cubicBezTo>
                  <a:cubicBezTo>
                    <a:pt x="21486" y="1038"/>
                    <a:pt x="21600" y="1587"/>
                    <a:pt x="21600" y="2160"/>
                  </a:cubicBezTo>
                  <a:lnTo>
                    <a:pt x="21600" y="19440"/>
                  </a:lnTo>
                  <a:cubicBezTo>
                    <a:pt x="21600" y="20013"/>
                    <a:pt x="21486" y="20562"/>
                    <a:pt x="21284" y="20967"/>
                  </a:cubicBezTo>
                  <a:cubicBezTo>
                    <a:pt x="21081" y="21372"/>
                    <a:pt x="20806" y="21600"/>
                    <a:pt x="20520" y="21600"/>
                  </a:cubicBezTo>
                  <a:lnTo>
                    <a:pt x="1080" y="21600"/>
                  </a:lnTo>
                  <a:cubicBezTo>
                    <a:pt x="794" y="21600"/>
                    <a:pt x="519" y="21372"/>
                    <a:pt x="316" y="20967"/>
                  </a:cubicBezTo>
                  <a:cubicBezTo>
                    <a:pt x="114" y="20562"/>
                    <a:pt x="0" y="20013"/>
                    <a:pt x="0" y="19440"/>
                  </a:cubicBezTo>
                  <a:lnTo>
                    <a:pt x="0" y="216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C73AD"/>
                </a:gs>
                <a:gs pos="80000">
                  <a:srgbClr val="0F97E4"/>
                </a:gs>
                <a:gs pos="100000">
                  <a:srgbClr val="0B99E9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35000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ctr" defTabSz="2022968">
                <a:lnSpc>
                  <a:spcPct val="90000"/>
                </a:lnSpc>
                <a:spcBef>
                  <a:spcPts val="1000"/>
                </a:spcBef>
                <a:def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863" name="Primary1"/>
            <p:cNvSpPr txBox="1"/>
            <p:nvPr/>
          </p:nvSpPr>
          <p:spPr>
            <a:xfrm>
              <a:off x="0" y="-5587"/>
              <a:ext cx="4766170" cy="6267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113" tIns="91113" rIns="91113" bIns="91113" numCol="1" anchor="ctr">
              <a:spAutoFit/>
            </a:bodyPr>
            <a:lstStyle/>
            <a:p>
              <a:pPr algn="ctr" defTabSz="2022968">
                <a:lnSpc>
                  <a:spcPct val="90000"/>
                </a:lnSpc>
                <a:spcBef>
                  <a:spcPts val="1100"/>
                </a:spcBef>
                <a:defRPr sz="2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Primary</a:t>
              </a:r>
              <a:r>
                <a:rPr baseline="30571"/>
                <a:t>1</a:t>
              </a:r>
            </a:p>
          </p:txBody>
        </p:sp>
      </p:grpSp>
      <p:grpSp>
        <p:nvGrpSpPr>
          <p:cNvPr id="867" name="Freeform 41"/>
          <p:cNvGrpSpPr/>
          <p:nvPr/>
        </p:nvGrpSpPr>
        <p:grpSpPr>
          <a:xfrm>
            <a:off x="1731716" y="4330417"/>
            <a:ext cx="3942081" cy="1993620"/>
            <a:chOff x="0" y="0"/>
            <a:chExt cx="3942080" cy="1993618"/>
          </a:xfrm>
        </p:grpSpPr>
        <p:sp>
          <p:nvSpPr>
            <p:cNvPr id="865" name="Shape"/>
            <p:cNvSpPr/>
            <p:nvPr/>
          </p:nvSpPr>
          <p:spPr>
            <a:xfrm>
              <a:off x="-1" y="0"/>
              <a:ext cx="3942081" cy="1993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"/>
                  </a:moveTo>
                  <a:cubicBezTo>
                    <a:pt x="0" y="1587"/>
                    <a:pt x="142" y="1038"/>
                    <a:pt x="395" y="633"/>
                  </a:cubicBezTo>
                  <a:cubicBezTo>
                    <a:pt x="649" y="228"/>
                    <a:pt x="992" y="0"/>
                    <a:pt x="1350" y="0"/>
                  </a:cubicBezTo>
                  <a:lnTo>
                    <a:pt x="20250" y="0"/>
                  </a:lnTo>
                  <a:cubicBezTo>
                    <a:pt x="20608" y="0"/>
                    <a:pt x="20951" y="228"/>
                    <a:pt x="21205" y="633"/>
                  </a:cubicBezTo>
                  <a:cubicBezTo>
                    <a:pt x="21458" y="1038"/>
                    <a:pt x="21600" y="1587"/>
                    <a:pt x="21600" y="2160"/>
                  </a:cubicBezTo>
                  <a:lnTo>
                    <a:pt x="21600" y="19440"/>
                  </a:lnTo>
                  <a:cubicBezTo>
                    <a:pt x="21600" y="20013"/>
                    <a:pt x="21458" y="20562"/>
                    <a:pt x="21205" y="20967"/>
                  </a:cubicBezTo>
                  <a:cubicBezTo>
                    <a:pt x="20951" y="21372"/>
                    <a:pt x="20608" y="21600"/>
                    <a:pt x="20250" y="21600"/>
                  </a:cubicBezTo>
                  <a:lnTo>
                    <a:pt x="1350" y="21600"/>
                  </a:lnTo>
                  <a:cubicBezTo>
                    <a:pt x="992" y="21600"/>
                    <a:pt x="649" y="21372"/>
                    <a:pt x="395" y="20967"/>
                  </a:cubicBezTo>
                  <a:cubicBezTo>
                    <a:pt x="142" y="20562"/>
                    <a:pt x="0" y="20013"/>
                    <a:pt x="0" y="19440"/>
                  </a:cubicBezTo>
                  <a:lnTo>
                    <a:pt x="0" y="216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2995D2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568959">
                <a:lnSpc>
                  <a:spcPct val="90000"/>
                </a:lnSpc>
                <a:spcBef>
                  <a:spcPts val="400"/>
                </a:spcBef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866" name="Dilated colon…"/>
            <p:cNvSpPr txBox="1"/>
            <p:nvPr/>
          </p:nvSpPr>
          <p:spPr>
            <a:xfrm>
              <a:off x="0" y="0"/>
              <a:ext cx="3942080" cy="1281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9570" tIns="49570" rIns="49570" bIns="49570" numCol="1" anchor="t">
              <a:spAutoFit/>
            </a:bodyPr>
            <a:lstStyle/>
            <a:p>
              <a:pPr indent="88900" defTabSz="568959">
                <a:lnSpc>
                  <a:spcPct val="90000"/>
                </a:lnSpc>
                <a:defRPr b="1" sz="22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Dilated colon</a:t>
              </a:r>
              <a:endParaRPr baseline="30545"/>
            </a:p>
            <a:p>
              <a:pPr lvl="1" marL="306388" indent="-185738" defTabSz="568959">
                <a:lnSpc>
                  <a:spcPct val="90000"/>
                </a:lnSpc>
                <a:spcBef>
                  <a:spcPts val="300"/>
                </a:spcBef>
                <a:buSzPct val="100000"/>
                <a:buChar char="•"/>
                <a:defRPr sz="1800">
                  <a:solidFill>
                    <a:srgbClr val="A6A6A6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Hirschsprung’s disease</a:t>
              </a:r>
            </a:p>
            <a:p>
              <a:pPr lvl="1" marL="306388" indent="-185738" defTabSz="568959">
                <a:lnSpc>
                  <a:spcPct val="90000"/>
                </a:lnSpc>
                <a:spcBef>
                  <a:spcPts val="300"/>
                </a:spcBef>
                <a:buSzPct val="100000"/>
                <a:buChar char="•"/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Idiopathic megacolon / megarectum</a:t>
              </a:r>
            </a:p>
            <a:p>
              <a:pPr lvl="1" marL="306388" indent="-185738" defTabSz="568959">
                <a:lnSpc>
                  <a:spcPct val="90000"/>
                </a:lnSpc>
                <a:spcBef>
                  <a:spcPts val="300"/>
                </a:spcBef>
                <a:buSzPct val="100000"/>
                <a:buChar char="•"/>
                <a:defRPr sz="1800">
                  <a:solidFill>
                    <a:srgbClr val="A6A6A6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Chronic intestinal pseudo-obstruction</a:t>
              </a:r>
            </a:p>
          </p:txBody>
        </p:sp>
      </p:grpSp>
      <p:grpSp>
        <p:nvGrpSpPr>
          <p:cNvPr id="870" name="Freeform 42"/>
          <p:cNvGrpSpPr/>
          <p:nvPr/>
        </p:nvGrpSpPr>
        <p:grpSpPr>
          <a:xfrm>
            <a:off x="7074259" y="1881645"/>
            <a:ext cx="4763912" cy="615554"/>
            <a:chOff x="0" y="0"/>
            <a:chExt cx="4763911" cy="615553"/>
          </a:xfrm>
        </p:grpSpPr>
        <p:sp>
          <p:nvSpPr>
            <p:cNvPr id="868" name="Shape"/>
            <p:cNvSpPr/>
            <p:nvPr/>
          </p:nvSpPr>
          <p:spPr>
            <a:xfrm>
              <a:off x="0" y="0"/>
              <a:ext cx="4763912" cy="615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"/>
                  </a:moveTo>
                  <a:cubicBezTo>
                    <a:pt x="0" y="1587"/>
                    <a:pt x="114" y="1038"/>
                    <a:pt x="316" y="633"/>
                  </a:cubicBezTo>
                  <a:cubicBezTo>
                    <a:pt x="519" y="228"/>
                    <a:pt x="794" y="0"/>
                    <a:pt x="1080" y="0"/>
                  </a:cubicBezTo>
                  <a:lnTo>
                    <a:pt x="20520" y="0"/>
                  </a:lnTo>
                  <a:cubicBezTo>
                    <a:pt x="20806" y="0"/>
                    <a:pt x="21081" y="228"/>
                    <a:pt x="21284" y="633"/>
                  </a:cubicBezTo>
                  <a:cubicBezTo>
                    <a:pt x="21486" y="1038"/>
                    <a:pt x="21600" y="1587"/>
                    <a:pt x="21600" y="2160"/>
                  </a:cubicBezTo>
                  <a:lnTo>
                    <a:pt x="21600" y="19440"/>
                  </a:lnTo>
                  <a:cubicBezTo>
                    <a:pt x="21600" y="20013"/>
                    <a:pt x="21486" y="20562"/>
                    <a:pt x="21284" y="20967"/>
                  </a:cubicBezTo>
                  <a:cubicBezTo>
                    <a:pt x="21081" y="21372"/>
                    <a:pt x="20806" y="21600"/>
                    <a:pt x="20520" y="21600"/>
                  </a:cubicBezTo>
                  <a:lnTo>
                    <a:pt x="1080" y="21600"/>
                  </a:lnTo>
                  <a:cubicBezTo>
                    <a:pt x="794" y="21600"/>
                    <a:pt x="519" y="21372"/>
                    <a:pt x="316" y="20967"/>
                  </a:cubicBezTo>
                  <a:cubicBezTo>
                    <a:pt x="114" y="20562"/>
                    <a:pt x="0" y="20013"/>
                    <a:pt x="0" y="19440"/>
                  </a:cubicBezTo>
                  <a:lnTo>
                    <a:pt x="0" y="216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091B5"/>
                </a:gs>
                <a:gs pos="80000">
                  <a:srgbClr val="6ABEEE"/>
                </a:gs>
                <a:gs pos="100000">
                  <a:srgbClr val="68C0F1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35000"/>
                </a:srgbClr>
              </a:outerShdw>
            </a:effectLst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ctr" defTabSz="1517226">
                <a:lnSpc>
                  <a:spcPct val="90000"/>
                </a:lnSpc>
                <a:spcBef>
                  <a:spcPts val="1000"/>
                </a:spcBef>
                <a:def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869" name="Secondary2,3"/>
            <p:cNvSpPr txBox="1"/>
            <p:nvPr/>
          </p:nvSpPr>
          <p:spPr>
            <a:xfrm>
              <a:off x="0" y="8863"/>
              <a:ext cx="4763912" cy="5978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663" tIns="76663" rIns="76663" bIns="76663" numCol="1" anchor="ctr">
              <a:spAutoFit/>
            </a:bodyPr>
            <a:lstStyle/>
            <a:p>
              <a:pPr algn="ctr" defTabSz="1517226">
                <a:lnSpc>
                  <a:spcPct val="90000"/>
                </a:lnSpc>
                <a:spcBef>
                  <a:spcPts val="1100"/>
                </a:spcBef>
                <a:defRPr sz="2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Secondary</a:t>
              </a:r>
              <a:r>
                <a:rPr baseline="30571"/>
                <a:t>2,3</a:t>
              </a:r>
            </a:p>
          </p:txBody>
        </p:sp>
      </p:grpSp>
      <p:grpSp>
        <p:nvGrpSpPr>
          <p:cNvPr id="873" name="Freeform 43"/>
          <p:cNvGrpSpPr/>
          <p:nvPr/>
        </p:nvGrpSpPr>
        <p:grpSpPr>
          <a:xfrm>
            <a:off x="7299396" y="2609991"/>
            <a:ext cx="4334934" cy="957298"/>
            <a:chOff x="0" y="0"/>
            <a:chExt cx="4334933" cy="957297"/>
          </a:xfrm>
        </p:grpSpPr>
        <p:sp>
          <p:nvSpPr>
            <p:cNvPr id="871" name="Shape"/>
            <p:cNvSpPr/>
            <p:nvPr/>
          </p:nvSpPr>
          <p:spPr>
            <a:xfrm>
              <a:off x="0" y="0"/>
              <a:ext cx="4334934" cy="957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"/>
                  </a:moveTo>
                  <a:cubicBezTo>
                    <a:pt x="0" y="1587"/>
                    <a:pt x="142" y="1038"/>
                    <a:pt x="395" y="633"/>
                  </a:cubicBezTo>
                  <a:cubicBezTo>
                    <a:pt x="649" y="228"/>
                    <a:pt x="992" y="0"/>
                    <a:pt x="1350" y="0"/>
                  </a:cubicBezTo>
                  <a:lnTo>
                    <a:pt x="20250" y="0"/>
                  </a:lnTo>
                  <a:cubicBezTo>
                    <a:pt x="20608" y="0"/>
                    <a:pt x="20951" y="228"/>
                    <a:pt x="21205" y="633"/>
                  </a:cubicBezTo>
                  <a:cubicBezTo>
                    <a:pt x="21458" y="1038"/>
                    <a:pt x="21600" y="1587"/>
                    <a:pt x="21600" y="2160"/>
                  </a:cubicBezTo>
                  <a:lnTo>
                    <a:pt x="21600" y="19440"/>
                  </a:lnTo>
                  <a:cubicBezTo>
                    <a:pt x="21600" y="20013"/>
                    <a:pt x="21458" y="20562"/>
                    <a:pt x="21205" y="20967"/>
                  </a:cubicBezTo>
                  <a:cubicBezTo>
                    <a:pt x="20951" y="21372"/>
                    <a:pt x="20608" y="21600"/>
                    <a:pt x="20250" y="21600"/>
                  </a:cubicBezTo>
                  <a:lnTo>
                    <a:pt x="1350" y="21600"/>
                  </a:lnTo>
                  <a:cubicBezTo>
                    <a:pt x="992" y="21600"/>
                    <a:pt x="649" y="21372"/>
                    <a:pt x="395" y="20967"/>
                  </a:cubicBezTo>
                  <a:cubicBezTo>
                    <a:pt x="142" y="20562"/>
                    <a:pt x="0" y="20013"/>
                    <a:pt x="0" y="19440"/>
                  </a:cubicBezTo>
                  <a:lnTo>
                    <a:pt x="0" y="216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7DC0E6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821831">
                <a:lnSpc>
                  <a:spcPct val="90000"/>
                </a:lnSpc>
                <a:spcBef>
                  <a:spcPts val="400"/>
                </a:spcBef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872" name="Intrinsic…"/>
            <p:cNvSpPr/>
            <p:nvPr/>
          </p:nvSpPr>
          <p:spPr>
            <a:xfrm>
              <a:off x="0" y="0"/>
              <a:ext cx="433493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6795" tIns="56795" rIns="56795" bIns="56795" numCol="1" anchor="t">
              <a:spAutoFit/>
            </a:bodyPr>
            <a:lstStyle>
              <a:lvl1pPr indent="88900" defTabSz="821831">
                <a:lnSpc>
                  <a:spcPct val="90000"/>
                </a:lnSpc>
                <a:defRPr b="1" sz="2200">
                  <a:latin typeface="Calibri"/>
                  <a:ea typeface="Calibri"/>
                  <a:cs typeface="Calibri"/>
                  <a:sym typeface="Calibri"/>
                </a:defRPr>
              </a:lvl1pPr>
              <a:lvl2pPr marL="315459" indent="-226559" defTabSz="821831">
                <a:lnSpc>
                  <a:spcPct val="90000"/>
                </a:lnSpc>
                <a:spcBef>
                  <a:spcPts val="400"/>
                </a:spcBef>
                <a:buSzPct val="100000"/>
                <a:buChar char="•"/>
                <a:defRPr sz="1800">
                  <a:latin typeface="Calibri"/>
                  <a:ea typeface="Calibri"/>
                  <a:cs typeface="Calibri"/>
                  <a:sym typeface="Calibri"/>
                </a:defRPr>
              </a:lvl2pPr>
            </a:lstStyle>
            <a:p>
              <a:pPr/>
              <a:r>
                <a:t>Intrinsic</a:t>
              </a:r>
            </a:p>
            <a:p>
              <a:pPr lvl="1"/>
              <a:r>
                <a:t>e.g., colorectal cancer, diverticular disease</a:t>
              </a:r>
            </a:p>
          </p:txBody>
        </p:sp>
      </p:grpSp>
      <p:grpSp>
        <p:nvGrpSpPr>
          <p:cNvPr id="876" name="Freeform 44"/>
          <p:cNvGrpSpPr/>
          <p:nvPr/>
        </p:nvGrpSpPr>
        <p:grpSpPr>
          <a:xfrm>
            <a:off x="7299396" y="3741138"/>
            <a:ext cx="4404925" cy="959556"/>
            <a:chOff x="0" y="0"/>
            <a:chExt cx="4404924" cy="959554"/>
          </a:xfrm>
        </p:grpSpPr>
        <p:sp>
          <p:nvSpPr>
            <p:cNvPr id="874" name="Shape"/>
            <p:cNvSpPr/>
            <p:nvPr/>
          </p:nvSpPr>
          <p:spPr>
            <a:xfrm>
              <a:off x="0" y="0"/>
              <a:ext cx="4404924" cy="959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"/>
                  </a:moveTo>
                  <a:cubicBezTo>
                    <a:pt x="0" y="1587"/>
                    <a:pt x="142" y="1038"/>
                    <a:pt x="395" y="633"/>
                  </a:cubicBezTo>
                  <a:cubicBezTo>
                    <a:pt x="649" y="228"/>
                    <a:pt x="992" y="0"/>
                    <a:pt x="1350" y="0"/>
                  </a:cubicBezTo>
                  <a:lnTo>
                    <a:pt x="20250" y="0"/>
                  </a:lnTo>
                  <a:cubicBezTo>
                    <a:pt x="20608" y="0"/>
                    <a:pt x="20951" y="228"/>
                    <a:pt x="21205" y="633"/>
                  </a:cubicBezTo>
                  <a:cubicBezTo>
                    <a:pt x="21458" y="1038"/>
                    <a:pt x="21600" y="1587"/>
                    <a:pt x="21600" y="2160"/>
                  </a:cubicBezTo>
                  <a:lnTo>
                    <a:pt x="21600" y="19440"/>
                  </a:lnTo>
                  <a:cubicBezTo>
                    <a:pt x="21600" y="20013"/>
                    <a:pt x="21458" y="20562"/>
                    <a:pt x="21205" y="20967"/>
                  </a:cubicBezTo>
                  <a:cubicBezTo>
                    <a:pt x="20951" y="21372"/>
                    <a:pt x="20608" y="21600"/>
                    <a:pt x="20250" y="21600"/>
                  </a:cubicBezTo>
                  <a:lnTo>
                    <a:pt x="1350" y="21600"/>
                  </a:lnTo>
                  <a:cubicBezTo>
                    <a:pt x="992" y="21600"/>
                    <a:pt x="649" y="21372"/>
                    <a:pt x="395" y="20967"/>
                  </a:cubicBezTo>
                  <a:cubicBezTo>
                    <a:pt x="142" y="20562"/>
                    <a:pt x="0" y="20013"/>
                    <a:pt x="0" y="19440"/>
                  </a:cubicBezTo>
                  <a:lnTo>
                    <a:pt x="0" y="216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7DC0E6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821831">
                <a:lnSpc>
                  <a:spcPct val="90000"/>
                </a:lnSpc>
                <a:spcBef>
                  <a:spcPts val="400"/>
                </a:spcBef>
                <a:defRPr i="1" sz="18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875" name="Metabolic / endocrine…"/>
            <p:cNvSpPr/>
            <p:nvPr/>
          </p:nvSpPr>
          <p:spPr>
            <a:xfrm>
              <a:off x="0" y="0"/>
              <a:ext cx="4404925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6795" tIns="56795" rIns="56795" bIns="56795" numCol="1" anchor="t">
              <a:spAutoFit/>
            </a:bodyPr>
            <a:lstStyle>
              <a:lvl1pPr indent="88900" defTabSz="821831">
                <a:lnSpc>
                  <a:spcPct val="90000"/>
                </a:lnSpc>
                <a:defRPr b="1" sz="2200">
                  <a:latin typeface="Calibri"/>
                  <a:ea typeface="Calibri"/>
                  <a:cs typeface="Calibri"/>
                  <a:sym typeface="Calibri"/>
                </a:defRPr>
              </a:lvl1pPr>
              <a:lvl2pPr marL="315459" indent="-226559" defTabSz="821831">
                <a:lnSpc>
                  <a:spcPct val="90000"/>
                </a:lnSpc>
                <a:spcBef>
                  <a:spcPts val="400"/>
                </a:spcBef>
                <a:buSzPct val="100000"/>
                <a:buChar char="•"/>
                <a:defRPr sz="1800">
                  <a:latin typeface="Calibri"/>
                  <a:ea typeface="Calibri"/>
                  <a:cs typeface="Calibri"/>
                  <a:sym typeface="Calibri"/>
                </a:defRPr>
              </a:lvl2pPr>
            </a:lstStyle>
            <a:p>
              <a:pPr/>
              <a:r>
                <a:t>Metabolic / endocrine</a:t>
              </a:r>
            </a:p>
            <a:p>
              <a:pPr lvl="1"/>
              <a:r>
                <a:t>e.g., hypercalcaemia, coeliac, hypothyroidism, hypokalaemia</a:t>
              </a:r>
            </a:p>
          </p:txBody>
        </p:sp>
      </p:grpSp>
      <p:grpSp>
        <p:nvGrpSpPr>
          <p:cNvPr id="879" name="Freeform 45"/>
          <p:cNvGrpSpPr/>
          <p:nvPr/>
        </p:nvGrpSpPr>
        <p:grpSpPr>
          <a:xfrm>
            <a:off x="7299396" y="4874542"/>
            <a:ext cx="4404925" cy="957299"/>
            <a:chOff x="0" y="0"/>
            <a:chExt cx="4404924" cy="957297"/>
          </a:xfrm>
        </p:grpSpPr>
        <p:sp>
          <p:nvSpPr>
            <p:cNvPr id="877" name="Shape"/>
            <p:cNvSpPr/>
            <p:nvPr/>
          </p:nvSpPr>
          <p:spPr>
            <a:xfrm>
              <a:off x="0" y="0"/>
              <a:ext cx="4404924" cy="957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"/>
                  </a:moveTo>
                  <a:cubicBezTo>
                    <a:pt x="0" y="1587"/>
                    <a:pt x="142" y="1038"/>
                    <a:pt x="395" y="633"/>
                  </a:cubicBezTo>
                  <a:cubicBezTo>
                    <a:pt x="649" y="228"/>
                    <a:pt x="992" y="0"/>
                    <a:pt x="1350" y="0"/>
                  </a:cubicBezTo>
                  <a:lnTo>
                    <a:pt x="20250" y="0"/>
                  </a:lnTo>
                  <a:cubicBezTo>
                    <a:pt x="20608" y="0"/>
                    <a:pt x="20951" y="228"/>
                    <a:pt x="21205" y="633"/>
                  </a:cubicBezTo>
                  <a:cubicBezTo>
                    <a:pt x="21458" y="1038"/>
                    <a:pt x="21600" y="1587"/>
                    <a:pt x="21600" y="2160"/>
                  </a:cubicBezTo>
                  <a:lnTo>
                    <a:pt x="21600" y="19440"/>
                  </a:lnTo>
                  <a:cubicBezTo>
                    <a:pt x="21600" y="20013"/>
                    <a:pt x="21458" y="20562"/>
                    <a:pt x="21205" y="20967"/>
                  </a:cubicBezTo>
                  <a:cubicBezTo>
                    <a:pt x="20951" y="21372"/>
                    <a:pt x="20608" y="21600"/>
                    <a:pt x="20250" y="21600"/>
                  </a:cubicBezTo>
                  <a:lnTo>
                    <a:pt x="1350" y="21600"/>
                  </a:lnTo>
                  <a:cubicBezTo>
                    <a:pt x="992" y="21600"/>
                    <a:pt x="649" y="21372"/>
                    <a:pt x="395" y="20967"/>
                  </a:cubicBezTo>
                  <a:cubicBezTo>
                    <a:pt x="142" y="20562"/>
                    <a:pt x="0" y="20013"/>
                    <a:pt x="0" y="19440"/>
                  </a:cubicBezTo>
                  <a:lnTo>
                    <a:pt x="0" y="216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7DC0E6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821831">
                <a:lnSpc>
                  <a:spcPct val="90000"/>
                </a:lnSpc>
                <a:spcBef>
                  <a:spcPts val="400"/>
                </a:spcBef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878" name="Neurological…"/>
            <p:cNvSpPr/>
            <p:nvPr/>
          </p:nvSpPr>
          <p:spPr>
            <a:xfrm>
              <a:off x="0" y="0"/>
              <a:ext cx="440492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6795" tIns="56795" rIns="56795" bIns="56795" numCol="1" anchor="t">
              <a:spAutoFit/>
            </a:bodyPr>
            <a:lstStyle>
              <a:lvl1pPr indent="88900" defTabSz="821831">
                <a:lnSpc>
                  <a:spcPct val="90000"/>
                </a:lnSpc>
                <a:defRPr b="1" sz="2200">
                  <a:latin typeface="Calibri"/>
                  <a:ea typeface="Calibri"/>
                  <a:cs typeface="Calibri"/>
                  <a:sym typeface="Calibri"/>
                </a:defRPr>
              </a:lvl1pPr>
              <a:lvl2pPr marL="315459" indent="-226559" defTabSz="821831">
                <a:lnSpc>
                  <a:spcPct val="90000"/>
                </a:lnSpc>
                <a:spcBef>
                  <a:spcPts val="400"/>
                </a:spcBef>
                <a:buSzPct val="100000"/>
                <a:buChar char="•"/>
                <a:defRPr sz="1800">
                  <a:latin typeface="Calibri"/>
                  <a:ea typeface="Calibri"/>
                  <a:cs typeface="Calibri"/>
                  <a:sym typeface="Calibri"/>
                </a:defRPr>
              </a:lvl2pPr>
            </a:lstStyle>
            <a:p>
              <a:pPr/>
              <a:r>
                <a:t>Neurological</a:t>
              </a:r>
            </a:p>
            <a:p>
              <a:pPr lvl="1"/>
              <a:r>
                <a:t>e.g., spinal cord injury, multiple sclerosis, Parkinson’s disease</a:t>
              </a:r>
            </a:p>
          </p:txBody>
        </p:sp>
      </p:grpSp>
      <p:grpSp>
        <p:nvGrpSpPr>
          <p:cNvPr id="882" name="Freeform 46"/>
          <p:cNvGrpSpPr/>
          <p:nvPr/>
        </p:nvGrpSpPr>
        <p:grpSpPr>
          <a:xfrm>
            <a:off x="7299396" y="6005688"/>
            <a:ext cx="4382347" cy="959558"/>
            <a:chOff x="0" y="0"/>
            <a:chExt cx="4382346" cy="959556"/>
          </a:xfrm>
        </p:grpSpPr>
        <p:sp>
          <p:nvSpPr>
            <p:cNvPr id="880" name="Shape"/>
            <p:cNvSpPr/>
            <p:nvPr/>
          </p:nvSpPr>
          <p:spPr>
            <a:xfrm>
              <a:off x="0" y="0"/>
              <a:ext cx="4382346" cy="959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"/>
                  </a:moveTo>
                  <a:cubicBezTo>
                    <a:pt x="0" y="1587"/>
                    <a:pt x="142" y="1038"/>
                    <a:pt x="395" y="633"/>
                  </a:cubicBezTo>
                  <a:cubicBezTo>
                    <a:pt x="649" y="228"/>
                    <a:pt x="992" y="0"/>
                    <a:pt x="1350" y="0"/>
                  </a:cubicBezTo>
                  <a:lnTo>
                    <a:pt x="20250" y="0"/>
                  </a:lnTo>
                  <a:cubicBezTo>
                    <a:pt x="20608" y="0"/>
                    <a:pt x="20951" y="228"/>
                    <a:pt x="21205" y="633"/>
                  </a:cubicBezTo>
                  <a:cubicBezTo>
                    <a:pt x="21458" y="1038"/>
                    <a:pt x="21600" y="1587"/>
                    <a:pt x="21600" y="2160"/>
                  </a:cubicBezTo>
                  <a:lnTo>
                    <a:pt x="21600" y="19440"/>
                  </a:lnTo>
                  <a:cubicBezTo>
                    <a:pt x="21600" y="20013"/>
                    <a:pt x="21458" y="20562"/>
                    <a:pt x="21205" y="20967"/>
                  </a:cubicBezTo>
                  <a:cubicBezTo>
                    <a:pt x="20951" y="21372"/>
                    <a:pt x="20608" y="21600"/>
                    <a:pt x="20250" y="21600"/>
                  </a:cubicBezTo>
                  <a:lnTo>
                    <a:pt x="1350" y="21600"/>
                  </a:lnTo>
                  <a:cubicBezTo>
                    <a:pt x="992" y="21600"/>
                    <a:pt x="649" y="21372"/>
                    <a:pt x="395" y="20967"/>
                  </a:cubicBezTo>
                  <a:cubicBezTo>
                    <a:pt x="142" y="20562"/>
                    <a:pt x="0" y="20013"/>
                    <a:pt x="0" y="19440"/>
                  </a:cubicBezTo>
                  <a:lnTo>
                    <a:pt x="0" y="216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7DC0E6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821831">
                <a:lnSpc>
                  <a:spcPct val="90000"/>
                </a:lnSpc>
                <a:spcBef>
                  <a:spcPts val="400"/>
                </a:spcBef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881" name="Psychological…"/>
            <p:cNvSpPr/>
            <p:nvPr/>
          </p:nvSpPr>
          <p:spPr>
            <a:xfrm>
              <a:off x="0" y="0"/>
              <a:ext cx="438234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6795" tIns="56795" rIns="56795" bIns="56795" numCol="1" anchor="t">
              <a:spAutoFit/>
            </a:bodyPr>
            <a:lstStyle>
              <a:lvl1pPr indent="88900" defTabSz="821831">
                <a:lnSpc>
                  <a:spcPct val="90000"/>
                </a:lnSpc>
                <a:defRPr b="1" sz="2200">
                  <a:latin typeface="Calibri"/>
                  <a:ea typeface="Calibri"/>
                  <a:cs typeface="Calibri"/>
                  <a:sym typeface="Calibri"/>
                </a:defRPr>
              </a:lvl1pPr>
              <a:lvl2pPr marL="315459" indent="-226559" defTabSz="821831">
                <a:lnSpc>
                  <a:spcPct val="90000"/>
                </a:lnSpc>
                <a:spcBef>
                  <a:spcPts val="400"/>
                </a:spcBef>
                <a:buSzPct val="100000"/>
                <a:buChar char="•"/>
                <a:defRPr sz="1800">
                  <a:latin typeface="Calibri"/>
                  <a:ea typeface="Calibri"/>
                  <a:cs typeface="Calibri"/>
                  <a:sym typeface="Calibri"/>
                </a:defRPr>
              </a:lvl2pPr>
            </a:lstStyle>
            <a:p>
              <a:pPr/>
              <a:r>
                <a:t>Psychological</a:t>
              </a:r>
            </a:p>
            <a:p>
              <a:pPr lvl="1"/>
              <a:r>
                <a:t>e.g., depression, anorexia nervosa, bulimia, affective disorders, abuse</a:t>
              </a:r>
            </a:p>
          </p:txBody>
        </p:sp>
      </p:grpSp>
      <p:grpSp>
        <p:nvGrpSpPr>
          <p:cNvPr id="885" name="Freeform 47"/>
          <p:cNvGrpSpPr/>
          <p:nvPr/>
        </p:nvGrpSpPr>
        <p:grpSpPr>
          <a:xfrm>
            <a:off x="7299396" y="7139093"/>
            <a:ext cx="4427503" cy="1004713"/>
            <a:chOff x="0" y="0"/>
            <a:chExt cx="4427501" cy="1004711"/>
          </a:xfrm>
        </p:grpSpPr>
        <p:sp>
          <p:nvSpPr>
            <p:cNvPr id="883" name="Shape"/>
            <p:cNvSpPr/>
            <p:nvPr/>
          </p:nvSpPr>
          <p:spPr>
            <a:xfrm>
              <a:off x="0" y="0"/>
              <a:ext cx="4427502" cy="100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"/>
                  </a:moveTo>
                  <a:cubicBezTo>
                    <a:pt x="0" y="1587"/>
                    <a:pt x="142" y="1038"/>
                    <a:pt x="395" y="633"/>
                  </a:cubicBezTo>
                  <a:cubicBezTo>
                    <a:pt x="649" y="228"/>
                    <a:pt x="992" y="0"/>
                    <a:pt x="1350" y="0"/>
                  </a:cubicBezTo>
                  <a:lnTo>
                    <a:pt x="20250" y="0"/>
                  </a:lnTo>
                  <a:cubicBezTo>
                    <a:pt x="20608" y="0"/>
                    <a:pt x="20951" y="228"/>
                    <a:pt x="21205" y="633"/>
                  </a:cubicBezTo>
                  <a:cubicBezTo>
                    <a:pt x="21458" y="1038"/>
                    <a:pt x="21600" y="1587"/>
                    <a:pt x="21600" y="2160"/>
                  </a:cubicBezTo>
                  <a:lnTo>
                    <a:pt x="21600" y="19440"/>
                  </a:lnTo>
                  <a:cubicBezTo>
                    <a:pt x="21600" y="20013"/>
                    <a:pt x="21458" y="20562"/>
                    <a:pt x="21205" y="20967"/>
                  </a:cubicBezTo>
                  <a:cubicBezTo>
                    <a:pt x="20951" y="21372"/>
                    <a:pt x="20608" y="21600"/>
                    <a:pt x="20250" y="21600"/>
                  </a:cubicBezTo>
                  <a:lnTo>
                    <a:pt x="1350" y="21600"/>
                  </a:lnTo>
                  <a:cubicBezTo>
                    <a:pt x="992" y="21600"/>
                    <a:pt x="649" y="21372"/>
                    <a:pt x="395" y="20967"/>
                  </a:cubicBezTo>
                  <a:cubicBezTo>
                    <a:pt x="142" y="20562"/>
                    <a:pt x="0" y="20013"/>
                    <a:pt x="0" y="19440"/>
                  </a:cubicBezTo>
                  <a:lnTo>
                    <a:pt x="0" y="216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7DC0E6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marL="250614" indent="-250614" defTabSz="821831">
                <a:lnSpc>
                  <a:spcPct val="90000"/>
                </a:lnSpc>
                <a:spcBef>
                  <a:spcPts val="400"/>
                </a:spcBef>
                <a:defRPr i="1" sz="18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884" name="Medications…"/>
            <p:cNvSpPr/>
            <p:nvPr/>
          </p:nvSpPr>
          <p:spPr>
            <a:xfrm>
              <a:off x="0" y="0"/>
              <a:ext cx="4427502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6795" tIns="56795" rIns="56795" bIns="56795" numCol="1" anchor="t">
              <a:spAutoFit/>
            </a:bodyPr>
            <a:lstStyle/>
            <a:p>
              <a:pPr indent="88900" defTabSz="821831">
                <a:lnSpc>
                  <a:spcPct val="90000"/>
                </a:lnSpc>
                <a:defRPr b="1" sz="22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Medications</a:t>
              </a:r>
            </a:p>
            <a:p>
              <a:pPr lvl="1" marL="315459" indent="-226559" defTabSz="821831">
                <a:lnSpc>
                  <a:spcPct val="90000"/>
                </a:lnSpc>
                <a:spcBef>
                  <a:spcPts val="400"/>
                </a:spcBef>
                <a:buSzPct val="100000"/>
                <a:buChar char="•"/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e.g., opiates, ferrous supplements, tricyclics, diuretics, antipsychotics</a:t>
              </a:r>
            </a:p>
            <a:p>
              <a:pPr indent="88900" defTabSz="821831">
                <a:lnSpc>
                  <a:spcPct val="90000"/>
                </a:lnSpc>
                <a:defRPr b="1" sz="22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886" name="Text Placeholder 6"/>
          <p:cNvSpPr txBox="1"/>
          <p:nvPr>
            <p:ph type="body" sz="quarter" idx="1"/>
          </p:nvPr>
        </p:nvSpPr>
        <p:spPr>
          <a:xfrm>
            <a:off x="1688817" y="9177867"/>
            <a:ext cx="8807594" cy="43349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1000"/>
              </a:lnSpc>
            </a:pPr>
            <a:r>
              <a:t>1. Gattuso JM &amp; Kamm MA. Aliment Pharmacol Ther. 1993;7(5):487-500; 2. </a:t>
            </a:r>
            <a:r>
              <a:t>Blaker P &amp; Wilkinson M. Prescriber 2010;21(9):30–45;</a:t>
            </a:r>
            <a:br/>
            <a:r>
              <a:t>3. Chatoor D &amp; Emmanuel A. Best Prac Res Clin Gastroenterol. 2009;23:517-530.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61" grpId="10"/>
      <p:bldP build="whole" bldLvl="1" animBg="1" rev="0" advAuto="0" spid="870" grpId="2"/>
      <p:bldP build="whole" bldLvl="1" animBg="1" rev="0" advAuto="0" spid="882" grpId="6"/>
      <p:bldP build="whole" bldLvl="1" animBg="1" rev="0" advAuto="0" spid="873" grpId="3"/>
      <p:bldP build="whole" bldLvl="1" animBg="1" rev="0" advAuto="0" spid="858" grpId="9"/>
      <p:bldP build="whole" bldLvl="1" animBg="1" rev="0" advAuto="0" spid="885" grpId="7"/>
      <p:bldP build="whole" bldLvl="1" animBg="1" rev="0" advAuto="0" spid="864" grpId="1"/>
      <p:bldP build="whole" bldLvl="1" animBg="1" rev="0" advAuto="0" spid="876" grpId="4"/>
      <p:bldP build="whole" bldLvl="1" animBg="1" rev="0" advAuto="0" spid="879" grpId="5"/>
      <p:bldP build="whole" bldLvl="1" animBg="1" rev="0" advAuto="0" spid="855" grpId="8"/>
      <p:bldP build="whole" bldLvl="1" animBg="1" rev="0" advAuto="0" spid="867" grpId="1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Rectangle 2"/>
          <p:cNvSpPr txBox="1"/>
          <p:nvPr/>
        </p:nvSpPr>
        <p:spPr>
          <a:xfrm>
            <a:off x="203199" y="971579"/>
            <a:ext cx="13004802" cy="8158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 anchor="ctr">
            <a:spAutoFit/>
          </a:bodyPr>
          <a:lstStyle/>
          <a:p>
            <a:pPr defTabSz="1300480">
              <a:defRPr b="1" sz="4400">
                <a:solidFill>
                  <a:srgbClr val="00435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Treatment options for chronic constipation</a:t>
            </a:r>
            <a:r>
              <a:rPr baseline="30544"/>
              <a:t>1</a:t>
            </a:r>
          </a:p>
        </p:txBody>
      </p:sp>
      <p:sp>
        <p:nvSpPr>
          <p:cNvPr id="889" name="Oval 2"/>
          <p:cNvSpPr/>
          <p:nvPr/>
        </p:nvSpPr>
        <p:spPr>
          <a:xfrm>
            <a:off x="634436" y="2235200"/>
            <a:ext cx="6883966" cy="6502400"/>
          </a:xfrm>
          <a:prstGeom prst="ellipse">
            <a:avLst/>
          </a:prstGeom>
          <a:solidFill>
            <a:srgbClr val="CCD9DE"/>
          </a:solidFill>
          <a:ln w="88900">
            <a:solidFill>
              <a:srgbClr val="7FA1AC"/>
            </a:solidFill>
          </a:ln>
        </p:spPr>
        <p:txBody>
          <a:bodyPr lIns="45718" tIns="45718" rIns="45718" bIns="45718"/>
          <a:lstStyle/>
          <a:p>
            <a:pPr algn="ctr" defTabSz="1300480">
              <a:defRPr sz="34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90" name="TextBox 6"/>
          <p:cNvSpPr txBox="1"/>
          <p:nvPr/>
        </p:nvSpPr>
        <p:spPr>
          <a:xfrm>
            <a:off x="8421510" y="4714240"/>
            <a:ext cx="2373755" cy="574547"/>
          </a:xfrm>
          <a:prstGeom prst="rect">
            <a:avLst/>
          </a:prstGeom>
          <a:solidFill>
            <a:srgbClr val="00435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defTabSz="1300480">
              <a:def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Osmotic agents</a:t>
            </a:r>
          </a:p>
        </p:txBody>
      </p:sp>
      <p:sp>
        <p:nvSpPr>
          <p:cNvPr id="891" name="TextBox 7"/>
          <p:cNvSpPr txBox="1"/>
          <p:nvPr/>
        </p:nvSpPr>
        <p:spPr>
          <a:xfrm>
            <a:off x="7010400" y="2743200"/>
            <a:ext cx="4501625" cy="574546"/>
          </a:xfrm>
          <a:prstGeom prst="rect">
            <a:avLst/>
          </a:prstGeom>
          <a:solidFill>
            <a:srgbClr val="00435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defTabSz="1300480">
              <a:def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Salts, Sugars and Soluble Fibre</a:t>
            </a:r>
          </a:p>
        </p:txBody>
      </p:sp>
      <p:sp>
        <p:nvSpPr>
          <p:cNvPr id="892" name="TextBox 9"/>
          <p:cNvSpPr txBox="1"/>
          <p:nvPr/>
        </p:nvSpPr>
        <p:spPr>
          <a:xfrm>
            <a:off x="7676443" y="6339840"/>
            <a:ext cx="4353517" cy="574547"/>
          </a:xfrm>
          <a:prstGeom prst="rect">
            <a:avLst/>
          </a:prstGeom>
          <a:solidFill>
            <a:srgbClr val="00435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defTabSz="1300480">
              <a:def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Docusate and Stool softeners</a:t>
            </a:r>
          </a:p>
        </p:txBody>
      </p:sp>
      <p:sp>
        <p:nvSpPr>
          <p:cNvPr id="893" name="TextBox 12"/>
          <p:cNvSpPr txBox="1"/>
          <p:nvPr/>
        </p:nvSpPr>
        <p:spPr>
          <a:xfrm>
            <a:off x="7877386" y="8128000"/>
            <a:ext cx="4155228" cy="574546"/>
          </a:xfrm>
          <a:prstGeom prst="rect">
            <a:avLst/>
          </a:prstGeom>
          <a:solidFill>
            <a:srgbClr val="00435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defTabSz="1300480">
              <a:def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Senna and Stimulant agents</a:t>
            </a:r>
          </a:p>
        </p:txBody>
      </p:sp>
      <p:grpSp>
        <p:nvGrpSpPr>
          <p:cNvPr id="896" name="TextBox 13"/>
          <p:cNvGrpSpPr/>
          <p:nvPr/>
        </p:nvGrpSpPr>
        <p:grpSpPr>
          <a:xfrm>
            <a:off x="406399" y="2377439"/>
            <a:ext cx="1894279" cy="629923"/>
            <a:chOff x="0" y="0"/>
            <a:chExt cx="1894278" cy="629921"/>
          </a:xfrm>
        </p:grpSpPr>
        <p:sp>
          <p:nvSpPr>
            <p:cNvPr id="894" name="Rounded Rectangle"/>
            <p:cNvSpPr/>
            <p:nvPr/>
          </p:nvSpPr>
          <p:spPr>
            <a:xfrm>
              <a:off x="0" y="0"/>
              <a:ext cx="1894279" cy="629922"/>
            </a:xfrm>
            <a:prstGeom prst="roundRect">
              <a:avLst>
                <a:gd name="adj" fmla="val 16667"/>
              </a:avLst>
            </a:prstGeom>
            <a:solidFill>
              <a:srgbClr val="7FA1A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 defTabSz="130048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95" name="GUT WALL"/>
            <p:cNvSpPr txBox="1"/>
            <p:nvPr/>
          </p:nvSpPr>
          <p:spPr>
            <a:xfrm>
              <a:off x="107265" y="30749"/>
              <a:ext cx="1679744" cy="5745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2" tIns="65022" rIns="65022" bIns="65022" numCol="1" anchor="t">
              <a:spAutoFit/>
            </a:bodyPr>
            <a:lstStyle>
              <a:lvl1pPr algn="ctr" defTabSz="1300480">
                <a:defRPr b="1" sz="2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GUT WALL</a:t>
              </a:r>
            </a:p>
          </p:txBody>
        </p:sp>
      </p:grpSp>
      <p:sp>
        <p:nvSpPr>
          <p:cNvPr id="897" name="Oval 3"/>
          <p:cNvSpPr/>
          <p:nvPr/>
        </p:nvSpPr>
        <p:spPr>
          <a:xfrm>
            <a:off x="1266612" y="2844799"/>
            <a:ext cx="5642190" cy="5258368"/>
          </a:xfrm>
          <a:prstGeom prst="ellipse">
            <a:avLst/>
          </a:prstGeom>
          <a:solidFill>
            <a:srgbClr val="FFFFFF"/>
          </a:solidFill>
          <a:ln w="88900">
            <a:solidFill>
              <a:srgbClr val="7FA1AC"/>
            </a:solidFill>
          </a:ln>
        </p:spPr>
        <p:txBody>
          <a:bodyPr lIns="45718" tIns="45718" rIns="45718" bIns="45718"/>
          <a:lstStyle/>
          <a:p>
            <a:pPr algn="ctr" defTabSz="1300480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98" name="Straight Connector 21"/>
          <p:cNvSpPr/>
          <p:nvPr/>
        </p:nvSpPr>
        <p:spPr>
          <a:xfrm>
            <a:off x="5052905" y="8405706"/>
            <a:ext cx="2824483" cy="6775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Avenir Roman"/>
              </a:defRPr>
            </a:pPr>
          </a:p>
        </p:txBody>
      </p:sp>
      <p:sp>
        <p:nvSpPr>
          <p:cNvPr id="899" name="TextBox 5"/>
          <p:cNvSpPr txBox="1"/>
          <p:nvPr/>
        </p:nvSpPr>
        <p:spPr>
          <a:xfrm>
            <a:off x="3539147" y="3210769"/>
            <a:ext cx="1169369" cy="1170299"/>
          </a:xfrm>
          <a:prstGeom prst="rect">
            <a:avLst/>
          </a:prstGeom>
          <a:solidFill>
            <a:srgbClr val="BFBFB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1300480"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Water </a:t>
            </a:r>
          </a:p>
          <a:p>
            <a:pPr algn="ctr" defTabSz="1300480"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binding </a:t>
            </a:r>
          </a:p>
          <a:p>
            <a:pPr algn="ctr" defTabSz="1300480"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 stool</a:t>
            </a:r>
          </a:p>
        </p:txBody>
      </p:sp>
      <p:sp>
        <p:nvSpPr>
          <p:cNvPr id="900" name="TextBox 8"/>
          <p:cNvSpPr txBox="1"/>
          <p:nvPr/>
        </p:nvSpPr>
        <p:spPr>
          <a:xfrm>
            <a:off x="3084819" y="5071752"/>
            <a:ext cx="2233812" cy="1563999"/>
          </a:xfrm>
          <a:prstGeom prst="rect">
            <a:avLst/>
          </a:prstGeom>
          <a:solidFill>
            <a:srgbClr val="BFBFB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1300480"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Stool </a:t>
            </a:r>
          </a:p>
          <a:p>
            <a:pPr algn="ctr" defTabSz="1300480"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softening &amp;</a:t>
            </a:r>
          </a:p>
          <a:p>
            <a:pPr algn="ctr" defTabSz="1300480"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lowers surface</a:t>
            </a:r>
          </a:p>
          <a:p>
            <a:pPr algn="ctr" defTabSz="1300480"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tension of stool</a:t>
            </a:r>
          </a:p>
        </p:txBody>
      </p:sp>
      <p:sp>
        <p:nvSpPr>
          <p:cNvPr id="901" name="TextBox 10"/>
          <p:cNvSpPr txBox="1"/>
          <p:nvPr/>
        </p:nvSpPr>
        <p:spPr>
          <a:xfrm>
            <a:off x="3353890" y="8165300"/>
            <a:ext cx="1517304" cy="382898"/>
          </a:xfrm>
          <a:prstGeom prst="rect">
            <a:avLst/>
          </a:prstGeom>
          <a:solidFill>
            <a:srgbClr val="BFBFB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 defTabSz="1300480">
              <a:defRPr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Peristalsis</a:t>
            </a:r>
          </a:p>
        </p:txBody>
      </p:sp>
      <p:sp>
        <p:nvSpPr>
          <p:cNvPr id="902" name="Straight Connector 19"/>
          <p:cNvSpPr/>
          <p:nvPr/>
        </p:nvSpPr>
        <p:spPr>
          <a:xfrm>
            <a:off x="5590256" y="5935698"/>
            <a:ext cx="2086190" cy="688623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Avenir Roman"/>
              </a:defRPr>
            </a:pPr>
          </a:p>
        </p:txBody>
      </p:sp>
      <p:cxnSp>
        <p:nvCxnSpPr>
          <p:cNvPr id="903" name="Straight Connector 19"/>
          <p:cNvCxnSpPr>
            <a:stCxn id="899" idx="0"/>
            <a:endCxn id="891" idx="0"/>
          </p:cNvCxnSpPr>
          <p:nvPr/>
        </p:nvCxnSpPr>
        <p:spPr>
          <a:xfrm flipV="1">
            <a:off x="4123831" y="3030472"/>
            <a:ext cx="5137382" cy="765447"/>
          </a:xfrm>
          <a:prstGeom prst="straightConnector1">
            <a:avLst/>
          </a:prstGeom>
          <a:ln w="12700">
            <a:solidFill>
              <a:srgbClr val="000000"/>
            </a:solidFill>
          </a:ln>
        </p:spPr>
      </p:cxnSp>
      <p:cxnSp>
        <p:nvCxnSpPr>
          <p:cNvPr id="904" name="Straight Connector 26"/>
          <p:cNvCxnSpPr>
            <a:stCxn id="899" idx="0"/>
            <a:endCxn id="890" idx="0"/>
          </p:cNvCxnSpPr>
          <p:nvPr/>
        </p:nvCxnSpPr>
        <p:spPr>
          <a:xfrm>
            <a:off x="4123831" y="3795918"/>
            <a:ext cx="5484557" cy="1205596"/>
          </a:xfrm>
          <a:prstGeom prst="straightConnector1">
            <a:avLst/>
          </a:prstGeom>
          <a:ln w="12700">
            <a:solidFill>
              <a:srgbClr val="000000"/>
            </a:solidFill>
          </a:ln>
        </p:spPr>
      </p:cxnSp>
      <p:sp>
        <p:nvSpPr>
          <p:cNvPr id="905" name="Footer Placeholder 6"/>
          <p:cNvSpPr txBox="1"/>
          <p:nvPr/>
        </p:nvSpPr>
        <p:spPr>
          <a:xfrm>
            <a:off x="5994400" y="9166576"/>
            <a:ext cx="6922348" cy="371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/>
          <a:p>
            <a:pPr algn="r" defTabSz="1300480">
              <a:defRPr baseline="30500" sz="1600">
                <a:latin typeface="Calibri"/>
                <a:ea typeface="Calibri"/>
                <a:cs typeface="Calibri"/>
                <a:sym typeface="Calibri"/>
              </a:defRPr>
            </a:pPr>
            <a:r>
              <a:t>1</a:t>
            </a:r>
            <a:r>
              <a:rPr baseline="0"/>
              <a:t>Tack &amp; Müller-Lissner. </a:t>
            </a:r>
            <a:r>
              <a:rPr baseline="0" i="1"/>
              <a:t>Clin Gastroenterol Hepatol </a:t>
            </a:r>
            <a:r>
              <a:rPr baseline="0"/>
              <a:t>2009;</a:t>
            </a:r>
            <a:r>
              <a:rPr b="1" baseline="0"/>
              <a:t>7</a:t>
            </a:r>
            <a:r>
              <a:rPr baseline="0"/>
              <a:t>:502</a:t>
            </a:r>
          </a:p>
        </p:txBody>
      </p:sp>
      <p:sp>
        <p:nvSpPr>
          <p:cNvPr id="906" name="a) Osmotic agents"/>
          <p:cNvSpPr txBox="1"/>
          <p:nvPr/>
        </p:nvSpPr>
        <p:spPr>
          <a:xfrm>
            <a:off x="337314" y="3661300"/>
            <a:ext cx="1959059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800">
                <a:solidFill>
                  <a:srgbClr val="FF40FF"/>
                </a:solidFill>
              </a:defRPr>
            </a:lvl1pPr>
          </a:lstStyle>
          <a:p>
            <a:pPr/>
            <a:r>
              <a:t>a) Osmotic agents</a:t>
            </a:r>
          </a:p>
        </p:txBody>
      </p:sp>
      <p:sp>
        <p:nvSpPr>
          <p:cNvPr id="907" name="b) Laxatives"/>
          <p:cNvSpPr txBox="1"/>
          <p:nvPr/>
        </p:nvSpPr>
        <p:spPr>
          <a:xfrm>
            <a:off x="328881" y="5668333"/>
            <a:ext cx="1336659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800">
                <a:solidFill>
                  <a:srgbClr val="FF40FF"/>
                </a:solidFill>
              </a:defRPr>
            </a:lvl1pPr>
          </a:lstStyle>
          <a:p>
            <a:pPr/>
            <a:r>
              <a:t>b) Laxatives</a:t>
            </a:r>
          </a:p>
        </p:txBody>
      </p:sp>
      <p:sp>
        <p:nvSpPr>
          <p:cNvPr id="908" name="c) Stimulants"/>
          <p:cNvSpPr txBox="1"/>
          <p:nvPr/>
        </p:nvSpPr>
        <p:spPr>
          <a:xfrm>
            <a:off x="417781" y="8229855"/>
            <a:ext cx="1425286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800">
                <a:solidFill>
                  <a:srgbClr val="FF40FF"/>
                </a:solidFill>
              </a:defRPr>
            </a:lvl1pPr>
          </a:lstStyle>
          <a:p>
            <a:pPr/>
            <a:r>
              <a:t>c) Stimulants</a:t>
            </a:r>
          </a:p>
        </p:txBody>
      </p:sp>
      <p:sp>
        <p:nvSpPr>
          <p:cNvPr id="909" name="d) Symptomatic agents"/>
          <p:cNvSpPr txBox="1"/>
          <p:nvPr/>
        </p:nvSpPr>
        <p:spPr>
          <a:xfrm>
            <a:off x="417781" y="9166832"/>
            <a:ext cx="2441931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800">
                <a:solidFill>
                  <a:srgbClr val="FF40FF"/>
                </a:solidFill>
              </a:defRPr>
            </a:lvl1pPr>
          </a:lstStyle>
          <a:p>
            <a:pPr/>
            <a:r>
              <a:t>d) Symptomatic agents</a:t>
            </a:r>
          </a:p>
        </p:txBody>
      </p:sp>
      <p:sp>
        <p:nvSpPr>
          <p:cNvPr id="910" name="TextBox 12"/>
          <p:cNvSpPr txBox="1"/>
          <p:nvPr/>
        </p:nvSpPr>
        <p:spPr>
          <a:xfrm>
            <a:off x="3406986" y="9064977"/>
            <a:ext cx="3678085" cy="574547"/>
          </a:xfrm>
          <a:prstGeom prst="rect">
            <a:avLst/>
          </a:prstGeom>
          <a:solidFill>
            <a:srgbClr val="00435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2" rIns="65022" bIns="65022">
            <a:spAutoFit/>
          </a:bodyPr>
          <a:lstStyle>
            <a:lvl1pPr defTabSz="1300480">
              <a:def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Mebeverine, colperamin</a:t>
            </a:r>
          </a:p>
        </p:txBody>
      </p:sp>
      <p:sp>
        <p:nvSpPr>
          <p:cNvPr id="911" name="Straight Connector 21"/>
          <p:cNvSpPr/>
          <p:nvPr/>
        </p:nvSpPr>
        <p:spPr>
          <a:xfrm flipV="1">
            <a:off x="2893905" y="9348864"/>
            <a:ext cx="46605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Avenir Roman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11" grpId="13"/>
      <p:bldP build="whole" bldLvl="1" animBg="1" rev="0" advAuto="0" spid="900" grpId="6"/>
      <p:bldP build="whole" bldLvl="1" animBg="1" rev="0" advAuto="0" spid="898" grpId="11"/>
      <p:bldP build="whole" bldLvl="1" animBg="1" rev="0" advAuto="0" spid="899" grpId="1"/>
      <p:bldP build="whole" bldLvl="1" animBg="1" rev="0" advAuto="0" spid="902" grpId="8"/>
      <p:bldP build="whole" bldLvl="1" animBg="1" rev="0" advAuto="0" spid="891" grpId="3"/>
      <p:bldP build="whole" bldLvl="1" animBg="1" rev="0" advAuto="0" spid="904" grpId="5"/>
      <p:bldP build="whole" bldLvl="1" animBg="1" rev="0" advAuto="0" spid="890" grpId="2"/>
      <p:bldP build="whole" bldLvl="1" animBg="1" rev="0" advAuto="0" spid="903" grpId="4"/>
      <p:bldP build="whole" bldLvl="1" animBg="1" rev="0" advAuto="0" spid="893" grpId="10"/>
      <p:bldP build="whole" bldLvl="1" animBg="1" rev="0" advAuto="0" spid="910" grpId="12"/>
      <p:bldP build="whole" bldLvl="1" animBg="1" rev="0" advAuto="0" spid="892" grpId="7"/>
      <p:bldP build="whole" bldLvl="1" animBg="1" rev="0" advAuto="0" spid="901" grpId="9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Slide Number"/>
          <p:cNvSpPr txBox="1"/>
          <p:nvPr>
            <p:ph type="sldNum" sz="quarter" idx="4294967295"/>
          </p:nvPr>
        </p:nvSpPr>
        <p:spPr>
          <a:xfrm>
            <a:off x="10711358" y="9015710"/>
            <a:ext cx="238721" cy="2219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>
              <a:defRPr sz="1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914" name="Movicol makes things easier !"/>
          <p:cNvSpPr txBox="1"/>
          <p:nvPr>
            <p:ph type="ctrTitle"/>
          </p:nvPr>
        </p:nvSpPr>
        <p:spPr>
          <a:xfrm>
            <a:off x="647700" y="87312"/>
            <a:ext cx="11709400" cy="2617788"/>
          </a:xfrm>
          <a:prstGeom prst="rect">
            <a:avLst/>
          </a:prstGeom>
        </p:spPr>
        <p:txBody>
          <a:bodyPr lIns="0" tIns="0" rIns="0" bIns="0"/>
          <a:lstStyle>
            <a:lvl1pPr indent="92075" algn="ctr" defTabSz="914400">
              <a:defRPr sz="58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Movicol makes things easier !</a:t>
            </a:r>
          </a:p>
        </p:txBody>
      </p:sp>
      <p:sp>
        <p:nvSpPr>
          <p:cNvPr id="915" name="14"/>
          <p:cNvSpPr txBox="1"/>
          <p:nvPr/>
        </p:nvSpPr>
        <p:spPr>
          <a:xfrm>
            <a:off x="10718800" y="9337972"/>
            <a:ext cx="293688" cy="221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indent="55562" algn="ctr">
              <a:defRPr sz="1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14</a:t>
            </a:r>
          </a:p>
        </p:txBody>
      </p:sp>
      <p:pic>
        <p:nvPicPr>
          <p:cNvPr id="916" name="Manual Evacuation.jpg" descr="Manual Evacuatio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6816" y="2446676"/>
            <a:ext cx="10611168" cy="62181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8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3213" cy="730250"/>
          </a:xfrm>
          <a:prstGeom prst="rect">
            <a:avLst/>
          </a:prstGeom>
          <a:ln w="12700">
            <a:miter lim="400000"/>
          </a:ln>
        </p:spPr>
      </p:pic>
      <p:sp>
        <p:nvSpPr>
          <p:cNvPr id="919" name="Osmotic agents: polyethylene glycol"/>
          <p:cNvSpPr txBox="1"/>
          <p:nvPr>
            <p:ph type="title"/>
          </p:nvPr>
        </p:nvSpPr>
        <p:spPr>
          <a:xfrm>
            <a:off x="468312" y="1290637"/>
            <a:ext cx="12074526" cy="1844676"/>
          </a:xfrm>
          <a:prstGeom prst="rect">
            <a:avLst/>
          </a:prstGeom>
        </p:spPr>
        <p:txBody>
          <a:bodyPr lIns="65022" tIns="65022" rIns="65022" bIns="65022" anchor="t"/>
          <a:lstStyle>
            <a:lvl1pPr defTabSz="914400">
              <a:defRPr b="1" sz="4200">
                <a:solidFill>
                  <a:srgbClr val="0043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Osmotic agents: polyethylene glycol</a:t>
            </a:r>
          </a:p>
        </p:txBody>
      </p:sp>
      <p:sp>
        <p:nvSpPr>
          <p:cNvPr id="920" name="Slide Number"/>
          <p:cNvSpPr txBox="1"/>
          <p:nvPr>
            <p:ph type="sldNum" sz="quarter" idx="4294967295"/>
          </p:nvPr>
        </p:nvSpPr>
        <p:spPr>
          <a:xfrm>
            <a:off x="1092998" y="9120187"/>
            <a:ext cx="340515" cy="32743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 anchor="t"/>
          <a:lstStyle>
            <a:lvl1pPr algn="r">
              <a:defRPr sz="1400">
                <a:solidFill>
                  <a:srgbClr val="0043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921" name="Attar et al. Gut. 1999.44.226-30…"/>
          <p:cNvSpPr txBox="1"/>
          <p:nvPr>
            <p:ph type="body" sz="quarter" idx="1"/>
          </p:nvPr>
        </p:nvSpPr>
        <p:spPr>
          <a:xfrm>
            <a:off x="1687512" y="7975600"/>
            <a:ext cx="8807451" cy="1577975"/>
          </a:xfrm>
          <a:prstGeom prst="rect">
            <a:avLst/>
          </a:prstGeom>
        </p:spPr>
        <p:txBody>
          <a:bodyPr lIns="65022" tIns="65022" rIns="65022" bIns="65022" anchor="b"/>
          <a:lstStyle/>
          <a:p>
            <a:pPr marL="312737" indent="-312737" defTabSz="1300162">
              <a:lnSpc>
                <a:spcPct val="90000"/>
              </a:lnSpc>
              <a:buSzPct val="100000"/>
              <a:buAutoNum type="arabicPeriod" startAt="1"/>
              <a:defRPr sz="2200">
                <a:solidFill>
                  <a:srgbClr val="0043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Attar et al. Gut. 1999.44.226-30</a:t>
            </a:r>
          </a:p>
          <a:p>
            <a:pPr marL="312737" indent="-312737" defTabSz="1300162">
              <a:lnSpc>
                <a:spcPct val="90000"/>
              </a:lnSpc>
              <a:buSzPct val="100000"/>
              <a:buAutoNum type="arabicPeriod" startAt="1"/>
              <a:defRPr sz="2200">
                <a:solidFill>
                  <a:srgbClr val="0043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Andorsky &amp; Goldner. Am J Gastroenterol. 1990;85(3):261-5</a:t>
            </a:r>
          </a:p>
          <a:p>
            <a:pPr marL="312737" indent="-312737" defTabSz="1300162">
              <a:lnSpc>
                <a:spcPct val="90000"/>
              </a:lnSpc>
              <a:buSzPct val="100000"/>
              <a:buAutoNum type="arabicPeriod" startAt="1"/>
              <a:defRPr sz="2200">
                <a:solidFill>
                  <a:srgbClr val="0043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Corazziari et al. Dig Dis Sci. 1996;41(8):1636-42</a:t>
            </a:r>
          </a:p>
          <a:p>
            <a:pPr marL="312737" indent="-312737" defTabSz="1300162">
              <a:lnSpc>
                <a:spcPct val="90000"/>
              </a:lnSpc>
              <a:buSzPct val="100000"/>
              <a:buAutoNum type="arabicPeriod" startAt="1"/>
              <a:defRPr sz="2200">
                <a:solidFill>
                  <a:srgbClr val="0043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Di Palma et al. Am J Gastroenterol. 2007;102(9):1964-71</a:t>
            </a:r>
          </a:p>
        </p:txBody>
      </p:sp>
      <p:graphicFrame>
        <p:nvGraphicFramePr>
          <p:cNvPr id="922" name="2D Column Chart"/>
          <p:cNvGraphicFramePr/>
          <p:nvPr/>
        </p:nvGraphicFramePr>
        <p:xfrm>
          <a:off x="7881911" y="4115974"/>
          <a:ext cx="3752368" cy="3123342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923" name="P&lt;0.0001"/>
          <p:cNvSpPr txBox="1"/>
          <p:nvPr/>
        </p:nvSpPr>
        <p:spPr>
          <a:xfrm>
            <a:off x="9104312" y="4862512"/>
            <a:ext cx="1789113" cy="498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 algn="ctr" defTabSz="1300162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P&lt;0.0001</a:t>
            </a:r>
          </a:p>
        </p:txBody>
      </p:sp>
      <p:graphicFrame>
        <p:nvGraphicFramePr>
          <p:cNvPr id="924" name="2D Column Chart"/>
          <p:cNvGraphicFramePr/>
          <p:nvPr/>
        </p:nvGraphicFramePr>
        <p:xfrm>
          <a:off x="1582433" y="4116363"/>
          <a:ext cx="4447935" cy="3237461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925" name="P&lt;0.005"/>
          <p:cNvSpPr txBox="1"/>
          <p:nvPr/>
        </p:nvSpPr>
        <p:spPr>
          <a:xfrm>
            <a:off x="3219450" y="4333875"/>
            <a:ext cx="1787525" cy="4983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>
            <a:lvl1pPr algn="ctr" defTabSz="1300162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P&lt;0.005</a:t>
            </a:r>
          </a:p>
        </p:txBody>
      </p:sp>
      <p:sp>
        <p:nvSpPr>
          <p:cNvPr id="926" name="Higher stool frequency with PEG vs lactulose after 1 month1"/>
          <p:cNvSpPr txBox="1"/>
          <p:nvPr/>
        </p:nvSpPr>
        <p:spPr>
          <a:xfrm>
            <a:off x="1136650" y="3241675"/>
            <a:ext cx="4618038" cy="8158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/>
          <a:p>
            <a:pPr>
              <a:defRPr b="1" i="1" sz="2200">
                <a:solidFill>
                  <a:srgbClr val="00435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Higher stool frequency with PEG vs lactulose after 1 month</a:t>
            </a:r>
            <a:r>
              <a:rPr baseline="31000"/>
              <a:t>1</a:t>
            </a:r>
          </a:p>
        </p:txBody>
      </p:sp>
      <p:sp>
        <p:nvSpPr>
          <p:cNvPr id="927" name="Less straining with PEG vs lactulose after 1 month1"/>
          <p:cNvSpPr txBox="1"/>
          <p:nvPr/>
        </p:nvSpPr>
        <p:spPr>
          <a:xfrm>
            <a:off x="7408862" y="3248025"/>
            <a:ext cx="4884738" cy="8158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>
            <a:spAutoFit/>
          </a:bodyPr>
          <a:lstStyle/>
          <a:p>
            <a:pPr>
              <a:defRPr b="1" i="1" sz="2200">
                <a:solidFill>
                  <a:srgbClr val="00435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Less straining with PEG vs lactulose after 1 month</a:t>
            </a:r>
            <a:r>
              <a:rPr baseline="31000"/>
              <a:t>1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Rectangle 2"/>
          <p:cNvSpPr txBox="1"/>
          <p:nvPr>
            <p:ph type="title" idx="4294967295"/>
          </p:nvPr>
        </p:nvSpPr>
        <p:spPr>
          <a:xfrm>
            <a:off x="-1" y="-1"/>
            <a:ext cx="13004801" cy="1625601"/>
          </a:xfrm>
          <a:prstGeom prst="rect">
            <a:avLst/>
          </a:prstGeom>
        </p:spPr>
        <p:txBody>
          <a:bodyPr lIns="65023" tIns="65023" rIns="65023" bIns="65023" anchor="t"/>
          <a:lstStyle>
            <a:lvl1pPr defTabSz="1300480">
              <a:defRPr b="1" sz="4200">
                <a:solidFill>
                  <a:srgbClr val="0043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Are current treatment options effective?</a:t>
            </a:r>
          </a:p>
        </p:txBody>
      </p:sp>
      <p:sp>
        <p:nvSpPr>
          <p:cNvPr id="930" name="Rectangle 3"/>
          <p:cNvSpPr txBox="1"/>
          <p:nvPr>
            <p:ph type="body" sz="quarter" idx="4294967295"/>
          </p:nvPr>
        </p:nvSpPr>
        <p:spPr>
          <a:xfrm>
            <a:off x="1625600" y="2101991"/>
            <a:ext cx="10126135" cy="1454010"/>
          </a:xfrm>
          <a:prstGeom prst="rect">
            <a:avLst/>
          </a:prstGeom>
        </p:spPr>
        <p:txBody>
          <a:bodyPr lIns="65023" tIns="65023" rIns="65023" bIns="65023"/>
          <a:lstStyle/>
          <a:p>
            <a:pPr marL="480059" indent="-480059" defTabSz="1300480">
              <a:spcBef>
                <a:spcPts val="600"/>
              </a:spcBef>
              <a:buSzPct val="1000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16–40% of those with constipation use laxatives</a:t>
            </a:r>
          </a:p>
          <a:p>
            <a:pPr marL="480059" indent="-480059" defTabSz="1300480">
              <a:spcBef>
                <a:spcPts val="600"/>
              </a:spcBef>
              <a:buSzPct val="100000"/>
              <a:buChar char="•"/>
              <a:defRPr b="1" sz="2800">
                <a:latin typeface="Arial"/>
                <a:ea typeface="Arial"/>
                <a:cs typeface="Arial"/>
                <a:sym typeface="Arial"/>
              </a:defRPr>
            </a:pPr>
            <a:r>
              <a:t>Symptoms persist despite laxative use </a:t>
            </a:r>
          </a:p>
        </p:txBody>
      </p:sp>
      <p:sp>
        <p:nvSpPr>
          <p:cNvPr id="931" name="Text Box 6"/>
          <p:cNvSpPr txBox="1"/>
          <p:nvPr/>
        </p:nvSpPr>
        <p:spPr>
          <a:xfrm>
            <a:off x="8868001" y="8748889"/>
            <a:ext cx="4136799" cy="371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algn="r" defTabSz="1300480"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Wald </a:t>
            </a:r>
            <a:r>
              <a:rPr i="1"/>
              <a:t>et al.</a:t>
            </a:r>
            <a:r>
              <a:t> </a:t>
            </a:r>
            <a:r>
              <a:rPr i="1"/>
              <a:t>Aliment Pharmacol Ther</a:t>
            </a:r>
            <a:r>
              <a:t> 2008;</a:t>
            </a:r>
            <a:r>
              <a:rPr b="1"/>
              <a:t>28</a:t>
            </a:r>
            <a:r>
              <a:t>:917</a:t>
            </a:r>
          </a:p>
        </p:txBody>
      </p:sp>
      <p:sp>
        <p:nvSpPr>
          <p:cNvPr id="932" name="Text Box 27"/>
          <p:cNvSpPr txBox="1"/>
          <p:nvPr/>
        </p:nvSpPr>
        <p:spPr>
          <a:xfrm>
            <a:off x="3124764" y="3361832"/>
            <a:ext cx="7238436" cy="472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defTabSz="1300480">
              <a:defRPr b="1" sz="2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Patients with ongoing constipation symptoms (%)</a:t>
            </a:r>
          </a:p>
        </p:txBody>
      </p:sp>
      <p:grpSp>
        <p:nvGrpSpPr>
          <p:cNvPr id="977" name="Group 51"/>
          <p:cNvGrpSpPr/>
          <p:nvPr/>
        </p:nvGrpSpPr>
        <p:grpSpPr>
          <a:xfrm>
            <a:off x="1641405" y="3775004"/>
            <a:ext cx="9272791" cy="5504115"/>
            <a:chOff x="0" y="0"/>
            <a:chExt cx="9272790" cy="5504113"/>
          </a:xfrm>
        </p:grpSpPr>
        <p:sp>
          <p:nvSpPr>
            <p:cNvPr id="933" name="Text Box 26"/>
            <p:cNvSpPr/>
            <p:nvPr/>
          </p:nvSpPr>
          <p:spPr>
            <a:xfrm>
              <a:off x="0" y="0"/>
              <a:ext cx="953913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/>
            <a:p>
              <a:pPr algn="r" defTabSz="1300480">
                <a:spcBef>
                  <a:spcPts val="3200"/>
                </a:spcBef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100</a:t>
              </a:r>
            </a:p>
            <a:p>
              <a:pPr algn="r" defTabSz="1300480">
                <a:spcBef>
                  <a:spcPts val="3200"/>
                </a:spcBef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80</a:t>
              </a:r>
            </a:p>
            <a:p>
              <a:pPr algn="r" defTabSz="1300480">
                <a:spcBef>
                  <a:spcPts val="3200"/>
                </a:spcBef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60</a:t>
              </a:r>
            </a:p>
            <a:p>
              <a:pPr algn="r" defTabSz="1300480">
                <a:spcBef>
                  <a:spcPts val="3200"/>
                </a:spcBef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40</a:t>
              </a:r>
            </a:p>
            <a:p>
              <a:pPr algn="r" defTabSz="1300480">
                <a:spcBef>
                  <a:spcPts val="3200"/>
                </a:spcBef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20</a:t>
              </a:r>
            </a:p>
            <a:p>
              <a:pPr algn="r" defTabSz="1300480">
                <a:spcBef>
                  <a:spcPts val="3200"/>
                </a:spcBef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0</a:t>
              </a:r>
            </a:p>
          </p:txBody>
        </p:sp>
        <p:grpSp>
          <p:nvGrpSpPr>
            <p:cNvPr id="976" name="Group 50"/>
            <p:cNvGrpSpPr/>
            <p:nvPr/>
          </p:nvGrpSpPr>
          <p:grpSpPr>
            <a:xfrm>
              <a:off x="862006" y="221382"/>
              <a:ext cx="8410785" cy="5282732"/>
              <a:chOff x="0" y="0"/>
              <a:chExt cx="8410784" cy="5282731"/>
            </a:xfrm>
          </p:grpSpPr>
          <p:sp>
            <p:nvSpPr>
              <p:cNvPr id="934" name="Line 9"/>
              <p:cNvSpPr/>
              <p:nvPr/>
            </p:nvSpPr>
            <p:spPr>
              <a:xfrm flipH="1">
                <a:off x="128174" y="0"/>
                <a:ext cx="1" cy="3795139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grpSp>
            <p:nvGrpSpPr>
              <p:cNvPr id="940" name="Group 16"/>
              <p:cNvGrpSpPr/>
              <p:nvPr/>
            </p:nvGrpSpPr>
            <p:grpSpPr>
              <a:xfrm>
                <a:off x="0" y="16867"/>
                <a:ext cx="128174" cy="2968643"/>
                <a:chOff x="0" y="0"/>
                <a:chExt cx="128173" cy="2968642"/>
              </a:xfrm>
            </p:grpSpPr>
            <p:sp>
              <p:nvSpPr>
                <p:cNvPr id="935" name="Line 10"/>
                <p:cNvSpPr/>
                <p:nvPr/>
              </p:nvSpPr>
              <p:spPr>
                <a:xfrm>
                  <a:off x="-1" y="2968642"/>
                  <a:ext cx="128175" cy="1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5023" tIns="65023" rIns="65023" bIns="65023" numCol="1" anchor="t">
                  <a:noAutofit/>
                </a:bodyPr>
                <a:lstStyle/>
                <a:p>
                  <a:pPr defTabSz="1300480">
                    <a:defRPr sz="24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936" name="Line 12"/>
                <p:cNvSpPr/>
                <p:nvPr/>
              </p:nvSpPr>
              <p:spPr>
                <a:xfrm>
                  <a:off x="-1" y="1484321"/>
                  <a:ext cx="128175" cy="1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5023" tIns="65023" rIns="65023" bIns="65023" numCol="1" anchor="t">
                  <a:noAutofit/>
                </a:bodyPr>
                <a:lstStyle/>
                <a:p>
                  <a:pPr defTabSz="1300480">
                    <a:defRPr sz="24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937" name="Line 13"/>
                <p:cNvSpPr/>
                <p:nvPr/>
              </p:nvSpPr>
              <p:spPr>
                <a:xfrm>
                  <a:off x="-1" y="2226481"/>
                  <a:ext cx="128175" cy="1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5023" tIns="65023" rIns="65023" bIns="65023" numCol="1" anchor="t">
                  <a:noAutofit/>
                </a:bodyPr>
                <a:lstStyle/>
                <a:p>
                  <a:pPr defTabSz="1300480">
                    <a:defRPr sz="24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938" name="Line 14"/>
                <p:cNvSpPr/>
                <p:nvPr/>
              </p:nvSpPr>
              <p:spPr>
                <a:xfrm>
                  <a:off x="-1" y="-1"/>
                  <a:ext cx="128175" cy="1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5023" tIns="65023" rIns="65023" bIns="65023" numCol="1" anchor="t">
                  <a:noAutofit/>
                </a:bodyPr>
                <a:lstStyle/>
                <a:p>
                  <a:pPr defTabSz="1300480">
                    <a:defRPr sz="24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939" name="Line 15"/>
                <p:cNvSpPr/>
                <p:nvPr/>
              </p:nvSpPr>
              <p:spPr>
                <a:xfrm>
                  <a:off x="-1" y="742160"/>
                  <a:ext cx="128175" cy="1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5023" tIns="65023" rIns="65023" bIns="65023" numCol="1" anchor="t">
                  <a:noAutofit/>
                </a:bodyPr>
                <a:lstStyle/>
                <a:p>
                  <a:pPr defTabSz="1300480">
                    <a:defRPr sz="24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sp>
            <p:nvSpPr>
              <p:cNvPr id="941" name="Text Box 28"/>
              <p:cNvSpPr/>
              <p:nvPr/>
            </p:nvSpPr>
            <p:spPr>
              <a:xfrm>
                <a:off x="2832162" y="3733996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65023" tIns="65023" rIns="65023" bIns="65023" numCol="1" anchor="t">
                <a:spAutoFit/>
              </a:bodyPr>
              <a:lstStyle>
                <a:lvl1pPr algn="ctr" defTabSz="1300480"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FR</a:t>
                </a:r>
              </a:p>
            </p:txBody>
          </p:sp>
          <p:sp>
            <p:nvSpPr>
              <p:cNvPr id="942" name="Text Box 29"/>
              <p:cNvSpPr/>
              <p:nvPr/>
            </p:nvSpPr>
            <p:spPr>
              <a:xfrm>
                <a:off x="1747606" y="3733996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65023" tIns="65023" rIns="65023" bIns="65023" numCol="1" anchor="t">
                <a:spAutoFit/>
              </a:bodyPr>
              <a:lstStyle>
                <a:lvl1pPr algn="ctr" defTabSz="1300480"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UK</a:t>
                </a:r>
              </a:p>
            </p:txBody>
          </p:sp>
          <p:sp>
            <p:nvSpPr>
              <p:cNvPr id="943" name="Text Box 30"/>
              <p:cNvSpPr/>
              <p:nvPr/>
            </p:nvSpPr>
            <p:spPr>
              <a:xfrm>
                <a:off x="653194" y="3733996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65023" tIns="65023" rIns="65023" bIns="65023" numCol="1" anchor="t">
                <a:spAutoFit/>
              </a:bodyPr>
              <a:lstStyle>
                <a:lvl1pPr algn="ctr" defTabSz="1300480"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US</a:t>
                </a:r>
              </a:p>
            </p:txBody>
          </p:sp>
          <p:sp>
            <p:nvSpPr>
              <p:cNvPr id="944" name="Text Box 31"/>
              <p:cNvSpPr/>
              <p:nvPr/>
            </p:nvSpPr>
            <p:spPr>
              <a:xfrm>
                <a:off x="3906850" y="3733996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65023" tIns="65023" rIns="65023" bIns="65023" numCol="1" anchor="t">
                <a:spAutoFit/>
              </a:bodyPr>
              <a:lstStyle>
                <a:lvl1pPr algn="ctr" defTabSz="1300480"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GE</a:t>
                </a:r>
              </a:p>
            </p:txBody>
          </p:sp>
          <p:sp>
            <p:nvSpPr>
              <p:cNvPr id="945" name="Text Box 32"/>
              <p:cNvSpPr/>
              <p:nvPr/>
            </p:nvSpPr>
            <p:spPr>
              <a:xfrm>
                <a:off x="5001259" y="3733996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65023" tIns="65023" rIns="65023" bIns="65023" numCol="1" anchor="t">
                <a:spAutoFit/>
              </a:bodyPr>
              <a:lstStyle>
                <a:lvl1pPr algn="ctr" defTabSz="1300480"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IT</a:t>
                </a:r>
              </a:p>
            </p:txBody>
          </p:sp>
          <p:sp>
            <p:nvSpPr>
              <p:cNvPr id="946" name="Text Box 33"/>
              <p:cNvSpPr/>
              <p:nvPr/>
            </p:nvSpPr>
            <p:spPr>
              <a:xfrm>
                <a:off x="6085813" y="3733996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65023" tIns="65023" rIns="65023" bIns="65023" numCol="1" anchor="t">
                <a:spAutoFit/>
              </a:bodyPr>
              <a:lstStyle>
                <a:lvl1pPr algn="ctr" defTabSz="1300480"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BR</a:t>
                </a:r>
              </a:p>
            </p:txBody>
          </p:sp>
          <p:sp>
            <p:nvSpPr>
              <p:cNvPr id="947" name="Text Box 34"/>
              <p:cNvSpPr/>
              <p:nvPr/>
            </p:nvSpPr>
            <p:spPr>
              <a:xfrm>
                <a:off x="7140784" y="3733996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65023" tIns="65023" rIns="65023" bIns="65023" numCol="1" anchor="t">
                <a:spAutoFit/>
              </a:bodyPr>
              <a:lstStyle>
                <a:lvl1pPr algn="ctr" defTabSz="1300480"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SK</a:t>
                </a:r>
              </a:p>
            </p:txBody>
          </p:sp>
          <p:sp>
            <p:nvSpPr>
              <p:cNvPr id="948" name="Text Box 35"/>
              <p:cNvSpPr/>
              <p:nvPr/>
            </p:nvSpPr>
            <p:spPr>
              <a:xfrm>
                <a:off x="618686" y="56927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65023" tIns="65023" rIns="65023" bIns="65023" numCol="1" anchor="t">
                <a:spAutoFit/>
              </a:bodyPr>
              <a:lstStyle>
                <a:lvl1pPr defTabSz="1300480"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Use laxative</a:t>
                </a:r>
              </a:p>
            </p:txBody>
          </p:sp>
          <p:sp>
            <p:nvSpPr>
              <p:cNvPr id="949" name="Text Box 36"/>
              <p:cNvSpPr/>
              <p:nvPr/>
            </p:nvSpPr>
            <p:spPr>
              <a:xfrm>
                <a:off x="3857551" y="4012731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65023" tIns="65023" rIns="65023" bIns="65023" numCol="1" anchor="t">
                <a:spAutoFit/>
              </a:bodyPr>
              <a:lstStyle>
                <a:lvl1pPr algn="ctr" defTabSz="1300480">
                  <a:defRPr b="1" sz="24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Country</a:t>
                </a:r>
              </a:p>
            </p:txBody>
          </p:sp>
          <p:sp>
            <p:nvSpPr>
              <p:cNvPr id="950" name="Text Box 37"/>
              <p:cNvSpPr/>
              <p:nvPr/>
            </p:nvSpPr>
            <p:spPr>
              <a:xfrm>
                <a:off x="3754026" y="56927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65023" tIns="65023" rIns="65023" bIns="65023" numCol="1" anchor="t">
                <a:spAutoFit/>
              </a:bodyPr>
              <a:lstStyle>
                <a:lvl1pPr defTabSz="1300480"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Do not use laxative</a:t>
                </a:r>
              </a:p>
            </p:txBody>
          </p:sp>
          <p:sp>
            <p:nvSpPr>
              <p:cNvPr id="951" name="Rectangle 38"/>
              <p:cNvSpPr/>
              <p:nvPr/>
            </p:nvSpPr>
            <p:spPr>
              <a:xfrm>
                <a:off x="445246" y="2411186"/>
                <a:ext cx="354473" cy="1316286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solidFill>
                  <a:srgbClr val="FF0000"/>
                </a:solidFill>
                <a:prstDash val="solid"/>
                <a:miter lim="800000"/>
              </a:ln>
              <a:effectLst>
                <a:outerShdw sx="100000" sy="100000" kx="0" ky="0" algn="b" rotWithShape="0" blurRad="63500" dist="38100" dir="5400000">
                  <a:srgbClr val="000000">
                    <a:alpha val="32000"/>
                  </a:srgbClr>
                </a:outerShdw>
              </a:effectLst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52" name="Rectangle 39"/>
              <p:cNvSpPr/>
              <p:nvPr/>
            </p:nvSpPr>
            <p:spPr>
              <a:xfrm>
                <a:off x="799719" y="2756627"/>
                <a:ext cx="354471" cy="970845"/>
              </a:xfrm>
              <a:prstGeom prst="rect">
                <a:avLst/>
              </a:prstGeom>
              <a:solidFill>
                <a:srgbClr val="0099CC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38100" dir="5400000">
                  <a:srgbClr val="000000">
                    <a:alpha val="32000"/>
                  </a:srgbClr>
                </a:outerShdw>
              </a:effectLst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53" name="Rectangle 40"/>
              <p:cNvSpPr/>
              <p:nvPr/>
            </p:nvSpPr>
            <p:spPr>
              <a:xfrm>
                <a:off x="1488340" y="2235080"/>
                <a:ext cx="356728" cy="1492393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solidFill>
                  <a:srgbClr val="FF0000"/>
                </a:solidFill>
                <a:prstDash val="solid"/>
                <a:miter lim="800000"/>
              </a:ln>
              <a:effectLst>
                <a:outerShdw sx="100000" sy="100000" kx="0" ky="0" algn="b" rotWithShape="0" blurRad="63500" dist="38100" dir="5400000">
                  <a:srgbClr val="000000">
                    <a:alpha val="32000"/>
                  </a:srgbClr>
                </a:outerShdw>
              </a:effectLst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54" name="Rectangle 41"/>
              <p:cNvSpPr/>
              <p:nvPr/>
            </p:nvSpPr>
            <p:spPr>
              <a:xfrm>
                <a:off x="1845068" y="2302812"/>
                <a:ext cx="354473" cy="1424659"/>
              </a:xfrm>
              <a:prstGeom prst="rect">
                <a:avLst/>
              </a:prstGeom>
              <a:solidFill>
                <a:srgbClr val="0099CC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38100" dir="5400000">
                  <a:srgbClr val="000000">
                    <a:alpha val="32000"/>
                  </a:srgbClr>
                </a:outerShdw>
              </a:effectLst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55" name="Rectangle 42"/>
              <p:cNvSpPr/>
              <p:nvPr/>
            </p:nvSpPr>
            <p:spPr>
              <a:xfrm>
                <a:off x="2524660" y="1729337"/>
                <a:ext cx="354472" cy="1998135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solidFill>
                  <a:srgbClr val="FF0000"/>
                </a:solidFill>
                <a:prstDash val="solid"/>
                <a:miter lim="800000"/>
              </a:ln>
              <a:effectLst>
                <a:outerShdw sx="100000" sy="100000" kx="0" ky="0" algn="b" rotWithShape="0" blurRad="63500" dist="38100" dir="5400000">
                  <a:srgbClr val="000000">
                    <a:alpha val="32000"/>
                  </a:srgbClr>
                </a:outerShdw>
              </a:effectLst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56" name="Rectangle 43"/>
              <p:cNvSpPr/>
              <p:nvPr/>
            </p:nvSpPr>
            <p:spPr>
              <a:xfrm>
                <a:off x="2879131" y="2259916"/>
                <a:ext cx="354472" cy="1467556"/>
              </a:xfrm>
              <a:prstGeom prst="rect">
                <a:avLst/>
              </a:prstGeom>
              <a:solidFill>
                <a:srgbClr val="0099CC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38100" dir="5400000">
                  <a:srgbClr val="000000">
                    <a:alpha val="32000"/>
                  </a:srgbClr>
                </a:outerShdw>
              </a:effectLst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57" name="Rectangle 44"/>
              <p:cNvSpPr/>
              <p:nvPr/>
            </p:nvSpPr>
            <p:spPr>
              <a:xfrm>
                <a:off x="3588073" y="2503756"/>
                <a:ext cx="356729" cy="1223716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solidFill>
                  <a:srgbClr val="FF0000"/>
                </a:solidFill>
                <a:prstDash val="solid"/>
                <a:miter lim="800000"/>
              </a:ln>
              <a:effectLst>
                <a:outerShdw sx="100000" sy="100000" kx="0" ky="0" algn="b" rotWithShape="0" blurRad="63500" dist="38100" dir="5400000">
                  <a:srgbClr val="000000">
                    <a:alpha val="32000"/>
                  </a:srgbClr>
                </a:outerShdw>
              </a:effectLst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58" name="Rectangle 45"/>
              <p:cNvSpPr/>
              <p:nvPr/>
            </p:nvSpPr>
            <p:spPr>
              <a:xfrm>
                <a:off x="3944801" y="2420217"/>
                <a:ext cx="354473" cy="1307255"/>
              </a:xfrm>
              <a:prstGeom prst="rect">
                <a:avLst/>
              </a:prstGeom>
              <a:solidFill>
                <a:srgbClr val="0099CC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38100" dir="5400000">
                  <a:srgbClr val="000000">
                    <a:alpha val="32000"/>
                  </a:srgbClr>
                </a:outerShdw>
              </a:effectLst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59" name="Rectangle 46"/>
              <p:cNvSpPr/>
              <p:nvPr/>
            </p:nvSpPr>
            <p:spPr>
              <a:xfrm>
                <a:off x="4604072" y="1155862"/>
                <a:ext cx="354473" cy="2571610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solidFill>
                  <a:srgbClr val="FF0000"/>
                </a:solidFill>
                <a:prstDash val="solid"/>
                <a:miter lim="800000"/>
              </a:ln>
              <a:effectLst>
                <a:outerShdw sx="100000" sy="100000" kx="0" ky="0" algn="b" rotWithShape="0" blurRad="63500" dist="38100" dir="5400000">
                  <a:srgbClr val="000000">
                    <a:alpha val="32000"/>
                  </a:srgbClr>
                </a:outerShdw>
              </a:effectLst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60" name="Rectangle 47"/>
              <p:cNvSpPr/>
              <p:nvPr/>
            </p:nvSpPr>
            <p:spPr>
              <a:xfrm>
                <a:off x="4958544" y="1036200"/>
                <a:ext cx="356729" cy="2691272"/>
              </a:xfrm>
              <a:prstGeom prst="rect">
                <a:avLst/>
              </a:prstGeom>
              <a:solidFill>
                <a:srgbClr val="0099CC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38100" dir="5400000">
                  <a:srgbClr val="000000">
                    <a:alpha val="32000"/>
                  </a:srgbClr>
                </a:outerShdw>
              </a:effectLst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61" name="Rectangle 48"/>
              <p:cNvSpPr/>
              <p:nvPr/>
            </p:nvSpPr>
            <p:spPr>
              <a:xfrm>
                <a:off x="5690064" y="1399701"/>
                <a:ext cx="354472" cy="2327771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solidFill>
                  <a:srgbClr val="FF0000"/>
                </a:solidFill>
                <a:prstDash val="solid"/>
                <a:miter lim="800000"/>
              </a:ln>
              <a:effectLst>
                <a:outerShdw sx="100000" sy="100000" kx="0" ky="0" algn="b" rotWithShape="0" blurRad="63500" dist="38100" dir="5400000">
                  <a:srgbClr val="000000">
                    <a:alpha val="32000"/>
                  </a:srgbClr>
                </a:outerShdw>
              </a:effectLst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62" name="Rectangle 49"/>
              <p:cNvSpPr/>
              <p:nvPr/>
            </p:nvSpPr>
            <p:spPr>
              <a:xfrm>
                <a:off x="6044535" y="1812876"/>
                <a:ext cx="354473" cy="1914596"/>
              </a:xfrm>
              <a:prstGeom prst="rect">
                <a:avLst/>
              </a:prstGeom>
              <a:solidFill>
                <a:srgbClr val="0099CC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38100" dir="5400000">
                  <a:srgbClr val="000000">
                    <a:alpha val="32000"/>
                  </a:srgbClr>
                </a:outerShdw>
              </a:effectLst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63" name="Rectangle 50"/>
              <p:cNvSpPr/>
              <p:nvPr/>
            </p:nvSpPr>
            <p:spPr>
              <a:xfrm>
                <a:off x="6764767" y="1239400"/>
                <a:ext cx="354472" cy="2488072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solidFill>
                  <a:srgbClr val="FF0000"/>
                </a:solidFill>
                <a:prstDash val="solid"/>
                <a:miter lim="800000"/>
              </a:ln>
              <a:effectLst>
                <a:outerShdw sx="100000" sy="100000" kx="0" ky="0" algn="b" rotWithShape="0" blurRad="63500" dist="38100" dir="5400000">
                  <a:srgbClr val="000000">
                    <a:alpha val="32000"/>
                  </a:srgbClr>
                </a:outerShdw>
              </a:effectLst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64" name="Rectangle 51"/>
              <p:cNvSpPr/>
              <p:nvPr/>
            </p:nvSpPr>
            <p:spPr>
              <a:xfrm>
                <a:off x="7119238" y="1855773"/>
                <a:ext cx="354473" cy="1871700"/>
              </a:xfrm>
              <a:prstGeom prst="rect">
                <a:avLst/>
              </a:prstGeom>
              <a:solidFill>
                <a:srgbClr val="0099CC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38100" dir="5400000">
                  <a:srgbClr val="000000">
                    <a:alpha val="32000"/>
                  </a:srgbClr>
                </a:outerShdw>
              </a:effectLst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965" name="Rectangle 52"/>
              <p:cNvSpPr/>
              <p:nvPr/>
            </p:nvSpPr>
            <p:spPr>
              <a:xfrm>
                <a:off x="3529722" y="202407"/>
                <a:ext cx="236630" cy="202407"/>
              </a:xfrm>
              <a:prstGeom prst="rect">
                <a:avLst/>
              </a:prstGeom>
              <a:solidFill>
                <a:srgbClr val="0099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1300480"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966" name="Line 11"/>
              <p:cNvSpPr/>
              <p:nvPr/>
            </p:nvSpPr>
            <p:spPr>
              <a:xfrm>
                <a:off x="0" y="3727670"/>
                <a:ext cx="7680597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grpSp>
            <p:nvGrpSpPr>
              <p:cNvPr id="974" name="Group 25"/>
              <p:cNvGrpSpPr/>
              <p:nvPr/>
            </p:nvGrpSpPr>
            <p:grpSpPr>
              <a:xfrm>
                <a:off x="1207796" y="3727670"/>
                <a:ext cx="6482661" cy="67470"/>
                <a:chOff x="0" y="0"/>
                <a:chExt cx="6482660" cy="67468"/>
              </a:xfrm>
            </p:grpSpPr>
            <p:sp>
              <p:nvSpPr>
                <p:cNvPr id="967" name="Line 18"/>
                <p:cNvSpPr/>
                <p:nvPr/>
              </p:nvSpPr>
              <p:spPr>
                <a:xfrm flipH="1">
                  <a:off x="0" y="0"/>
                  <a:ext cx="1" cy="67469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5023" tIns="65023" rIns="65023" bIns="65023" numCol="1" anchor="t">
                  <a:noAutofit/>
                </a:bodyPr>
                <a:lstStyle/>
                <a:p>
                  <a:pPr defTabSz="1300480">
                    <a:defRPr sz="24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968" name="Line 19"/>
                <p:cNvSpPr/>
                <p:nvPr/>
              </p:nvSpPr>
              <p:spPr>
                <a:xfrm>
                  <a:off x="1079621" y="0"/>
                  <a:ext cx="1" cy="67469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5023" tIns="65023" rIns="65023" bIns="65023" numCol="1" anchor="t">
                  <a:noAutofit/>
                </a:bodyPr>
                <a:lstStyle/>
                <a:p>
                  <a:pPr defTabSz="1300480">
                    <a:defRPr sz="24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969" name="Line 20"/>
                <p:cNvSpPr/>
                <p:nvPr/>
              </p:nvSpPr>
              <p:spPr>
                <a:xfrm>
                  <a:off x="2159243" y="0"/>
                  <a:ext cx="1" cy="67469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5023" tIns="65023" rIns="65023" bIns="65023" numCol="1" anchor="t">
                  <a:noAutofit/>
                </a:bodyPr>
                <a:lstStyle/>
                <a:p>
                  <a:pPr defTabSz="1300480">
                    <a:defRPr sz="24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970" name="Line 21"/>
                <p:cNvSpPr/>
                <p:nvPr/>
              </p:nvSpPr>
              <p:spPr>
                <a:xfrm>
                  <a:off x="3241330" y="0"/>
                  <a:ext cx="1" cy="67469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5023" tIns="65023" rIns="65023" bIns="65023" numCol="1" anchor="t">
                  <a:noAutofit/>
                </a:bodyPr>
                <a:lstStyle/>
                <a:p>
                  <a:pPr defTabSz="1300480">
                    <a:defRPr sz="24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971" name="Line 22"/>
                <p:cNvSpPr/>
                <p:nvPr/>
              </p:nvSpPr>
              <p:spPr>
                <a:xfrm>
                  <a:off x="4320951" y="0"/>
                  <a:ext cx="1" cy="67469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5023" tIns="65023" rIns="65023" bIns="65023" numCol="1" anchor="t">
                  <a:noAutofit/>
                </a:bodyPr>
                <a:lstStyle/>
                <a:p>
                  <a:pPr defTabSz="1300480">
                    <a:defRPr sz="24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972" name="Line 23"/>
                <p:cNvSpPr/>
                <p:nvPr/>
              </p:nvSpPr>
              <p:spPr>
                <a:xfrm>
                  <a:off x="5400573" y="0"/>
                  <a:ext cx="1" cy="67469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5023" tIns="65023" rIns="65023" bIns="65023" numCol="1" anchor="t">
                  <a:noAutofit/>
                </a:bodyPr>
                <a:lstStyle/>
                <a:p>
                  <a:pPr defTabSz="1300480">
                    <a:defRPr sz="24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  <p:sp>
              <p:nvSpPr>
                <p:cNvPr id="973" name="Line 24"/>
                <p:cNvSpPr/>
                <p:nvPr/>
              </p:nvSpPr>
              <p:spPr>
                <a:xfrm>
                  <a:off x="6482660" y="0"/>
                  <a:ext cx="1" cy="67469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65023" tIns="65023" rIns="65023" bIns="65023" numCol="1" anchor="t">
                  <a:noAutofit/>
                </a:bodyPr>
                <a:lstStyle/>
                <a:p>
                  <a:pPr defTabSz="1300480">
                    <a:defRPr sz="2400"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sp>
            <p:nvSpPr>
              <p:cNvPr id="975" name="Rectangle 53"/>
              <p:cNvSpPr/>
              <p:nvPr/>
            </p:nvSpPr>
            <p:spPr>
              <a:xfrm>
                <a:off x="423961" y="202407"/>
                <a:ext cx="236630" cy="202407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defTabSz="1300480"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978" name="TextBox 49"/>
          <p:cNvSpPr txBox="1"/>
          <p:nvPr/>
        </p:nvSpPr>
        <p:spPr>
          <a:xfrm>
            <a:off x="216746" y="7956408"/>
            <a:ext cx="8035434" cy="1095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1300480">
              <a:defRPr sz="16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defTabSz="1300480">
              <a:defRPr sz="16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defTabSz="1300480"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Approximately 2000 adults each from: United States, US; United Kingdom, UK; </a:t>
            </a:r>
            <a:br/>
            <a:r>
              <a:t>France, FR; Germany, GE; Italy, IT; Brazil, BR; South Korea, SK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Slide Number Placeholder 3"/>
          <p:cNvSpPr txBox="1"/>
          <p:nvPr>
            <p:ph type="sldNum" sz="quarter" idx="2"/>
          </p:nvPr>
        </p:nvSpPr>
        <p:spPr>
          <a:xfrm>
            <a:off x="1094905" y="9224773"/>
            <a:ext cx="322980" cy="3459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1400">
                <a:solidFill>
                  <a:srgbClr val="144A6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983" name="Text Placeholder 8"/>
          <p:cNvSpPr txBox="1"/>
          <p:nvPr>
            <p:ph type="body" sz="quarter" idx="1"/>
          </p:nvPr>
        </p:nvSpPr>
        <p:spPr>
          <a:xfrm>
            <a:off x="1688817" y="9121422"/>
            <a:ext cx="8807594" cy="433494"/>
          </a:xfrm>
          <a:prstGeom prst="rect">
            <a:avLst/>
          </a:prstGeom>
        </p:spPr>
        <p:txBody>
          <a:bodyPr/>
          <a:lstStyle/>
          <a:p>
            <a:pPr/>
            <a:r>
              <a:t>1. Eoff &amp; Lembo. J Manag Care Pharm 2008;14(9):S1-S17; 2. Mertz et al. Am J Gastroenterol 1999;94:609-615.</a:t>
            </a:r>
          </a:p>
        </p:txBody>
      </p:sp>
      <p:sp>
        <p:nvSpPr>
          <p:cNvPr id="984" name="Title 7"/>
          <p:cNvSpPr txBox="1"/>
          <p:nvPr>
            <p:ph type="title" idx="4294967295"/>
          </p:nvPr>
        </p:nvSpPr>
        <p:spPr>
          <a:xfrm>
            <a:off x="-1" y="390596"/>
            <a:ext cx="11704322" cy="1388533"/>
          </a:xfrm>
          <a:prstGeom prst="rect">
            <a:avLst/>
          </a:prstGeom>
        </p:spPr>
        <p:txBody>
          <a:bodyPr lIns="65023" tIns="65023" rIns="65023" bIns="65023"/>
          <a:lstStyle/>
          <a:p>
            <a:pPr algn="ctr" defTabSz="1300480">
              <a:defRPr b="1" sz="38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Constipation of the Normal Diameter Colon</a:t>
            </a:r>
            <a:br/>
            <a:r>
              <a:t>Three overlapping types of disorders</a:t>
            </a:r>
          </a:p>
        </p:txBody>
      </p:sp>
      <p:sp>
        <p:nvSpPr>
          <p:cNvPr id="985" name="TextBox 26"/>
          <p:cNvSpPr txBox="1"/>
          <p:nvPr/>
        </p:nvSpPr>
        <p:spPr>
          <a:xfrm>
            <a:off x="10821530" y="3878862"/>
            <a:ext cx="1885245" cy="1603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algn="ctr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ctr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ctr" defTabSz="1300480">
              <a:defRPr b="1" sz="2400">
                <a:solidFill>
                  <a:srgbClr val="1F709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Pelvic Floor Disorder(s)</a:t>
            </a:r>
          </a:p>
        </p:txBody>
      </p:sp>
      <p:sp>
        <p:nvSpPr>
          <p:cNvPr id="986" name="TextBox 78"/>
          <p:cNvSpPr txBox="1"/>
          <p:nvPr/>
        </p:nvSpPr>
        <p:spPr>
          <a:xfrm>
            <a:off x="10839592" y="5730240"/>
            <a:ext cx="1885245" cy="498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algn="ctr" defTabSz="1300480">
              <a:defRPr b="1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NO</a:t>
            </a:r>
            <a:r>
              <a:rPr b="0">
                <a:solidFill>
                  <a:srgbClr val="000000"/>
                </a:solidFill>
              </a:rPr>
              <a:t> or </a:t>
            </a:r>
            <a:r>
              <a:rPr>
                <a:solidFill>
                  <a:srgbClr val="55A220"/>
                </a:solidFill>
              </a:rPr>
              <a:t>YES</a:t>
            </a:r>
          </a:p>
        </p:txBody>
      </p:sp>
      <p:grpSp>
        <p:nvGrpSpPr>
          <p:cNvPr id="989" name="Group 47"/>
          <p:cNvGrpSpPr/>
          <p:nvPr/>
        </p:nvGrpSpPr>
        <p:grpSpPr>
          <a:xfrm>
            <a:off x="2549031" y="7671928"/>
            <a:ext cx="7827715" cy="78262"/>
            <a:chOff x="0" y="0"/>
            <a:chExt cx="7827713" cy="78260"/>
          </a:xfrm>
        </p:grpSpPr>
        <p:sp>
          <p:nvSpPr>
            <p:cNvPr id="987" name="Straight Connector 30"/>
            <p:cNvSpPr/>
            <p:nvPr/>
          </p:nvSpPr>
          <p:spPr>
            <a:xfrm>
              <a:off x="27093" y="0"/>
              <a:ext cx="7800621" cy="0"/>
            </a:xfrm>
            <a:prstGeom prst="line">
              <a:avLst/>
            </a:prstGeom>
            <a:noFill/>
            <a:ln w="50800" cap="flat">
              <a:solidFill>
                <a:srgbClr val="2995D2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988" name="TextBox 33"/>
            <p:cNvSpPr/>
            <p:nvPr/>
          </p:nvSpPr>
          <p:spPr>
            <a:xfrm>
              <a:off x="0" y="78260"/>
              <a:ext cx="7775703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algn="ctr" defTabSz="1300480">
                <a:defRPr b="1" sz="2400">
                  <a:solidFill>
                    <a:srgbClr val="1F709D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Disordered Motility</a:t>
              </a:r>
            </a:p>
          </p:txBody>
        </p:sp>
      </p:grpSp>
      <p:grpSp>
        <p:nvGrpSpPr>
          <p:cNvPr id="994" name="Group 37"/>
          <p:cNvGrpSpPr/>
          <p:nvPr/>
        </p:nvGrpSpPr>
        <p:grpSpPr>
          <a:xfrm>
            <a:off x="2343573" y="3117991"/>
            <a:ext cx="8371841" cy="4499752"/>
            <a:chOff x="0" y="0"/>
            <a:chExt cx="8371840" cy="4499750"/>
          </a:xfrm>
        </p:grpSpPr>
        <p:grpSp>
          <p:nvGrpSpPr>
            <p:cNvPr id="992" name="Group 76"/>
            <p:cNvGrpSpPr/>
            <p:nvPr/>
          </p:nvGrpSpPr>
          <p:grpSpPr>
            <a:xfrm>
              <a:off x="92569" y="162561"/>
              <a:ext cx="8186704" cy="4174632"/>
              <a:chOff x="0" y="0"/>
              <a:chExt cx="8186702" cy="4174630"/>
            </a:xfrm>
          </p:grpSpPr>
          <p:sp>
            <p:nvSpPr>
              <p:cNvPr id="990" name="Rectangle 9"/>
              <p:cNvSpPr/>
              <p:nvPr/>
            </p:nvSpPr>
            <p:spPr>
              <a:xfrm>
                <a:off x="0" y="0"/>
                <a:ext cx="6141155" cy="4174631"/>
              </a:xfrm>
              <a:prstGeom prst="rect">
                <a:avLst/>
              </a:prstGeom>
              <a:solidFill>
                <a:srgbClr val="BEE0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ctr" defTabSz="1300480">
                  <a:def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991" name="Rectangle 29"/>
              <p:cNvSpPr/>
              <p:nvPr/>
            </p:nvSpPr>
            <p:spPr>
              <a:xfrm>
                <a:off x="6138897" y="0"/>
                <a:ext cx="2047806" cy="4174631"/>
              </a:xfrm>
              <a:prstGeom prst="rect">
                <a:avLst/>
              </a:prstGeom>
              <a:solidFill>
                <a:srgbClr val="3DA1D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ctr" defTabSz="1300480">
                  <a:def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pic>
          <p:nvPicPr>
            <p:cNvPr id="993" name="Picture 41" descr="Picture 41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371841" cy="44997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997" name="Group 39"/>
          <p:cNvGrpSpPr/>
          <p:nvPr/>
        </p:nvGrpSpPr>
        <p:grpSpPr>
          <a:xfrm>
            <a:off x="2343573" y="3117991"/>
            <a:ext cx="8371841" cy="4499752"/>
            <a:chOff x="0" y="0"/>
            <a:chExt cx="8371840" cy="4499750"/>
          </a:xfrm>
        </p:grpSpPr>
        <p:sp>
          <p:nvSpPr>
            <p:cNvPr id="995" name="Rectangle 10"/>
            <p:cNvSpPr/>
            <p:nvPr/>
          </p:nvSpPr>
          <p:spPr>
            <a:xfrm>
              <a:off x="90616" y="163546"/>
              <a:ext cx="8190605" cy="4172660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alpha val="52999"/>
                  </a:srgbClr>
                </a:gs>
                <a:gs pos="98000">
                  <a:srgbClr val="FFFFFF">
                    <a:alpha val="0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ctr" defTabSz="1300480">
                <a:def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pic>
          <p:nvPicPr>
            <p:cNvPr id="996" name="Picture 41" descr="Picture 41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371841" cy="44997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002" name="Group 46"/>
          <p:cNvGrpSpPr/>
          <p:nvPr/>
        </p:nvGrpSpPr>
        <p:grpSpPr>
          <a:xfrm>
            <a:off x="88053" y="3360476"/>
            <a:ext cx="2080317" cy="3955628"/>
            <a:chOff x="0" y="0"/>
            <a:chExt cx="2080315" cy="3955626"/>
          </a:xfrm>
        </p:grpSpPr>
        <p:sp>
          <p:nvSpPr>
            <p:cNvPr id="998" name="TextBox 17"/>
            <p:cNvSpPr txBox="1"/>
            <p:nvPr/>
          </p:nvSpPr>
          <p:spPr>
            <a:xfrm>
              <a:off x="0" y="1571171"/>
              <a:ext cx="1880730" cy="8666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algn="r" defTabSz="1300480">
                <a:defRPr b="1" sz="2400">
                  <a:solidFill>
                    <a:srgbClr val="1F709D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Abdominal  Pain</a:t>
              </a:r>
            </a:p>
          </p:txBody>
        </p:sp>
        <p:sp>
          <p:nvSpPr>
            <p:cNvPr id="999" name="Straight Arrow Connector 35"/>
            <p:cNvSpPr/>
            <p:nvPr/>
          </p:nvSpPr>
          <p:spPr>
            <a:xfrm flipV="1">
              <a:off x="2080315" y="0"/>
              <a:ext cx="1" cy="3955627"/>
            </a:xfrm>
            <a:prstGeom prst="line">
              <a:avLst/>
            </a:prstGeom>
            <a:noFill/>
            <a:ln w="50800" cap="flat">
              <a:solidFill>
                <a:srgbClr val="2493D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000" name="TextBox 31"/>
            <p:cNvSpPr txBox="1"/>
            <p:nvPr/>
          </p:nvSpPr>
          <p:spPr>
            <a:xfrm>
              <a:off x="1404339" y="15563"/>
              <a:ext cx="476391" cy="4983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algn="r" defTabSz="1300480">
                <a:defRPr b="1" sz="2400">
                  <a:solidFill>
                    <a:srgbClr val="1F709D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+</a:t>
              </a:r>
            </a:p>
          </p:txBody>
        </p:sp>
        <p:sp>
          <p:nvSpPr>
            <p:cNvPr id="1001" name="TextBox 42"/>
            <p:cNvSpPr txBox="1"/>
            <p:nvPr/>
          </p:nvSpPr>
          <p:spPr>
            <a:xfrm>
              <a:off x="1404337" y="3406745"/>
              <a:ext cx="476393" cy="4983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algn="r" defTabSz="1300480">
                <a:defRPr b="1" sz="2400">
                  <a:solidFill>
                    <a:srgbClr val="1F709D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–</a:t>
              </a:r>
            </a:p>
          </p:txBody>
        </p:sp>
      </p:grpSp>
      <p:sp>
        <p:nvSpPr>
          <p:cNvPr id="1003" name="TextBox 28"/>
          <p:cNvSpPr txBox="1"/>
          <p:nvPr/>
        </p:nvSpPr>
        <p:spPr>
          <a:xfrm>
            <a:off x="5493174" y="3456658"/>
            <a:ext cx="1300481" cy="409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ctr" defTabSz="1300480">
              <a:defRPr b="1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IBS-C</a:t>
            </a:r>
          </a:p>
        </p:txBody>
      </p:sp>
      <p:grpSp>
        <p:nvGrpSpPr>
          <p:cNvPr id="1006" name="Group 48"/>
          <p:cNvGrpSpPr/>
          <p:nvPr/>
        </p:nvGrpSpPr>
        <p:grpSpPr>
          <a:xfrm>
            <a:off x="3693724" y="4958079"/>
            <a:ext cx="6712375" cy="1"/>
            <a:chOff x="0" y="0"/>
            <a:chExt cx="6712374" cy="0"/>
          </a:xfrm>
        </p:grpSpPr>
        <p:sp>
          <p:nvSpPr>
            <p:cNvPr id="1004" name="TextBox 25"/>
            <p:cNvSpPr/>
            <p:nvPr/>
          </p:nvSpPr>
          <p:spPr>
            <a:xfrm>
              <a:off x="4813582" y="0"/>
              <a:ext cx="1898793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/>
            <a:p>
              <a:pPr algn="ctr" defTabSz="1300480">
                <a:defRPr b="1"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Slow </a:t>
              </a:r>
              <a:br/>
              <a:r>
                <a:t>Transit  (Time)</a:t>
              </a:r>
            </a:p>
          </p:txBody>
        </p:sp>
        <p:sp>
          <p:nvSpPr>
            <p:cNvPr id="1005" name="TextBox 27"/>
            <p:cNvSpPr/>
            <p:nvPr/>
          </p:nvSpPr>
          <p:spPr>
            <a:xfrm>
              <a:off x="0" y="0"/>
              <a:ext cx="3549227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/>
            <a:p>
              <a:pPr algn="ctr" defTabSz="1300480">
                <a:defRPr b="1"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Normal </a:t>
              </a:r>
              <a:br/>
              <a:r>
                <a:t>Transit (Time)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after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94" grpId="2"/>
      <p:bldP build="whole" bldLvl="1" animBg="1" rev="0" advAuto="0" spid="997" grpId="5"/>
      <p:bldP build="whole" bldLvl="1" animBg="1" rev="0" advAuto="0" spid="1002" grpId="4"/>
      <p:bldP build="whole" bldLvl="1" animBg="1" rev="0" advAuto="0" spid="989" grpId="1"/>
      <p:bldP build="whole" bldLvl="1" animBg="1" rev="0" advAuto="0" spid="1003" grpId="6"/>
      <p:bldP build="whole" bldLvl="1" animBg="1" rev="0" advAuto="0" spid="985" grpId="7"/>
      <p:bldP build="whole" bldLvl="1" animBg="1" rev="0" advAuto="0" spid="1006" grpId="3"/>
      <p:bldP build="whole" bldLvl="1" animBg="1" rev="0" advAuto="0" spid="986" grpId="8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000076"/>
            </a:gs>
            <a:gs pos="100000">
              <a:srgbClr val="0000FF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‘Conventional’ Manometry"/>
          <p:cNvSpPr txBox="1"/>
          <p:nvPr/>
        </p:nvSpPr>
        <p:spPr>
          <a:xfrm>
            <a:off x="974725" y="654538"/>
            <a:ext cx="11053763" cy="1005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 anchor="b">
            <a:spAutoFit/>
          </a:bodyPr>
          <a:lstStyle>
            <a:lvl1pPr algn="ctr" defTabSz="1300162">
              <a:defRPr b="1" sz="6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‘Conventional’ Manometry</a:t>
            </a:r>
          </a:p>
        </p:txBody>
      </p:sp>
      <p:grpSp>
        <p:nvGrpSpPr>
          <p:cNvPr id="1016" name="Group"/>
          <p:cNvGrpSpPr/>
          <p:nvPr/>
        </p:nvGrpSpPr>
        <p:grpSpPr>
          <a:xfrm>
            <a:off x="2595562" y="1949450"/>
            <a:ext cx="4230688" cy="7500938"/>
            <a:chOff x="0" y="0"/>
            <a:chExt cx="4230687" cy="7500937"/>
          </a:xfrm>
        </p:grpSpPr>
        <p:pic>
          <p:nvPicPr>
            <p:cNvPr id="1009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205" t="0" r="46150" b="8712"/>
            <a:stretch>
              <a:fillRect/>
            </a:stretch>
          </p:blipFill>
          <p:spPr>
            <a:xfrm>
              <a:off x="-1" y="0"/>
              <a:ext cx="3661781" cy="75009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10" name="Rectangle"/>
            <p:cNvSpPr/>
            <p:nvPr/>
          </p:nvSpPr>
          <p:spPr>
            <a:xfrm>
              <a:off x="3316370" y="2167639"/>
              <a:ext cx="571167" cy="433528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11" name="Rectangle"/>
            <p:cNvSpPr/>
            <p:nvPr/>
          </p:nvSpPr>
          <p:spPr>
            <a:xfrm>
              <a:off x="3659521" y="0"/>
              <a:ext cx="571167" cy="750059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12" name="Line"/>
            <p:cNvSpPr/>
            <p:nvPr/>
          </p:nvSpPr>
          <p:spPr>
            <a:xfrm>
              <a:off x="1918934" y="6412599"/>
              <a:ext cx="216728" cy="975440"/>
            </a:xfrm>
            <a:prstGeom prst="line">
              <a:avLst/>
            </a:prstGeom>
            <a:noFill/>
            <a:ln w="254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13" name="Square"/>
            <p:cNvSpPr/>
            <p:nvPr/>
          </p:nvSpPr>
          <p:spPr>
            <a:xfrm rot="20360500">
              <a:off x="2081479" y="7315784"/>
              <a:ext cx="108360" cy="108379"/>
            </a:xfrm>
            <a:prstGeom prst="rect">
              <a:avLst/>
            </a:prstGeom>
            <a:solidFill>
              <a:srgbClr val="808080"/>
            </a:solidFill>
            <a:ln w="127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14" name="Rounded Rectangle"/>
            <p:cNvSpPr/>
            <p:nvPr/>
          </p:nvSpPr>
          <p:spPr>
            <a:xfrm flipH="1" rot="20944655">
              <a:off x="1936995" y="6448727"/>
              <a:ext cx="90304" cy="519333"/>
            </a:xfrm>
            <a:prstGeom prst="roundRect">
              <a:avLst>
                <a:gd name="adj" fmla="val 11718"/>
              </a:avLst>
            </a:prstGeom>
            <a:solidFill>
              <a:srgbClr val="808080"/>
            </a:solidFill>
            <a:ln w="127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15" name="Square"/>
            <p:cNvSpPr/>
            <p:nvPr/>
          </p:nvSpPr>
          <p:spPr>
            <a:xfrm flipH="1" rot="1239500">
              <a:off x="2009243" y="1643795"/>
              <a:ext cx="108360" cy="108378"/>
            </a:xfrm>
            <a:prstGeom prst="rect">
              <a:avLst/>
            </a:prstGeom>
            <a:solidFill>
              <a:srgbClr val="808080"/>
            </a:solidFill>
            <a:ln w="127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1037" name="Group"/>
          <p:cNvGrpSpPr/>
          <p:nvPr/>
        </p:nvGrpSpPr>
        <p:grpSpPr>
          <a:xfrm>
            <a:off x="7381874" y="1949451"/>
            <a:ext cx="5122864" cy="7521564"/>
            <a:chOff x="0" y="1"/>
            <a:chExt cx="5122862" cy="7521563"/>
          </a:xfrm>
        </p:grpSpPr>
        <p:pic>
          <p:nvPicPr>
            <p:cNvPr id="1017" name="image.png" descr="image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125" t="63540" r="92755" b="26040"/>
            <a:stretch>
              <a:fillRect/>
            </a:stretch>
          </p:blipFill>
          <p:spPr>
            <a:xfrm>
              <a:off x="38381" y="5712274"/>
              <a:ext cx="259644" cy="12982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18" name="image.png" descr="image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3125" t="63542" r="16406" b="26040"/>
            <a:stretch>
              <a:fillRect/>
            </a:stretch>
          </p:blipFill>
          <p:spPr>
            <a:xfrm>
              <a:off x="24834" y="575743"/>
              <a:ext cx="5070936" cy="11492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19" name="image.png" descr="image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3125" t="63540" r="16406" b="26042"/>
            <a:stretch>
              <a:fillRect/>
            </a:stretch>
          </p:blipFill>
          <p:spPr>
            <a:xfrm>
              <a:off x="24834" y="1754323"/>
              <a:ext cx="5070936" cy="11492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20" name="image.png" descr="image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3125" t="63542" r="16406" b="26040"/>
            <a:stretch>
              <a:fillRect/>
            </a:stretch>
          </p:blipFill>
          <p:spPr>
            <a:xfrm>
              <a:off x="24834" y="2930645"/>
              <a:ext cx="5070936" cy="11492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21" name="image.png" descr="image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125" t="63542" r="16406" b="26040"/>
            <a:stretch>
              <a:fillRect/>
            </a:stretch>
          </p:blipFill>
          <p:spPr>
            <a:xfrm>
              <a:off x="24834" y="4109224"/>
              <a:ext cx="5070936" cy="11514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22" name="Rectangle"/>
            <p:cNvSpPr/>
            <p:nvPr/>
          </p:nvSpPr>
          <p:spPr>
            <a:xfrm>
              <a:off x="20319" y="1"/>
              <a:ext cx="5075451" cy="7475629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23" name="LOS Sleeve Sensor"/>
            <p:cNvSpPr txBox="1"/>
            <p:nvPr/>
          </p:nvSpPr>
          <p:spPr>
            <a:xfrm>
              <a:off x="451551" y="5229101"/>
              <a:ext cx="2596623" cy="5110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2" tIns="65022" rIns="65022" bIns="65022" numCol="1" anchor="t">
              <a:spAutoFit/>
            </a:bodyPr>
            <a:lstStyle>
              <a:lvl1pPr>
                <a:defRPr sz="2200">
                  <a:solidFill>
                    <a:schemeClr val="accent1"/>
                  </a:solidFill>
                  <a:latin typeface="Arial Unicode MS"/>
                  <a:ea typeface="Arial Unicode MS"/>
                  <a:cs typeface="Arial Unicode MS"/>
                  <a:sym typeface="Arial Unicode MS"/>
                </a:defRPr>
              </a:lvl1pPr>
            </a:lstStyle>
            <a:p>
              <a:pPr/>
              <a:r>
                <a:t>LOS Sleeve Sensor</a:t>
              </a:r>
            </a:p>
          </p:txBody>
        </p:sp>
        <p:pic>
          <p:nvPicPr>
            <p:cNvPr id="1024" name="image.png" descr="image.png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7189" t="63542" r="20379" b="25587"/>
            <a:stretch>
              <a:fillRect/>
            </a:stretch>
          </p:blipFill>
          <p:spPr>
            <a:xfrm>
              <a:off x="284477" y="5696469"/>
              <a:ext cx="4350709" cy="13321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25" name="image.png" descr="image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1633" t="65507" r="16406" b="26002"/>
            <a:stretch>
              <a:fillRect/>
            </a:stretch>
          </p:blipFill>
          <p:spPr>
            <a:xfrm>
              <a:off x="4292005" y="5696469"/>
              <a:ext cx="778931" cy="10702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26" name="Rectangle"/>
            <p:cNvSpPr/>
            <p:nvPr/>
          </p:nvSpPr>
          <p:spPr>
            <a:xfrm>
              <a:off x="4655504" y="6694423"/>
              <a:ext cx="406399" cy="318340"/>
            </a:xfrm>
            <a:prstGeom prst="rect">
              <a:avLst/>
            </a:prstGeom>
            <a:solidFill>
              <a:srgbClr val="808080"/>
            </a:solidFill>
            <a:ln w="127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27" name="Line"/>
            <p:cNvSpPr/>
            <p:nvPr/>
          </p:nvSpPr>
          <p:spPr>
            <a:xfrm>
              <a:off x="-1" y="7028581"/>
              <a:ext cx="5122864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28" name="Line"/>
            <p:cNvSpPr/>
            <p:nvPr/>
          </p:nvSpPr>
          <p:spPr>
            <a:xfrm>
              <a:off x="846660" y="1020533"/>
              <a:ext cx="169333" cy="43350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29" name="Line"/>
            <p:cNvSpPr/>
            <p:nvPr/>
          </p:nvSpPr>
          <p:spPr>
            <a:xfrm>
              <a:off x="2223895" y="6150290"/>
              <a:ext cx="167076" cy="431245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30" name="Line"/>
            <p:cNvSpPr/>
            <p:nvPr/>
          </p:nvSpPr>
          <p:spPr>
            <a:xfrm>
              <a:off x="29350" y="5244906"/>
              <a:ext cx="5046100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31" name="Line"/>
            <p:cNvSpPr/>
            <p:nvPr/>
          </p:nvSpPr>
          <p:spPr>
            <a:xfrm>
              <a:off x="38381" y="5730337"/>
              <a:ext cx="5048358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32" name="Line"/>
            <p:cNvSpPr/>
            <p:nvPr/>
          </p:nvSpPr>
          <p:spPr>
            <a:xfrm>
              <a:off x="38381" y="541876"/>
              <a:ext cx="5048358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33" name="Relax"/>
            <p:cNvSpPr txBox="1"/>
            <p:nvPr/>
          </p:nvSpPr>
          <p:spPr>
            <a:xfrm>
              <a:off x="1286924" y="5723563"/>
              <a:ext cx="922007" cy="5491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2" tIns="65022" rIns="65022" bIns="65022" numCol="1" anchor="t">
              <a:spAutoFit/>
            </a:bodyPr>
            <a:lstStyle>
              <a:lvl1pPr>
                <a:defRPr sz="2400">
                  <a:latin typeface="Arial Unicode MS"/>
                  <a:ea typeface="Arial Unicode MS"/>
                  <a:cs typeface="Arial Unicode MS"/>
                  <a:sym typeface="Arial Unicode MS"/>
                </a:defRPr>
              </a:lvl1pPr>
            </a:lstStyle>
            <a:p>
              <a:pPr/>
              <a:r>
                <a:t>Relax</a:t>
              </a:r>
            </a:p>
          </p:txBody>
        </p:sp>
        <p:sp>
          <p:nvSpPr>
            <p:cNvPr id="1034" name="Gastric Reference"/>
            <p:cNvSpPr txBox="1"/>
            <p:nvPr/>
          </p:nvSpPr>
          <p:spPr>
            <a:xfrm>
              <a:off x="456067" y="7010518"/>
              <a:ext cx="2394305" cy="5110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2" tIns="65022" rIns="65022" bIns="65022" numCol="1" anchor="t">
              <a:spAutoFit/>
            </a:bodyPr>
            <a:lstStyle>
              <a:lvl1pPr>
                <a:defRPr sz="2200">
                  <a:solidFill>
                    <a:schemeClr val="accent1"/>
                  </a:solidFill>
                  <a:latin typeface="Arial Unicode MS"/>
                  <a:ea typeface="Arial Unicode MS"/>
                  <a:cs typeface="Arial Unicode MS"/>
                  <a:sym typeface="Arial Unicode MS"/>
                </a:defRPr>
              </a:lvl1pPr>
            </a:lstStyle>
            <a:p>
              <a:pPr/>
              <a:r>
                <a:t>Gastric Reference</a:t>
              </a:r>
            </a:p>
          </p:txBody>
        </p:sp>
        <p:sp>
          <p:nvSpPr>
            <p:cNvPr id="1035" name="Swallow"/>
            <p:cNvSpPr txBox="1"/>
            <p:nvPr/>
          </p:nvSpPr>
          <p:spPr>
            <a:xfrm>
              <a:off x="438004" y="553165"/>
              <a:ext cx="1260739" cy="5491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2" tIns="65022" rIns="65022" bIns="65022" numCol="1" anchor="t">
              <a:spAutoFit/>
            </a:bodyPr>
            <a:lstStyle>
              <a:lvl1pPr>
                <a:defRPr sz="2400">
                  <a:latin typeface="Arial Unicode MS"/>
                  <a:ea typeface="Arial Unicode MS"/>
                  <a:cs typeface="Arial Unicode MS"/>
                  <a:sym typeface="Arial Unicode MS"/>
                </a:defRPr>
              </a:lvl1pPr>
            </a:lstStyle>
            <a:p>
              <a:pPr/>
              <a:r>
                <a:t>Swallow</a:t>
              </a:r>
            </a:p>
          </p:txBody>
        </p:sp>
        <p:sp>
          <p:nvSpPr>
            <p:cNvPr id="1036" name="Line Pressure Plots"/>
            <p:cNvSpPr txBox="1"/>
            <p:nvPr/>
          </p:nvSpPr>
          <p:spPr>
            <a:xfrm>
              <a:off x="451551" y="54187"/>
              <a:ext cx="2565382" cy="5110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2" tIns="65022" rIns="65022" bIns="65022" numCol="1" anchor="t">
              <a:spAutoFit/>
            </a:bodyPr>
            <a:lstStyle>
              <a:lvl1pPr>
                <a:defRPr sz="2200">
                  <a:solidFill>
                    <a:schemeClr val="accent1"/>
                  </a:solidFill>
                  <a:latin typeface="Arial Unicode MS"/>
                  <a:ea typeface="Arial Unicode MS"/>
                  <a:cs typeface="Arial Unicode MS"/>
                  <a:sym typeface="Arial Unicode MS"/>
                </a:defRPr>
              </a:lvl1pPr>
            </a:lstStyle>
            <a:p>
              <a:pPr/>
              <a:r>
                <a:t>Line Pressure Plots</a:t>
              </a:r>
            </a:p>
          </p:txBody>
        </p:sp>
      </p:grpSp>
      <p:grpSp>
        <p:nvGrpSpPr>
          <p:cNvPr id="1043" name="Group"/>
          <p:cNvGrpSpPr/>
          <p:nvPr/>
        </p:nvGrpSpPr>
        <p:grpSpPr>
          <a:xfrm>
            <a:off x="355600" y="2724149"/>
            <a:ext cx="1960562" cy="6796093"/>
            <a:chOff x="0" y="0"/>
            <a:chExt cx="1960560" cy="6796091"/>
          </a:xfrm>
        </p:grpSpPr>
        <p:sp>
          <p:nvSpPr>
            <p:cNvPr id="1038" name="Pharynx…"/>
            <p:cNvSpPr txBox="1"/>
            <p:nvPr/>
          </p:nvSpPr>
          <p:spPr>
            <a:xfrm>
              <a:off x="0" y="-1"/>
              <a:ext cx="1960562" cy="9936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2" tIns="65022" rIns="65022" bIns="65022" numCol="1" anchor="t">
              <a:spAutoFit/>
            </a:bodyPr>
            <a:lstStyle/>
            <a:p>
              <a:pPr>
                <a:defRPr sz="2800">
                  <a:solidFill>
                    <a:srgbClr val="FFFF00"/>
                  </a:solidFill>
                  <a:latin typeface="Arial Unicode MS"/>
                  <a:ea typeface="Arial Unicode MS"/>
                  <a:cs typeface="Arial Unicode MS"/>
                  <a:sym typeface="Arial Unicode MS"/>
                </a:defRPr>
              </a:pPr>
              <a:r>
                <a:t>Pharynx</a:t>
              </a:r>
            </a:p>
            <a:p>
              <a:pPr>
                <a:defRPr sz="2200">
                  <a:solidFill>
                    <a:srgbClr val="FFFF00"/>
                  </a:solidFill>
                  <a:latin typeface="Arial Unicode MS"/>
                  <a:ea typeface="Arial Unicode MS"/>
                  <a:cs typeface="Arial Unicode MS"/>
                  <a:sym typeface="Arial Unicode MS"/>
                </a:defRPr>
              </a:pPr>
              <a:r>
                <a:t>(Deglutination)</a:t>
              </a:r>
            </a:p>
          </p:txBody>
        </p:sp>
        <p:sp>
          <p:nvSpPr>
            <p:cNvPr id="1039" name="UOS"/>
            <p:cNvSpPr txBox="1"/>
            <p:nvPr/>
          </p:nvSpPr>
          <p:spPr>
            <a:xfrm>
              <a:off x="108415" y="1088240"/>
              <a:ext cx="913685" cy="6126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2" tIns="65022" rIns="65022" bIns="65022" numCol="1" anchor="t">
              <a:spAutoFit/>
            </a:bodyPr>
            <a:lstStyle>
              <a:lvl1pPr>
                <a:defRPr sz="2800">
                  <a:solidFill>
                    <a:srgbClr val="FFFF00"/>
                  </a:solidFill>
                  <a:latin typeface="Arial Unicode MS"/>
                  <a:ea typeface="Arial Unicode MS"/>
                  <a:cs typeface="Arial Unicode MS"/>
                  <a:sym typeface="Arial Unicode MS"/>
                </a:defRPr>
              </a:lvl1pPr>
            </a:lstStyle>
            <a:p>
              <a:pPr/>
              <a:r>
                <a:t>UOS</a:t>
              </a:r>
            </a:p>
          </p:txBody>
        </p:sp>
        <p:sp>
          <p:nvSpPr>
            <p:cNvPr id="1040" name="LOS"/>
            <p:cNvSpPr txBox="1"/>
            <p:nvPr/>
          </p:nvSpPr>
          <p:spPr>
            <a:xfrm>
              <a:off x="108415" y="5098024"/>
              <a:ext cx="854628" cy="6126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2" tIns="65022" rIns="65022" bIns="65022" numCol="1" anchor="t">
              <a:spAutoFit/>
            </a:bodyPr>
            <a:lstStyle>
              <a:lvl1pPr>
                <a:defRPr sz="2800">
                  <a:solidFill>
                    <a:srgbClr val="FFFF00"/>
                  </a:solidFill>
                  <a:latin typeface="Arial Unicode MS"/>
                  <a:ea typeface="Arial Unicode MS"/>
                  <a:cs typeface="Arial Unicode MS"/>
                  <a:sym typeface="Arial Unicode MS"/>
                </a:defRPr>
              </a:lvl1pPr>
            </a:lstStyle>
            <a:p>
              <a:pPr/>
              <a:r>
                <a:t>LOS</a:t>
              </a:r>
            </a:p>
          </p:txBody>
        </p:sp>
        <p:sp>
          <p:nvSpPr>
            <p:cNvPr id="1041" name="Gastric…"/>
            <p:cNvSpPr txBox="1"/>
            <p:nvPr/>
          </p:nvSpPr>
          <p:spPr>
            <a:xfrm>
              <a:off x="108415" y="5802445"/>
              <a:ext cx="1618548" cy="9936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2" tIns="65022" rIns="65022" bIns="65022" numCol="1" anchor="t">
              <a:spAutoFit/>
            </a:bodyPr>
            <a:lstStyle/>
            <a:p>
              <a:pPr>
                <a:defRPr sz="2800">
                  <a:solidFill>
                    <a:srgbClr val="FFFF00"/>
                  </a:solidFill>
                  <a:latin typeface="Arial Unicode MS"/>
                  <a:ea typeface="Arial Unicode MS"/>
                  <a:cs typeface="Arial Unicode MS"/>
                  <a:sym typeface="Arial Unicode MS"/>
                </a:defRPr>
              </a:pPr>
              <a:r>
                <a:t>Gastric </a:t>
              </a:r>
            </a:p>
            <a:p>
              <a:pPr>
                <a:defRPr sz="2200">
                  <a:solidFill>
                    <a:srgbClr val="FFFF00"/>
                  </a:solidFill>
                  <a:latin typeface="Arial Unicode MS"/>
                  <a:ea typeface="Arial Unicode MS"/>
                  <a:cs typeface="Arial Unicode MS"/>
                  <a:sym typeface="Arial Unicode MS"/>
                </a:defRPr>
              </a:pPr>
              <a:r>
                <a:t>(Reference)</a:t>
              </a:r>
            </a:p>
          </p:txBody>
        </p:sp>
        <p:sp>
          <p:nvSpPr>
            <p:cNvPr id="1042" name="Line"/>
            <p:cNvSpPr/>
            <p:nvPr/>
          </p:nvSpPr>
          <p:spPr>
            <a:xfrm flipH="1">
              <a:off x="650492" y="1851363"/>
              <a:ext cx="2" cy="314280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lide Number"/>
          <p:cNvSpPr txBox="1"/>
          <p:nvPr>
            <p:ph type="sldNum" sz="quarter" idx="2"/>
          </p:nvPr>
        </p:nvSpPr>
        <p:spPr>
          <a:xfrm>
            <a:off x="10699004" y="8882098"/>
            <a:ext cx="269885" cy="38927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36" name="I don’t believe in IBS"/>
          <p:cNvSpPr txBox="1"/>
          <p:nvPr>
            <p:ph type="title" idx="4294967295"/>
          </p:nvPr>
        </p:nvSpPr>
        <p:spPr>
          <a:xfrm>
            <a:off x="650239" y="1765299"/>
            <a:ext cx="11704322" cy="2404535"/>
          </a:xfrm>
          <a:prstGeom prst="rect">
            <a:avLst/>
          </a:prstGeom>
        </p:spPr>
        <p:txBody>
          <a:bodyPr lIns="72248" tIns="72248" rIns="72248" bIns="72248"/>
          <a:lstStyle>
            <a:lvl1pPr indent="39687" algn="ctr" defTabSz="1300480">
              <a:defRPr sz="6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 don’t believe in IBS</a:t>
            </a:r>
          </a:p>
        </p:txBody>
      </p:sp>
      <p:sp>
        <p:nvSpPr>
          <p:cNvPr id="437" name="Rectangle"/>
          <p:cNvSpPr txBox="1"/>
          <p:nvPr/>
        </p:nvSpPr>
        <p:spPr>
          <a:xfrm>
            <a:off x="650239" y="5105400"/>
            <a:ext cx="11704322" cy="2404534"/>
          </a:xfrm>
          <a:prstGeom prst="rect">
            <a:avLst/>
          </a:prstGeom>
          <a:ln w="12700">
            <a:miter lim="400000"/>
          </a:ln>
        </p:spPr>
        <p:txBody>
          <a:bodyPr lIns="72248" tIns="72248" rIns="72248" bIns="72248" anchor="ctr">
            <a:normAutofit fontScale="100000" lnSpcReduction="0"/>
          </a:bodyPr>
          <a:lstStyle/>
          <a:p>
            <a:pPr indent="39687" algn="ctr" defTabSz="1300480">
              <a:defRPr sz="6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011689"/>
            </a:gs>
            <a:gs pos="100000">
              <a:srgbClr val="0433FF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HRM"/>
          <p:cNvSpPr txBox="1"/>
          <p:nvPr>
            <p:ph type="title"/>
          </p:nvPr>
        </p:nvSpPr>
        <p:spPr>
          <a:xfrm>
            <a:off x="665162" y="146050"/>
            <a:ext cx="11709401" cy="1144588"/>
          </a:xfrm>
          <a:prstGeom prst="rect">
            <a:avLst/>
          </a:prstGeom>
        </p:spPr>
        <p:txBody>
          <a:bodyPr/>
          <a:lstStyle>
            <a:lvl1pPr indent="57150" algn="ctr" defTabSz="1295400">
              <a:defRPr b="1" sz="5600">
                <a:solidFill>
                  <a:srgbClr val="FFFB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HRM</a:t>
            </a:r>
          </a:p>
        </p:txBody>
      </p:sp>
      <p:sp>
        <p:nvSpPr>
          <p:cNvPr id="1046" name="Recordings can be analysed and presented either as:…"/>
          <p:cNvSpPr txBox="1"/>
          <p:nvPr>
            <p:ph type="body" sz="half" idx="1"/>
          </p:nvPr>
        </p:nvSpPr>
        <p:spPr>
          <a:xfrm>
            <a:off x="460375" y="1290637"/>
            <a:ext cx="11709400" cy="4075113"/>
          </a:xfrm>
          <a:prstGeom prst="rect">
            <a:avLst/>
          </a:prstGeom>
        </p:spPr>
        <p:txBody>
          <a:bodyPr/>
          <a:lstStyle/>
          <a:p>
            <a:pPr marL="382587" indent="-342900" defTabSz="1295400">
              <a:lnSpc>
                <a:spcPct val="80000"/>
              </a:lnSpc>
              <a:spcBef>
                <a:spcPts val="1000"/>
              </a:spcBef>
              <a:buClr>
                <a:srgbClr val="FFFB00"/>
              </a:buClr>
              <a:buSzPct val="100000"/>
              <a:buFont typeface="Arial"/>
              <a:buChar char="•"/>
              <a:defRPr b="1" sz="2800">
                <a:solidFill>
                  <a:srgbClr val="FFFB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Recordings can be analysed and presented either as:</a:t>
            </a:r>
          </a:p>
          <a:p>
            <a:pPr lvl="1" marL="782637" indent="-285750" defTabSz="1295400">
              <a:lnSpc>
                <a:spcPct val="80000"/>
              </a:lnSpc>
              <a:spcBef>
                <a:spcPts val="900"/>
              </a:spcBef>
              <a:buClr>
                <a:srgbClr val="FFFB00"/>
              </a:buClr>
              <a:buSzPct val="100000"/>
              <a:buFont typeface="Arial"/>
              <a:buChar char="–"/>
              <a:defRPr b="1" sz="2400">
                <a:solidFill>
                  <a:srgbClr val="FFFB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Line plots (similar to conventional manometry)</a:t>
            </a:r>
          </a:p>
          <a:p>
            <a:pPr lvl="1" marL="782637" indent="-285750" defTabSz="1295400">
              <a:lnSpc>
                <a:spcPct val="80000"/>
              </a:lnSpc>
              <a:spcBef>
                <a:spcPts val="900"/>
              </a:spcBef>
              <a:buClr>
                <a:srgbClr val="FFFB00"/>
              </a:buClr>
              <a:buSzPct val="100000"/>
              <a:buFont typeface="Arial"/>
              <a:buChar char="–"/>
              <a:defRPr b="1" sz="2400">
                <a:solidFill>
                  <a:srgbClr val="FFFB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Spatiotemporal plots</a:t>
            </a:r>
          </a:p>
        </p:txBody>
      </p:sp>
      <p:pic>
        <p:nvPicPr>
          <p:cNvPr id="1047" name="GUT127993 Figure 2.jpeg" descr="GUT127993 Figure 2.jpeg"/>
          <p:cNvPicPr>
            <a:picLocks noChangeAspect="1"/>
          </p:cNvPicPr>
          <p:nvPr/>
        </p:nvPicPr>
        <p:blipFill>
          <a:blip r:embed="rId2">
            <a:extLst/>
          </a:blip>
          <a:srcRect l="0" t="5659" r="0" b="0"/>
          <a:stretch>
            <a:fillRect/>
          </a:stretch>
        </p:blipFill>
        <p:spPr>
          <a:xfrm>
            <a:off x="0" y="2724149"/>
            <a:ext cx="13004800" cy="6759576"/>
          </a:xfrm>
          <a:prstGeom prst="rect">
            <a:avLst/>
          </a:prstGeom>
          <a:ln w="12700">
            <a:miter lim="400000"/>
          </a:ln>
        </p:spPr>
      </p:pic>
      <p:sp>
        <p:nvSpPr>
          <p:cNvPr id="1048" name="HRM demonstrates segmental character of oesophageal motor function"/>
          <p:cNvSpPr txBox="1"/>
          <p:nvPr/>
        </p:nvSpPr>
        <p:spPr>
          <a:xfrm>
            <a:off x="430212" y="8693150"/>
            <a:ext cx="11518901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indent="57150" defTabSz="1295400"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HRM demonstrates segmental character of oesophageal motor function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Title 8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Motility</a:t>
            </a:r>
            <a:br/>
            <a:r>
              <a:t>Healthy vs. constipated motor activity</a:t>
            </a:r>
            <a:r>
              <a:rPr baseline="30526"/>
              <a:t>1</a:t>
            </a:r>
          </a:p>
        </p:txBody>
      </p:sp>
      <p:sp>
        <p:nvSpPr>
          <p:cNvPr id="1051" name="Slide Number Placeholder 3"/>
          <p:cNvSpPr txBox="1"/>
          <p:nvPr>
            <p:ph type="sldNum" sz="quarter" idx="2"/>
          </p:nvPr>
        </p:nvSpPr>
        <p:spPr>
          <a:xfrm>
            <a:off x="1133526" y="9275573"/>
            <a:ext cx="284359" cy="2951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52" name="Text Placeholder 10"/>
          <p:cNvSpPr txBox="1"/>
          <p:nvPr>
            <p:ph type="body" sz="quarter" idx="1"/>
          </p:nvPr>
        </p:nvSpPr>
        <p:spPr>
          <a:xfrm>
            <a:off x="1688817" y="9064978"/>
            <a:ext cx="8807594" cy="431236"/>
          </a:xfrm>
          <a:prstGeom prst="rect">
            <a:avLst/>
          </a:prstGeom>
        </p:spPr>
        <p:txBody>
          <a:bodyPr anchor="b"/>
          <a:lstStyle>
            <a:lvl1pPr marL="487680" indent="-487680">
              <a:spcBef>
                <a:spcPts val="200"/>
              </a:spcBef>
              <a:buSzTx/>
              <a:buNone/>
              <a:defRPr sz="1100"/>
            </a:lvl1pPr>
          </a:lstStyle>
          <a:p>
            <a:pPr/>
            <a:r>
              <a:t>1. Dinning et al. World J. Gastroenterol 2010;16(41):5162-5172.</a:t>
            </a:r>
          </a:p>
        </p:txBody>
      </p:sp>
      <p:pic>
        <p:nvPicPr>
          <p:cNvPr id="1053" name="Content Placeholder 5" descr="Content Placeholder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5796" y="5159022"/>
            <a:ext cx="7082649" cy="34566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4" name="Content Placeholder 5" descr="Content Placeholder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25796" y="1781387"/>
            <a:ext cx="7082649" cy="3357316"/>
          </a:xfrm>
          <a:prstGeom prst="rect">
            <a:avLst/>
          </a:prstGeom>
          <a:ln w="12700">
            <a:miter lim="400000"/>
          </a:ln>
        </p:spPr>
      </p:pic>
      <p:sp>
        <p:nvSpPr>
          <p:cNvPr id="1055" name="Text Placeholder 5"/>
          <p:cNvSpPr txBox="1"/>
          <p:nvPr/>
        </p:nvSpPr>
        <p:spPr>
          <a:xfrm>
            <a:off x="1686560" y="9390718"/>
            <a:ext cx="3921760" cy="295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b">
            <a:spAutoFit/>
          </a:bodyPr>
          <a:lstStyle>
            <a:lvl1pPr marL="487680" indent="-487680" defTabSz="1300480">
              <a:spcBef>
                <a:spcPts val="200"/>
              </a:spcBef>
              <a:defRPr sz="11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Copyright permission pending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54" grpId="1"/>
      <p:bldP build="whole" bldLvl="1" animBg="1" rev="0" advAuto="0" spid="1053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19"/>
          <p:cNvSpPr txBox="1"/>
          <p:nvPr/>
        </p:nvSpPr>
        <p:spPr>
          <a:xfrm>
            <a:off x="10635436" y="8882098"/>
            <a:ext cx="397021" cy="389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ctr" defTabSz="650240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2400"/>
            </a:pPr>
            <a:r>
              <a:rPr sz="1800"/>
              <a:t>19</a:t>
            </a:r>
          </a:p>
        </p:txBody>
      </p:sp>
      <p:sp>
        <p:nvSpPr>
          <p:cNvPr id="1058" name="Right sided faecal loading"/>
          <p:cNvSpPr txBox="1"/>
          <p:nvPr>
            <p:ph type="title" idx="4294967295"/>
          </p:nvPr>
        </p:nvSpPr>
        <p:spPr>
          <a:xfrm>
            <a:off x="650239" y="-1"/>
            <a:ext cx="11704322" cy="2404535"/>
          </a:xfrm>
          <a:prstGeom prst="rect">
            <a:avLst/>
          </a:prstGeom>
        </p:spPr>
        <p:txBody>
          <a:bodyPr lIns="72248" tIns="72248" rIns="72248" bIns="72248"/>
          <a:lstStyle>
            <a:lvl1pPr indent="39687" algn="ctr" defTabSz="1300480">
              <a:defRPr sz="6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00"/>
                </a:solidFill>
              </a:rPr>
              <a:t>Right sided faecal loading</a:t>
            </a:r>
          </a:p>
        </p:txBody>
      </p:sp>
      <p:pic>
        <p:nvPicPr>
          <p:cNvPr id="105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24764" y="1842346"/>
            <a:ext cx="6755272" cy="74777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Motility</a:t>
            </a:r>
            <a:br/>
            <a:r>
              <a:t>Symptoms:  fewer HAPCs means infrequent urge</a:t>
            </a:r>
          </a:p>
        </p:txBody>
      </p:sp>
      <p:sp>
        <p:nvSpPr>
          <p:cNvPr id="1062" name="Slide Number Placeholder 3"/>
          <p:cNvSpPr txBox="1"/>
          <p:nvPr>
            <p:ph type="sldNum" sz="quarter" idx="2"/>
          </p:nvPr>
        </p:nvSpPr>
        <p:spPr>
          <a:xfrm>
            <a:off x="1133526" y="9275573"/>
            <a:ext cx="284359" cy="2951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63" name="Text Placeholder 4"/>
          <p:cNvSpPr txBox="1"/>
          <p:nvPr>
            <p:ph type="body" sz="quarter" idx="1"/>
          </p:nvPr>
        </p:nvSpPr>
        <p:spPr>
          <a:xfrm>
            <a:off x="1688817" y="9064978"/>
            <a:ext cx="8807594" cy="431236"/>
          </a:xfrm>
          <a:prstGeom prst="rect">
            <a:avLst/>
          </a:prstGeom>
        </p:spPr>
        <p:txBody>
          <a:bodyPr/>
          <a:lstStyle/>
          <a:p>
            <a:pPr/>
            <a:r>
              <a:t>1. </a:t>
            </a:r>
            <a:r>
              <a:t>Dinning et al. World J. Gastroenterol 2010; 16(41):5162-5172; 2. </a:t>
            </a:r>
            <a:r>
              <a:t>Bassotti et al. Digestion 2003;68(4):178</a:t>
            </a:r>
            <a:r>
              <a:t>-183.</a:t>
            </a:r>
          </a:p>
        </p:txBody>
      </p:sp>
      <p:pic>
        <p:nvPicPr>
          <p:cNvPr id="1064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417" y="3404729"/>
            <a:ext cx="7653868" cy="4149796"/>
          </a:xfrm>
          <a:prstGeom prst="rect">
            <a:avLst/>
          </a:prstGeom>
          <a:ln w="12700">
            <a:miter lim="400000"/>
          </a:ln>
        </p:spPr>
      </p:pic>
      <p:sp>
        <p:nvSpPr>
          <p:cNvPr id="1065" name="TextBox 8"/>
          <p:cNvSpPr txBox="1"/>
          <p:nvPr/>
        </p:nvSpPr>
        <p:spPr>
          <a:xfrm>
            <a:off x="-1" y="2463236"/>
            <a:ext cx="8344749" cy="815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algn="ctr" defTabSz="1300480">
              <a:defRPr b="1" sz="22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Association of High Amplitude Propagating Contractions (HAPCs) with defaecation in healthy controls</a:t>
            </a:r>
            <a:r>
              <a:rPr baseline="30545"/>
              <a:t>1</a:t>
            </a:r>
          </a:p>
        </p:txBody>
      </p:sp>
      <p:graphicFrame>
        <p:nvGraphicFramePr>
          <p:cNvPr id="1066" name="Table 9"/>
          <p:cNvGraphicFramePr/>
          <p:nvPr/>
        </p:nvGraphicFramePr>
        <p:xfrm>
          <a:off x="8267982" y="3418275"/>
          <a:ext cx="4460040" cy="2109669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2492964"/>
                <a:gridCol w="1954374"/>
              </a:tblGrid>
              <a:tr h="491490">
                <a:tc>
                  <a:txBody>
                    <a:bodyPr/>
                    <a:lstStyle/>
                    <a:p>
                      <a:pPr algn="l" defTabSz="130048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Transit</a:t>
                      </a:r>
                    </a:p>
                  </a:txBody>
                  <a:tcPr marL="45720" marR="45720" marT="45720" marB="45720" anchor="t" anchorCtr="0" horzOverflow="overflow">
                    <a:lnB w="50800">
                      <a:solidFill>
                        <a:srgbClr val="FFFFFF"/>
                      </a:solidFill>
                    </a:lnB>
                    <a:solidFill>
                      <a:srgbClr val="7DC0E6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HAPC/day</a:t>
                      </a:r>
                    </a:p>
                  </a:txBody>
                  <a:tcPr marL="45720" marR="45720" marT="45720" marB="45720" anchor="t" anchorCtr="0" horzOverflow="overflow">
                    <a:lnB w="50800">
                      <a:solidFill>
                        <a:srgbClr val="FFFFFF"/>
                      </a:solidFill>
                    </a:lnB>
                    <a:solidFill>
                      <a:srgbClr val="7DC0E6"/>
                    </a:solidFill>
                  </a:tcPr>
                </a:tc>
              </a:tr>
              <a:tr h="491490"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Control (n=18)</a:t>
                      </a:r>
                    </a:p>
                  </a:txBody>
                  <a:tcPr marL="45720" marR="45720" marT="45720" marB="45720" anchor="ctr" anchorCtr="0" horzOverflow="overflow">
                    <a:lnT w="50800">
                      <a:solidFill>
                        <a:srgbClr val="FFFFFF"/>
                      </a:solidFill>
                    </a:lnT>
                    <a:solidFill>
                      <a:srgbClr val="D6E8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 ± 1</a:t>
                      </a:r>
                    </a:p>
                  </a:txBody>
                  <a:tcPr marL="45720" marR="45720" marT="45720" marB="45720" anchor="ctr" anchorCtr="0" horzOverflow="overflow">
                    <a:lnT w="50800">
                      <a:solidFill>
                        <a:srgbClr val="FFFFFF"/>
                      </a:solidFill>
                    </a:lnT>
                    <a:solidFill>
                      <a:srgbClr val="92D050"/>
                    </a:solidFill>
                  </a:tcPr>
                </a:tc>
              </a:tr>
              <a:tr h="840739"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IBS-C / Normal Transit (n=10)</a:t>
                      </a:r>
                    </a:p>
                  </a:txBody>
                  <a:tcPr marL="45720" marR="45720" marT="45720" marB="45720" anchor="ctr" anchorCtr="0" horzOverflow="overflow">
                    <a:solidFill>
                      <a:srgbClr val="ECF4F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3.7 ± 2*</a:t>
                      </a:r>
                    </a:p>
                  </a:txBody>
                  <a:tcPr marL="45720" marR="45720" marT="45720" marB="45720" anchor="ctr" anchorCtr="0" horzOverflow="overflow">
                    <a:solidFill>
                      <a:srgbClr val="FFC000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l" defTabSz="1300480">
                        <a:defRPr sz="1800"/>
                      </a:pPr>
                      <a:r>
                        <a:rPr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Slow transit (n=35)</a:t>
                      </a:r>
                    </a:p>
                  </a:txBody>
                  <a:tcPr marL="45720" marR="45720" marT="45720" marB="45720" anchor="ctr" anchorCtr="0" horzOverflow="overflow">
                    <a:solidFill>
                      <a:srgbClr val="D6E8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lnSpc>
                          <a:spcPct val="150000"/>
                        </a:lnSpc>
                        <a:defRPr sz="2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t>1.5 ± 0.4</a:t>
                      </a:r>
                      <a:r>
                        <a:rPr sz="2800"/>
                        <a:t>*</a:t>
                      </a:r>
                      <a:r>
                        <a:rPr baseline="30571" sz="2800"/>
                        <a:t>, †</a:t>
                      </a:r>
                      <a:r>
                        <a:rPr sz="2800"/>
                        <a:t> </a:t>
                      </a:r>
                    </a:p>
                  </a:txBody>
                  <a:tcPr marL="45720" marR="45720" marT="45720" marB="45720" anchor="ctr" anchorCtr="0" horzOverflow="overflow"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1067" name="TextBox 10"/>
          <p:cNvSpPr txBox="1"/>
          <p:nvPr/>
        </p:nvSpPr>
        <p:spPr>
          <a:xfrm>
            <a:off x="8638258" y="2476782"/>
            <a:ext cx="4052712" cy="815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algn="ctr" defTabSz="1300480">
              <a:defRPr b="1" sz="22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Study of HAPCs in constipated vs. healthy control group</a:t>
            </a:r>
            <a:r>
              <a:rPr baseline="30545"/>
              <a:t>2</a:t>
            </a:r>
          </a:p>
        </p:txBody>
      </p:sp>
      <p:sp>
        <p:nvSpPr>
          <p:cNvPr id="1068" name="Rectangle 11"/>
          <p:cNvSpPr txBox="1"/>
          <p:nvPr/>
        </p:nvSpPr>
        <p:spPr>
          <a:xfrm>
            <a:off x="8249919" y="6599484"/>
            <a:ext cx="4696179" cy="1285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1300480">
              <a:defRPr sz="24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*</a:t>
            </a:r>
            <a:r>
              <a:rPr sz="2200"/>
              <a:t>p&lt;0.05 vs. control (healthy subjects)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defTabSz="1300480">
              <a:defRPr baseline="30545" sz="22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defTabSz="1300480">
              <a:defRPr baseline="30571" sz="28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†</a:t>
            </a:r>
            <a:r>
              <a:rPr baseline="0" sz="2200"/>
              <a:t>p&lt;0.05 vs. IBS-C</a:t>
            </a:r>
          </a:p>
        </p:txBody>
      </p:sp>
      <p:sp>
        <p:nvSpPr>
          <p:cNvPr id="1069" name="Text Placeholder 5"/>
          <p:cNvSpPr txBox="1"/>
          <p:nvPr/>
        </p:nvSpPr>
        <p:spPr>
          <a:xfrm>
            <a:off x="1686560" y="9390718"/>
            <a:ext cx="3921760" cy="295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b">
            <a:spAutoFit/>
          </a:bodyPr>
          <a:lstStyle>
            <a:lvl1pPr marL="487680" indent="-487680" defTabSz="1300480">
              <a:spcBef>
                <a:spcPts val="200"/>
              </a:spcBef>
              <a:defRPr sz="11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Copyright permission pending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66" grpId="3"/>
      <p:bldP build="whole" bldLvl="1" animBg="1" rev="0" advAuto="0" spid="1065" grpId="2"/>
      <p:bldP build="whole" bldLvl="1" animBg="1" rev="0" advAuto="0" spid="1068" grpId="5"/>
      <p:bldP build="whole" bldLvl="1" animBg="1" rev="0" advAuto="0" spid="1067" grpId="4"/>
      <p:bldP build="whole" bldLvl="1" animBg="1" rev="0" advAuto="0" spid="106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Title 4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Measuring transit in clinical practice</a:t>
            </a:r>
          </a:p>
        </p:txBody>
      </p:sp>
      <p:sp>
        <p:nvSpPr>
          <p:cNvPr id="1072" name="Slide Number Placeholder 9"/>
          <p:cNvSpPr txBox="1"/>
          <p:nvPr>
            <p:ph type="sldNum" sz="quarter" idx="2"/>
          </p:nvPr>
        </p:nvSpPr>
        <p:spPr>
          <a:xfrm>
            <a:off x="1149331" y="9259768"/>
            <a:ext cx="284359" cy="2951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73" name="Text Placeholder 6"/>
          <p:cNvSpPr txBox="1"/>
          <p:nvPr>
            <p:ph type="body" sz="quarter" idx="1"/>
          </p:nvPr>
        </p:nvSpPr>
        <p:spPr>
          <a:xfrm>
            <a:off x="1688817" y="9064978"/>
            <a:ext cx="8807594" cy="431236"/>
          </a:xfrm>
          <a:prstGeom prst="rect">
            <a:avLst/>
          </a:prstGeom>
        </p:spPr>
        <p:txBody>
          <a:bodyPr anchor="b"/>
          <a:lstStyle/>
          <a:p>
            <a:pPr marL="314325" indent="-314325">
              <a:lnSpc>
                <a:spcPct val="81000"/>
              </a:lnSpc>
              <a:spcBef>
                <a:spcPts val="0"/>
              </a:spcBef>
              <a:buAutoNum type="arabicPeriod" startAt="1"/>
              <a:defRPr sz="1100"/>
            </a:pPr>
            <a:r>
              <a:t>Chatoor &amp; Emmanuel. Best Pract Res Clin Gastroenterol. 2009;23(4):517-30; 2. </a:t>
            </a:r>
            <a:r>
              <a:t>Evans et al. Int J Colorect Dis. 1992;7:15-17; Image developed for programme</a:t>
            </a:r>
          </a:p>
        </p:txBody>
      </p:sp>
      <p:pic>
        <p:nvPicPr>
          <p:cNvPr id="107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7067" y="4894862"/>
            <a:ext cx="5748303" cy="2357121"/>
          </a:xfrm>
          <a:prstGeom prst="rect">
            <a:avLst/>
          </a:prstGeom>
          <a:ln w="12700">
            <a:miter lim="400000"/>
          </a:ln>
        </p:spPr>
      </p:pic>
      <p:sp>
        <p:nvSpPr>
          <p:cNvPr id="1075" name="TextBox 14"/>
          <p:cNvSpPr txBox="1"/>
          <p:nvPr/>
        </p:nvSpPr>
        <p:spPr>
          <a:xfrm>
            <a:off x="124178" y="7204569"/>
            <a:ext cx="2422594" cy="853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1300480">
              <a:defRPr b="1" sz="16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Normal Transit Time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defTabSz="1300480">
              <a:defRPr sz="16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Majority of markers passed by Day 5</a:t>
            </a:r>
          </a:p>
        </p:txBody>
      </p:sp>
      <p:sp>
        <p:nvSpPr>
          <p:cNvPr id="1076" name="TextBox 16"/>
          <p:cNvSpPr txBox="1"/>
          <p:nvPr/>
        </p:nvSpPr>
        <p:spPr>
          <a:xfrm>
            <a:off x="2129084" y="7204569"/>
            <a:ext cx="2086188" cy="853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1300480">
              <a:defRPr b="1" sz="16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Slow transit Time</a:t>
            </a:r>
          </a:p>
          <a:p>
            <a:pPr defTabSz="1300480">
              <a:defRPr sz="16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Markers scattered throughout colon</a:t>
            </a:r>
          </a:p>
        </p:txBody>
      </p:sp>
      <p:sp>
        <p:nvSpPr>
          <p:cNvPr id="1077" name="TextBox 17"/>
          <p:cNvSpPr txBox="1"/>
          <p:nvPr/>
        </p:nvSpPr>
        <p:spPr>
          <a:xfrm>
            <a:off x="4016587" y="7204569"/>
            <a:ext cx="2530968" cy="853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1300480">
              <a:defRPr b="1" sz="16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Pelvic floor disorder</a:t>
            </a:r>
          </a:p>
          <a:p>
            <a:pPr defTabSz="1300480">
              <a:defRPr sz="16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Most markers in rectum or rectosigmoid*</a:t>
            </a:r>
          </a:p>
        </p:txBody>
      </p:sp>
      <p:pic>
        <p:nvPicPr>
          <p:cNvPr id="1078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rcRect l="0" t="0" r="2" b="0"/>
          <a:stretch>
            <a:fillRect/>
          </a:stretch>
        </p:blipFill>
        <p:spPr>
          <a:xfrm>
            <a:off x="1402093" y="2000571"/>
            <a:ext cx="3332957" cy="2331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518" y="0"/>
                </a:moveTo>
                <a:cubicBezTo>
                  <a:pt x="1127" y="0"/>
                  <a:pt x="0" y="1611"/>
                  <a:pt x="0" y="3599"/>
                </a:cubicBezTo>
                <a:lnTo>
                  <a:pt x="0" y="17998"/>
                </a:lnTo>
                <a:cubicBezTo>
                  <a:pt x="0" y="19986"/>
                  <a:pt x="1127" y="21600"/>
                  <a:pt x="2518" y="21600"/>
                </a:cubicBezTo>
                <a:lnTo>
                  <a:pt x="19082" y="21600"/>
                </a:lnTo>
                <a:cubicBezTo>
                  <a:pt x="20473" y="21600"/>
                  <a:pt x="21600" y="19986"/>
                  <a:pt x="21600" y="17998"/>
                </a:cubicBezTo>
                <a:lnTo>
                  <a:pt x="21600" y="3599"/>
                </a:lnTo>
                <a:cubicBezTo>
                  <a:pt x="21600" y="1611"/>
                  <a:pt x="20473" y="0"/>
                  <a:pt x="19082" y="0"/>
                </a:cubicBezTo>
                <a:lnTo>
                  <a:pt x="2518" y="0"/>
                </a:lnTo>
                <a:close/>
              </a:path>
            </a:pathLst>
          </a:custGeom>
          <a:ln w="12700">
            <a:miter lim="400000"/>
          </a:ln>
          <a:effectLst>
            <a:outerShdw sx="100000" sy="100000" kx="0" ky="0" algn="b" rotWithShape="0" blurRad="101600" dist="50800" dir="7800000">
              <a:srgbClr val="000000">
                <a:alpha val="40000"/>
              </a:srgbClr>
            </a:outerShdw>
          </a:effectLst>
        </p:spPr>
      </p:pic>
      <p:sp>
        <p:nvSpPr>
          <p:cNvPr id="1079" name="TextBox 20"/>
          <p:cNvSpPr txBox="1"/>
          <p:nvPr/>
        </p:nvSpPr>
        <p:spPr>
          <a:xfrm>
            <a:off x="1185333" y="1542062"/>
            <a:ext cx="3702757" cy="409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algn="ctr" defTabSz="1300480">
              <a:defRPr b="1" sz="18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Typical radiopaque markers</a:t>
            </a:r>
            <a:r>
              <a:rPr baseline="30444"/>
              <a:t>1</a:t>
            </a:r>
          </a:p>
        </p:txBody>
      </p:sp>
      <p:sp>
        <p:nvSpPr>
          <p:cNvPr id="1080" name="TextBox 21"/>
          <p:cNvSpPr txBox="1"/>
          <p:nvPr/>
        </p:nvSpPr>
        <p:spPr>
          <a:xfrm>
            <a:off x="397368" y="4463627"/>
            <a:ext cx="5567682" cy="409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ctr" defTabSz="1300480">
              <a:defRPr b="1" sz="18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Possible transit time study outcomes</a:t>
            </a:r>
          </a:p>
        </p:txBody>
      </p:sp>
      <p:grpSp>
        <p:nvGrpSpPr>
          <p:cNvPr id="1142" name="Group 107"/>
          <p:cNvGrpSpPr/>
          <p:nvPr/>
        </p:nvGrpSpPr>
        <p:grpSpPr>
          <a:xfrm>
            <a:off x="6931686" y="2454205"/>
            <a:ext cx="5668971" cy="3953097"/>
            <a:chOff x="204723" y="81889"/>
            <a:chExt cx="5668969" cy="3953096"/>
          </a:xfrm>
        </p:grpSpPr>
        <p:sp>
          <p:nvSpPr>
            <p:cNvPr id="1081" name="Straight Connector 23"/>
            <p:cNvSpPr/>
            <p:nvPr/>
          </p:nvSpPr>
          <p:spPr>
            <a:xfrm flipH="1">
              <a:off x="841109" y="165426"/>
              <a:ext cx="15805" cy="3357317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082" name="Straight Connector 24"/>
            <p:cNvSpPr/>
            <p:nvPr/>
          </p:nvSpPr>
          <p:spPr>
            <a:xfrm flipH="1" flipV="1">
              <a:off x="768860" y="3477134"/>
              <a:ext cx="4716498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083" name="Straight Connector 25"/>
            <p:cNvSpPr/>
            <p:nvPr/>
          </p:nvSpPr>
          <p:spPr>
            <a:xfrm flipH="1">
              <a:off x="759829" y="3127180"/>
              <a:ext cx="88053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084" name="Straight Connector 26"/>
            <p:cNvSpPr/>
            <p:nvPr/>
          </p:nvSpPr>
          <p:spPr>
            <a:xfrm flipH="1">
              <a:off x="759829" y="2793029"/>
              <a:ext cx="88053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085" name="Straight Connector 27"/>
            <p:cNvSpPr/>
            <p:nvPr/>
          </p:nvSpPr>
          <p:spPr>
            <a:xfrm flipH="1">
              <a:off x="759829" y="2465651"/>
              <a:ext cx="88053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086" name="Straight Connector 28"/>
            <p:cNvSpPr/>
            <p:nvPr/>
          </p:nvSpPr>
          <p:spPr>
            <a:xfrm flipH="1">
              <a:off x="759829" y="2136014"/>
              <a:ext cx="88053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087" name="Straight Connector 29"/>
            <p:cNvSpPr/>
            <p:nvPr/>
          </p:nvSpPr>
          <p:spPr>
            <a:xfrm flipH="1">
              <a:off x="759829" y="1808637"/>
              <a:ext cx="88053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088" name="Straight Connector 30"/>
            <p:cNvSpPr/>
            <p:nvPr/>
          </p:nvSpPr>
          <p:spPr>
            <a:xfrm flipH="1">
              <a:off x="759829" y="1479002"/>
              <a:ext cx="88053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089" name="Straight Connector 31"/>
            <p:cNvSpPr/>
            <p:nvPr/>
          </p:nvSpPr>
          <p:spPr>
            <a:xfrm flipH="1">
              <a:off x="759829" y="1144851"/>
              <a:ext cx="88053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090" name="Straight Connector 32"/>
            <p:cNvSpPr/>
            <p:nvPr/>
          </p:nvSpPr>
          <p:spPr>
            <a:xfrm flipH="1">
              <a:off x="759829" y="831019"/>
              <a:ext cx="88053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091" name="Straight Connector 33"/>
            <p:cNvSpPr/>
            <p:nvPr/>
          </p:nvSpPr>
          <p:spPr>
            <a:xfrm flipH="1">
              <a:off x="759829" y="501384"/>
              <a:ext cx="88053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092" name="Straight Connector 34"/>
            <p:cNvSpPr/>
            <p:nvPr/>
          </p:nvSpPr>
          <p:spPr>
            <a:xfrm flipH="1">
              <a:off x="759829" y="180779"/>
              <a:ext cx="88053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093" name="Straight Connector 35"/>
            <p:cNvSpPr/>
            <p:nvPr/>
          </p:nvSpPr>
          <p:spPr>
            <a:xfrm>
              <a:off x="1517087" y="3473975"/>
              <a:ext cx="1" cy="8353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094" name="Straight Connector 36"/>
            <p:cNvSpPr/>
            <p:nvPr/>
          </p:nvSpPr>
          <p:spPr>
            <a:xfrm>
              <a:off x="2176358" y="3473975"/>
              <a:ext cx="1" cy="8353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095" name="Straight Connector 37"/>
            <p:cNvSpPr/>
            <p:nvPr/>
          </p:nvSpPr>
          <p:spPr>
            <a:xfrm>
              <a:off x="2837886" y="3473975"/>
              <a:ext cx="1" cy="8353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096" name="Straight Connector 38"/>
            <p:cNvSpPr/>
            <p:nvPr/>
          </p:nvSpPr>
          <p:spPr>
            <a:xfrm>
              <a:off x="3485868" y="3473975"/>
              <a:ext cx="1" cy="8353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097" name="Straight Connector 39"/>
            <p:cNvSpPr/>
            <p:nvPr/>
          </p:nvSpPr>
          <p:spPr>
            <a:xfrm>
              <a:off x="4154170" y="3473975"/>
              <a:ext cx="1" cy="8353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098" name="Straight Connector 40"/>
            <p:cNvSpPr/>
            <p:nvPr/>
          </p:nvSpPr>
          <p:spPr>
            <a:xfrm>
              <a:off x="4815699" y="3473975"/>
              <a:ext cx="1" cy="8353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099" name="Straight Connector 41"/>
            <p:cNvSpPr/>
            <p:nvPr/>
          </p:nvSpPr>
          <p:spPr>
            <a:xfrm>
              <a:off x="5474971" y="3473975"/>
              <a:ext cx="1" cy="83538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00" name="Rectangle 42"/>
            <p:cNvSpPr/>
            <p:nvPr/>
          </p:nvSpPr>
          <p:spPr>
            <a:xfrm>
              <a:off x="1193321" y="233160"/>
              <a:ext cx="72250" cy="69991"/>
            </a:xfrm>
            <a:prstGeom prst="rect">
              <a:avLst/>
            </a:prstGeom>
            <a:solidFill>
              <a:srgbClr val="144A69"/>
            </a:solidFill>
            <a:ln w="25400" cap="flat">
              <a:solidFill>
                <a:srgbClr val="144A69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ctr" defTabSz="1300480">
                <a:defRPr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01" name="Rectangle 43"/>
            <p:cNvSpPr/>
            <p:nvPr/>
          </p:nvSpPr>
          <p:spPr>
            <a:xfrm>
              <a:off x="1507152" y="483773"/>
              <a:ext cx="72250" cy="69990"/>
            </a:xfrm>
            <a:prstGeom prst="rect">
              <a:avLst/>
            </a:prstGeom>
            <a:solidFill>
              <a:srgbClr val="144A69"/>
            </a:solidFill>
            <a:ln w="25400" cap="flat">
              <a:solidFill>
                <a:srgbClr val="144A69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ctr" defTabSz="1300480">
                <a:defRPr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02" name="Rectangle 44"/>
            <p:cNvSpPr/>
            <p:nvPr/>
          </p:nvSpPr>
          <p:spPr>
            <a:xfrm>
              <a:off x="1809695" y="1590084"/>
              <a:ext cx="72250" cy="69990"/>
            </a:xfrm>
            <a:prstGeom prst="rect">
              <a:avLst/>
            </a:prstGeom>
            <a:solidFill>
              <a:srgbClr val="144A69"/>
            </a:solidFill>
            <a:ln w="25400" cap="flat">
              <a:solidFill>
                <a:srgbClr val="144A69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ctr" defTabSz="1300480">
                <a:defRPr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03" name="Rectangle 45"/>
            <p:cNvSpPr/>
            <p:nvPr/>
          </p:nvSpPr>
          <p:spPr>
            <a:xfrm>
              <a:off x="2141588" y="2030350"/>
              <a:ext cx="72249" cy="69992"/>
            </a:xfrm>
            <a:prstGeom prst="rect">
              <a:avLst/>
            </a:prstGeom>
            <a:solidFill>
              <a:srgbClr val="144A69"/>
            </a:solidFill>
            <a:ln w="25400" cap="flat">
              <a:solidFill>
                <a:srgbClr val="144A69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ctr" defTabSz="1300480">
                <a:defRPr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04" name="Rectangle 46"/>
            <p:cNvSpPr/>
            <p:nvPr/>
          </p:nvSpPr>
          <p:spPr>
            <a:xfrm>
              <a:off x="2466708" y="2721230"/>
              <a:ext cx="74508" cy="69991"/>
            </a:xfrm>
            <a:prstGeom prst="rect">
              <a:avLst/>
            </a:prstGeom>
            <a:solidFill>
              <a:srgbClr val="144A69"/>
            </a:solidFill>
            <a:ln w="25400" cap="flat">
              <a:solidFill>
                <a:srgbClr val="144A69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ctr" defTabSz="1300480">
                <a:defRPr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05" name="Rectangle 47"/>
            <p:cNvSpPr/>
            <p:nvPr/>
          </p:nvSpPr>
          <p:spPr>
            <a:xfrm>
              <a:off x="2805375" y="2949267"/>
              <a:ext cx="74508" cy="69990"/>
            </a:xfrm>
            <a:prstGeom prst="rect">
              <a:avLst/>
            </a:prstGeom>
            <a:solidFill>
              <a:srgbClr val="144A69"/>
            </a:solidFill>
            <a:ln w="25400" cap="flat">
              <a:solidFill>
                <a:srgbClr val="144A69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ctr" defTabSz="1300480">
                <a:defRPr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06" name="Rectangle 48"/>
            <p:cNvSpPr/>
            <p:nvPr/>
          </p:nvSpPr>
          <p:spPr>
            <a:xfrm>
              <a:off x="3119206" y="3224716"/>
              <a:ext cx="74507" cy="69990"/>
            </a:xfrm>
            <a:prstGeom prst="rect">
              <a:avLst/>
            </a:prstGeom>
            <a:solidFill>
              <a:srgbClr val="144A69"/>
            </a:solidFill>
            <a:ln w="25400" cap="flat">
              <a:solidFill>
                <a:srgbClr val="144A69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ctr" defTabSz="1300480">
                <a:defRPr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07" name="Rectangle 49"/>
            <p:cNvSpPr/>
            <p:nvPr/>
          </p:nvSpPr>
          <p:spPr>
            <a:xfrm>
              <a:off x="3451098" y="3224716"/>
              <a:ext cx="74509" cy="69990"/>
            </a:xfrm>
            <a:prstGeom prst="rect">
              <a:avLst/>
            </a:prstGeom>
            <a:solidFill>
              <a:srgbClr val="144A69"/>
            </a:solidFill>
            <a:ln w="25400" cap="flat">
              <a:solidFill>
                <a:srgbClr val="144A69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ctr" defTabSz="1300480">
                <a:defRPr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08" name="Rectangle 50"/>
            <p:cNvSpPr/>
            <p:nvPr/>
          </p:nvSpPr>
          <p:spPr>
            <a:xfrm>
              <a:off x="3782993" y="3400822"/>
              <a:ext cx="74507" cy="69990"/>
            </a:xfrm>
            <a:prstGeom prst="rect">
              <a:avLst/>
            </a:prstGeom>
            <a:solidFill>
              <a:srgbClr val="144A69"/>
            </a:solidFill>
            <a:ln w="25400" cap="flat">
              <a:solidFill>
                <a:srgbClr val="144A69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ctr" defTabSz="1300480">
                <a:defRPr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09" name="Rectangle 51"/>
            <p:cNvSpPr/>
            <p:nvPr/>
          </p:nvSpPr>
          <p:spPr>
            <a:xfrm>
              <a:off x="4117144" y="3430173"/>
              <a:ext cx="72250" cy="69992"/>
            </a:xfrm>
            <a:prstGeom prst="rect">
              <a:avLst/>
            </a:prstGeom>
            <a:solidFill>
              <a:srgbClr val="144A69"/>
            </a:solidFill>
            <a:ln w="25400" cap="flat">
              <a:solidFill>
                <a:srgbClr val="144A69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ctr" defTabSz="1300480">
                <a:defRPr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10" name="Rectangle 52"/>
            <p:cNvSpPr/>
            <p:nvPr/>
          </p:nvSpPr>
          <p:spPr>
            <a:xfrm>
              <a:off x="4449036" y="3430173"/>
              <a:ext cx="72250" cy="69992"/>
            </a:xfrm>
            <a:prstGeom prst="rect">
              <a:avLst/>
            </a:prstGeom>
            <a:solidFill>
              <a:srgbClr val="144A69"/>
            </a:solidFill>
            <a:ln w="25400" cap="flat">
              <a:solidFill>
                <a:srgbClr val="144A69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ctr" defTabSz="1300480">
                <a:defRPr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11" name="Rectangle 53"/>
            <p:cNvSpPr/>
            <p:nvPr/>
          </p:nvSpPr>
          <p:spPr>
            <a:xfrm>
              <a:off x="4769641" y="3430173"/>
              <a:ext cx="72250" cy="69992"/>
            </a:xfrm>
            <a:prstGeom prst="rect">
              <a:avLst/>
            </a:prstGeom>
            <a:solidFill>
              <a:srgbClr val="144A69"/>
            </a:solidFill>
            <a:ln w="25400" cap="flat">
              <a:solidFill>
                <a:srgbClr val="144A69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ctr" defTabSz="1300480">
                <a:defRPr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12" name="Rectangle 54"/>
            <p:cNvSpPr/>
            <p:nvPr/>
          </p:nvSpPr>
          <p:spPr>
            <a:xfrm>
              <a:off x="5112824" y="3430173"/>
              <a:ext cx="74508" cy="69992"/>
            </a:xfrm>
            <a:prstGeom prst="rect">
              <a:avLst/>
            </a:prstGeom>
            <a:solidFill>
              <a:srgbClr val="144A69"/>
            </a:solidFill>
            <a:ln w="25400" cap="flat">
              <a:solidFill>
                <a:srgbClr val="144A69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ctr" defTabSz="1300480">
                <a:defRPr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13" name="Rectangle 55"/>
            <p:cNvSpPr/>
            <p:nvPr/>
          </p:nvSpPr>
          <p:spPr>
            <a:xfrm>
              <a:off x="5433427" y="3430173"/>
              <a:ext cx="74508" cy="69992"/>
            </a:xfrm>
            <a:prstGeom prst="rect">
              <a:avLst/>
            </a:prstGeom>
            <a:solidFill>
              <a:srgbClr val="144A69"/>
            </a:solidFill>
            <a:ln w="25400" cap="flat">
              <a:solidFill>
                <a:srgbClr val="144A69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ctr" defTabSz="1300480">
                <a:defRPr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14" name="TextBox 56"/>
            <p:cNvSpPr/>
            <p:nvPr/>
          </p:nvSpPr>
          <p:spPr>
            <a:xfrm>
              <a:off x="275995" y="3459359"/>
              <a:ext cx="55387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algn="r" defTabSz="1300480">
                <a:defRPr b="1"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0</a:t>
              </a:r>
            </a:p>
          </p:txBody>
        </p:sp>
        <p:sp>
          <p:nvSpPr>
            <p:cNvPr id="1115" name="TextBox 57"/>
            <p:cNvSpPr/>
            <p:nvPr/>
          </p:nvSpPr>
          <p:spPr>
            <a:xfrm>
              <a:off x="275995" y="3128630"/>
              <a:ext cx="55387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algn="r" defTabSz="1300480">
                <a:defRPr b="1"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2</a:t>
              </a:r>
            </a:p>
          </p:txBody>
        </p:sp>
        <p:sp>
          <p:nvSpPr>
            <p:cNvPr id="1116" name="TextBox 58"/>
            <p:cNvSpPr/>
            <p:nvPr/>
          </p:nvSpPr>
          <p:spPr>
            <a:xfrm>
              <a:off x="275995" y="2797896"/>
              <a:ext cx="55387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algn="r" defTabSz="1300480">
                <a:defRPr b="1"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4</a:t>
              </a:r>
            </a:p>
          </p:txBody>
        </p:sp>
        <p:sp>
          <p:nvSpPr>
            <p:cNvPr id="1117" name="TextBox 59"/>
            <p:cNvSpPr/>
            <p:nvPr/>
          </p:nvSpPr>
          <p:spPr>
            <a:xfrm>
              <a:off x="275995" y="2472768"/>
              <a:ext cx="55387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algn="r" defTabSz="1300480">
                <a:defRPr b="1"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6</a:t>
              </a:r>
            </a:p>
          </p:txBody>
        </p:sp>
        <p:sp>
          <p:nvSpPr>
            <p:cNvPr id="1118" name="TextBox 60"/>
            <p:cNvSpPr/>
            <p:nvPr/>
          </p:nvSpPr>
          <p:spPr>
            <a:xfrm>
              <a:off x="275995" y="2142036"/>
              <a:ext cx="55387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algn="r" defTabSz="1300480">
                <a:defRPr b="1"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8</a:t>
              </a:r>
            </a:p>
          </p:txBody>
        </p:sp>
        <p:sp>
          <p:nvSpPr>
            <p:cNvPr id="1119" name="TextBox 61"/>
            <p:cNvSpPr/>
            <p:nvPr/>
          </p:nvSpPr>
          <p:spPr>
            <a:xfrm>
              <a:off x="275995" y="1816910"/>
              <a:ext cx="55387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algn="r" defTabSz="1300480">
                <a:defRPr b="1"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10</a:t>
              </a:r>
            </a:p>
          </p:txBody>
        </p:sp>
        <p:sp>
          <p:nvSpPr>
            <p:cNvPr id="1120" name="TextBox 62"/>
            <p:cNvSpPr/>
            <p:nvPr/>
          </p:nvSpPr>
          <p:spPr>
            <a:xfrm>
              <a:off x="275995" y="1486177"/>
              <a:ext cx="55387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algn="r" defTabSz="1300480">
                <a:defRPr b="1"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12</a:t>
              </a:r>
            </a:p>
          </p:txBody>
        </p:sp>
        <p:sp>
          <p:nvSpPr>
            <p:cNvPr id="1121" name="TextBox 63"/>
            <p:cNvSpPr/>
            <p:nvPr/>
          </p:nvSpPr>
          <p:spPr>
            <a:xfrm>
              <a:off x="275995" y="1149842"/>
              <a:ext cx="55387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algn="r" defTabSz="1300480">
                <a:defRPr b="1"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14</a:t>
              </a:r>
            </a:p>
          </p:txBody>
        </p:sp>
        <p:sp>
          <p:nvSpPr>
            <p:cNvPr id="1122" name="TextBox 64"/>
            <p:cNvSpPr/>
            <p:nvPr/>
          </p:nvSpPr>
          <p:spPr>
            <a:xfrm>
              <a:off x="275995" y="835926"/>
              <a:ext cx="55387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algn="r" defTabSz="1300480">
                <a:defRPr b="1"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16</a:t>
              </a:r>
            </a:p>
          </p:txBody>
        </p:sp>
        <p:sp>
          <p:nvSpPr>
            <p:cNvPr id="1123" name="TextBox 65"/>
            <p:cNvSpPr/>
            <p:nvPr/>
          </p:nvSpPr>
          <p:spPr>
            <a:xfrm>
              <a:off x="275995" y="505194"/>
              <a:ext cx="55387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algn="r" defTabSz="1300480">
                <a:defRPr b="1"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18</a:t>
              </a:r>
            </a:p>
          </p:txBody>
        </p:sp>
        <p:sp>
          <p:nvSpPr>
            <p:cNvPr id="1124" name="TextBox 66"/>
            <p:cNvSpPr/>
            <p:nvPr/>
          </p:nvSpPr>
          <p:spPr>
            <a:xfrm>
              <a:off x="275995" y="185673"/>
              <a:ext cx="55387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algn="r" defTabSz="1300480">
                <a:defRPr b="1"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20</a:t>
              </a:r>
            </a:p>
          </p:txBody>
        </p:sp>
        <p:sp>
          <p:nvSpPr>
            <p:cNvPr id="1125" name="TextBox 67"/>
            <p:cNvSpPr/>
            <p:nvPr/>
          </p:nvSpPr>
          <p:spPr>
            <a:xfrm>
              <a:off x="541152" y="3710109"/>
              <a:ext cx="59965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algn="ctr" defTabSz="1300480">
                <a:defRPr b="1"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0</a:t>
              </a:r>
            </a:p>
          </p:txBody>
        </p:sp>
        <p:sp>
          <p:nvSpPr>
            <p:cNvPr id="1126" name="TextBox 68"/>
            <p:cNvSpPr/>
            <p:nvPr/>
          </p:nvSpPr>
          <p:spPr>
            <a:xfrm>
              <a:off x="1212879" y="3710109"/>
              <a:ext cx="59965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algn="ctr" defTabSz="1300480">
                <a:defRPr b="1"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24</a:t>
              </a:r>
            </a:p>
          </p:txBody>
        </p:sp>
        <p:sp>
          <p:nvSpPr>
            <p:cNvPr id="1127" name="TextBox 69"/>
            <p:cNvSpPr/>
            <p:nvPr/>
          </p:nvSpPr>
          <p:spPr>
            <a:xfrm>
              <a:off x="1872821" y="3710109"/>
              <a:ext cx="59965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algn="ctr" defTabSz="1300480">
                <a:defRPr b="1"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48</a:t>
              </a:r>
            </a:p>
          </p:txBody>
        </p:sp>
        <p:sp>
          <p:nvSpPr>
            <p:cNvPr id="1128" name="TextBox 70"/>
            <p:cNvSpPr/>
            <p:nvPr/>
          </p:nvSpPr>
          <p:spPr>
            <a:xfrm>
              <a:off x="2532762" y="3710109"/>
              <a:ext cx="59965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algn="ctr" defTabSz="1300480">
                <a:defRPr b="1"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72</a:t>
              </a:r>
            </a:p>
          </p:txBody>
        </p:sp>
        <p:sp>
          <p:nvSpPr>
            <p:cNvPr id="1129" name="TextBox 71"/>
            <p:cNvSpPr/>
            <p:nvPr/>
          </p:nvSpPr>
          <p:spPr>
            <a:xfrm>
              <a:off x="3186813" y="3710109"/>
              <a:ext cx="59965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algn="ctr" defTabSz="1300480">
                <a:defRPr b="1"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96</a:t>
              </a:r>
            </a:p>
          </p:txBody>
        </p:sp>
        <p:sp>
          <p:nvSpPr>
            <p:cNvPr id="1130" name="TextBox 72"/>
            <p:cNvSpPr/>
            <p:nvPr/>
          </p:nvSpPr>
          <p:spPr>
            <a:xfrm>
              <a:off x="3770146" y="3710109"/>
              <a:ext cx="771882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algn="ctr" defTabSz="1300480">
                <a:defRPr b="1"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120</a:t>
              </a:r>
            </a:p>
          </p:txBody>
        </p:sp>
        <p:sp>
          <p:nvSpPr>
            <p:cNvPr id="1131" name="TextBox 73"/>
            <p:cNvSpPr/>
            <p:nvPr/>
          </p:nvSpPr>
          <p:spPr>
            <a:xfrm>
              <a:off x="4424194" y="3710109"/>
              <a:ext cx="771882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algn="ctr" defTabSz="1300480">
                <a:defRPr b="1"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144</a:t>
              </a:r>
            </a:p>
          </p:txBody>
        </p:sp>
        <p:sp>
          <p:nvSpPr>
            <p:cNvPr id="1132" name="TextBox 74"/>
            <p:cNvSpPr/>
            <p:nvPr/>
          </p:nvSpPr>
          <p:spPr>
            <a:xfrm>
              <a:off x="5101812" y="3710109"/>
              <a:ext cx="771882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algn="ctr" defTabSz="1300480">
                <a:defRPr b="1" sz="16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168</a:t>
              </a:r>
            </a:p>
          </p:txBody>
        </p:sp>
        <p:sp>
          <p:nvSpPr>
            <p:cNvPr id="1133" name="TextBox 75"/>
            <p:cNvSpPr/>
            <p:nvPr/>
          </p:nvSpPr>
          <p:spPr>
            <a:xfrm>
              <a:off x="828352" y="4034985"/>
              <a:ext cx="473844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algn="ctr" defTabSz="1300480">
                <a:defRPr b="1"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Time after ingestion of markers (h)</a:t>
              </a:r>
            </a:p>
          </p:txBody>
        </p:sp>
        <p:sp>
          <p:nvSpPr>
            <p:cNvPr id="1134" name="TextBox 76"/>
            <p:cNvSpPr/>
            <p:nvPr/>
          </p:nvSpPr>
          <p:spPr>
            <a:xfrm rot="16200000">
              <a:off x="-1529303" y="1837353"/>
              <a:ext cx="346805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algn="ctr" defTabSz="1300480">
                <a:defRPr b="1"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Number of markers remaining</a:t>
              </a:r>
            </a:p>
          </p:txBody>
        </p:sp>
        <p:sp>
          <p:nvSpPr>
            <p:cNvPr id="1135" name="Cross 77"/>
            <p:cNvSpPr/>
            <p:nvPr/>
          </p:nvSpPr>
          <p:spPr>
            <a:xfrm>
              <a:off x="2703775" y="81889"/>
              <a:ext cx="223521" cy="180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45" y="0"/>
                  </a:moveTo>
                  <a:lnTo>
                    <a:pt x="15055" y="0"/>
                  </a:lnTo>
                  <a:lnTo>
                    <a:pt x="15055" y="8902"/>
                  </a:lnTo>
                  <a:lnTo>
                    <a:pt x="21600" y="8902"/>
                  </a:lnTo>
                  <a:lnTo>
                    <a:pt x="21600" y="12698"/>
                  </a:lnTo>
                  <a:lnTo>
                    <a:pt x="15055" y="12698"/>
                  </a:lnTo>
                  <a:lnTo>
                    <a:pt x="15055" y="21600"/>
                  </a:lnTo>
                  <a:lnTo>
                    <a:pt x="6545" y="21600"/>
                  </a:lnTo>
                  <a:lnTo>
                    <a:pt x="6545" y="12698"/>
                  </a:lnTo>
                  <a:lnTo>
                    <a:pt x="0" y="12698"/>
                  </a:lnTo>
                  <a:lnTo>
                    <a:pt x="0" y="8902"/>
                  </a:lnTo>
                  <a:lnTo>
                    <a:pt x="6545" y="8902"/>
                  </a:lnTo>
                  <a:lnTo>
                    <a:pt x="6545" y="0"/>
                  </a:lnTo>
                  <a:close/>
                </a:path>
              </a:pathLst>
            </a:custGeom>
            <a:solidFill>
              <a:srgbClr val="29FFFF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ctr" defTabSz="1300480">
                <a:defRPr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36" name="Cross 78"/>
            <p:cNvSpPr/>
            <p:nvPr/>
          </p:nvSpPr>
          <p:spPr>
            <a:xfrm>
              <a:off x="3363046" y="206066"/>
              <a:ext cx="223521" cy="178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464" y="0"/>
                  </a:moveTo>
                  <a:lnTo>
                    <a:pt x="15136" y="0"/>
                  </a:lnTo>
                  <a:lnTo>
                    <a:pt x="15136" y="8902"/>
                  </a:lnTo>
                  <a:lnTo>
                    <a:pt x="21600" y="8902"/>
                  </a:lnTo>
                  <a:lnTo>
                    <a:pt x="21600" y="12698"/>
                  </a:lnTo>
                  <a:lnTo>
                    <a:pt x="15136" y="12698"/>
                  </a:lnTo>
                  <a:lnTo>
                    <a:pt x="15136" y="21600"/>
                  </a:lnTo>
                  <a:lnTo>
                    <a:pt x="6464" y="21600"/>
                  </a:lnTo>
                  <a:lnTo>
                    <a:pt x="6464" y="12698"/>
                  </a:lnTo>
                  <a:lnTo>
                    <a:pt x="0" y="12698"/>
                  </a:lnTo>
                  <a:lnTo>
                    <a:pt x="0" y="8902"/>
                  </a:lnTo>
                  <a:lnTo>
                    <a:pt x="6464" y="8902"/>
                  </a:lnTo>
                  <a:lnTo>
                    <a:pt x="6464" y="0"/>
                  </a:lnTo>
                  <a:close/>
                </a:path>
              </a:pathLst>
            </a:custGeom>
            <a:solidFill>
              <a:srgbClr val="55A220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ctr" defTabSz="1300480">
                <a:defRPr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37" name="Cross 79"/>
            <p:cNvSpPr/>
            <p:nvPr/>
          </p:nvSpPr>
          <p:spPr>
            <a:xfrm>
              <a:off x="4047153" y="732129"/>
              <a:ext cx="223521" cy="180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45" y="0"/>
                  </a:moveTo>
                  <a:lnTo>
                    <a:pt x="15055" y="0"/>
                  </a:lnTo>
                  <a:lnTo>
                    <a:pt x="15055" y="8902"/>
                  </a:lnTo>
                  <a:lnTo>
                    <a:pt x="21600" y="8902"/>
                  </a:lnTo>
                  <a:lnTo>
                    <a:pt x="21600" y="12698"/>
                  </a:lnTo>
                  <a:lnTo>
                    <a:pt x="15055" y="12698"/>
                  </a:lnTo>
                  <a:lnTo>
                    <a:pt x="15055" y="21600"/>
                  </a:lnTo>
                  <a:lnTo>
                    <a:pt x="6545" y="21600"/>
                  </a:lnTo>
                  <a:lnTo>
                    <a:pt x="6545" y="12698"/>
                  </a:lnTo>
                  <a:lnTo>
                    <a:pt x="0" y="12698"/>
                  </a:lnTo>
                  <a:lnTo>
                    <a:pt x="0" y="8902"/>
                  </a:lnTo>
                  <a:lnTo>
                    <a:pt x="6545" y="8902"/>
                  </a:lnTo>
                  <a:lnTo>
                    <a:pt x="6545" y="0"/>
                  </a:lnTo>
                  <a:close/>
                </a:path>
              </a:pathLst>
            </a:custGeom>
            <a:solidFill>
              <a:srgbClr val="94E061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ctr" defTabSz="1300480">
                <a:defRPr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38" name="Straight Connector 80"/>
            <p:cNvSpPr/>
            <p:nvPr/>
          </p:nvSpPr>
          <p:spPr>
            <a:xfrm>
              <a:off x="832980" y="3462685"/>
              <a:ext cx="1" cy="83539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39" name="Freeform 83"/>
            <p:cNvSpPr/>
            <p:nvPr/>
          </p:nvSpPr>
          <p:spPr>
            <a:xfrm>
              <a:off x="877231" y="165427"/>
              <a:ext cx="4612642" cy="3219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6137" y="0"/>
                  </a:lnTo>
                  <a:lnTo>
                    <a:pt x="7762" y="6353"/>
                  </a:lnTo>
                  <a:lnTo>
                    <a:pt x="10650" y="14878"/>
                  </a:lnTo>
                  <a:lnTo>
                    <a:pt x="12575" y="17132"/>
                  </a:lnTo>
                  <a:lnTo>
                    <a:pt x="13838" y="19018"/>
                  </a:lnTo>
                  <a:lnTo>
                    <a:pt x="15282" y="19223"/>
                  </a:lnTo>
                  <a:lnTo>
                    <a:pt x="16967" y="20124"/>
                  </a:lnTo>
                  <a:lnTo>
                    <a:pt x="18441" y="20083"/>
                  </a:lnTo>
                  <a:lnTo>
                    <a:pt x="21600" y="21600"/>
                  </a:lnTo>
                </a:path>
              </a:pathLst>
            </a:custGeom>
            <a:noFill/>
            <a:ln w="38100" cap="flat">
              <a:solidFill>
                <a:srgbClr val="144A69"/>
              </a:solidFill>
              <a:prstDash val="sysDash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ctr" defTabSz="1300480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40" name="Freeform 87"/>
            <p:cNvSpPr/>
            <p:nvPr/>
          </p:nvSpPr>
          <p:spPr>
            <a:xfrm>
              <a:off x="872717" y="176716"/>
              <a:ext cx="4594579" cy="3285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510" y="2412"/>
                  </a:lnTo>
                  <a:lnTo>
                    <a:pt x="3019" y="10370"/>
                  </a:lnTo>
                  <a:lnTo>
                    <a:pt x="4469" y="20981"/>
                  </a:lnTo>
                  <a:lnTo>
                    <a:pt x="5979" y="21584"/>
                  </a:lnTo>
                  <a:lnTo>
                    <a:pt x="21600" y="21600"/>
                  </a:lnTo>
                </a:path>
              </a:pathLst>
            </a:custGeom>
            <a:noFill/>
            <a:ln w="38100" cap="flat">
              <a:solidFill>
                <a:srgbClr val="144A69"/>
              </a:solidFill>
              <a:prstDash val="sysDash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ctr" defTabSz="1300480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41" name="Freeform 88"/>
            <p:cNvSpPr/>
            <p:nvPr/>
          </p:nvSpPr>
          <p:spPr>
            <a:xfrm>
              <a:off x="856912" y="185747"/>
              <a:ext cx="4572000" cy="3287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26" y="404"/>
                  </a:lnTo>
                  <a:lnTo>
                    <a:pt x="3220" y="2157"/>
                  </a:lnTo>
                  <a:lnTo>
                    <a:pt x="4680" y="9480"/>
                  </a:lnTo>
                  <a:lnTo>
                    <a:pt x="6241" y="12356"/>
                  </a:lnTo>
                  <a:lnTo>
                    <a:pt x="7803" y="16939"/>
                  </a:lnTo>
                  <a:lnTo>
                    <a:pt x="9330" y="18422"/>
                  </a:lnTo>
                  <a:lnTo>
                    <a:pt x="10858" y="20174"/>
                  </a:lnTo>
                  <a:lnTo>
                    <a:pt x="12419" y="20174"/>
                  </a:lnTo>
                  <a:lnTo>
                    <a:pt x="14049" y="21342"/>
                  </a:lnTo>
                  <a:lnTo>
                    <a:pt x="15203" y="21567"/>
                  </a:lnTo>
                  <a:lnTo>
                    <a:pt x="21600" y="21600"/>
                  </a:lnTo>
                </a:path>
              </a:pathLst>
            </a:custGeom>
            <a:noFill/>
            <a:ln w="38100" cap="flat">
              <a:solidFill>
                <a:srgbClr val="144A69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ctr" defTabSz="1300480">
                <a:defRPr sz="16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1143" name="TextBox 89"/>
          <p:cNvSpPr txBox="1"/>
          <p:nvPr/>
        </p:nvSpPr>
        <p:spPr>
          <a:xfrm>
            <a:off x="6251787" y="1533031"/>
            <a:ext cx="6084712" cy="688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1300480">
              <a:defRPr b="1" sz="18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Slow transit constipation is </a:t>
            </a:r>
            <a:r>
              <a:t>characterized by prolonged delay in the transit of stool through the colon</a:t>
            </a:r>
            <a:r>
              <a:rPr baseline="30444"/>
              <a:t>2</a:t>
            </a:r>
          </a:p>
        </p:txBody>
      </p:sp>
      <p:sp>
        <p:nvSpPr>
          <p:cNvPr id="1144" name="Text Placeholder 6"/>
          <p:cNvSpPr txBox="1"/>
          <p:nvPr/>
        </p:nvSpPr>
        <p:spPr>
          <a:xfrm>
            <a:off x="702169" y="8081038"/>
            <a:ext cx="5518010" cy="597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spAutoFit/>
          </a:bodyPr>
          <a:lstStyle/>
          <a:p>
            <a:pPr marL="264160" indent="-264160" defTabSz="1300480">
              <a:lnSpc>
                <a:spcPct val="90000"/>
              </a:lnSpc>
              <a:defRPr sz="18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*</a:t>
            </a:r>
            <a:r>
              <a:rPr sz="1400"/>
              <a:t>Note: this represents a possible scenario, but pelvic floor disorders are not always visible via transit study</a:t>
            </a:r>
          </a:p>
        </p:txBody>
      </p:sp>
      <p:grpSp>
        <p:nvGrpSpPr>
          <p:cNvPr id="1162" name="Group 108"/>
          <p:cNvGrpSpPr/>
          <p:nvPr/>
        </p:nvGrpSpPr>
        <p:grpSpPr>
          <a:xfrm>
            <a:off x="6996853" y="6819043"/>
            <a:ext cx="5802489" cy="1270575"/>
            <a:chOff x="0" y="0"/>
            <a:chExt cx="5802487" cy="1270574"/>
          </a:xfrm>
        </p:grpSpPr>
        <p:grpSp>
          <p:nvGrpSpPr>
            <p:cNvPr id="1151" name="Group 99"/>
            <p:cNvGrpSpPr/>
            <p:nvPr/>
          </p:nvGrpSpPr>
          <p:grpSpPr>
            <a:xfrm>
              <a:off x="24957" y="6486"/>
              <a:ext cx="3053150" cy="937776"/>
              <a:chOff x="0" y="5785"/>
              <a:chExt cx="3053148" cy="937775"/>
            </a:xfrm>
          </p:grpSpPr>
          <p:sp>
            <p:nvSpPr>
              <p:cNvPr id="1145" name="TextBox 19"/>
              <p:cNvSpPr txBox="1"/>
              <p:nvPr/>
            </p:nvSpPr>
            <p:spPr>
              <a:xfrm>
                <a:off x="0" y="5785"/>
                <a:ext cx="1368497" cy="3713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65023" tIns="65023" rIns="65023" bIns="65023" numCol="1" anchor="ctr">
                <a:spAutoFit/>
              </a:bodyPr>
              <a:lstStyle>
                <a:lvl1pPr defTabSz="1300480">
                  <a:defRPr b="1" sz="16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Normal transit</a:t>
                </a:r>
              </a:p>
            </p:txBody>
          </p:sp>
          <p:sp>
            <p:nvSpPr>
              <p:cNvPr id="1146" name="TextBox 81"/>
              <p:cNvSpPr txBox="1"/>
              <p:nvPr/>
            </p:nvSpPr>
            <p:spPr>
              <a:xfrm>
                <a:off x="617265" y="287126"/>
                <a:ext cx="1864471" cy="3713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5023" tIns="65023" rIns="65023" bIns="65023" numCol="1" anchor="ctr">
                <a:spAutoFit/>
              </a:bodyPr>
              <a:lstStyle>
                <a:lvl1pPr defTabSz="1300480">
                  <a:defRPr sz="16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Mean</a:t>
                </a:r>
              </a:p>
            </p:txBody>
          </p:sp>
          <p:sp>
            <p:nvSpPr>
              <p:cNvPr id="1147" name="TextBox 82"/>
              <p:cNvSpPr txBox="1"/>
              <p:nvPr/>
            </p:nvSpPr>
            <p:spPr>
              <a:xfrm>
                <a:off x="617264" y="572212"/>
                <a:ext cx="2435885" cy="3713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5023" tIns="65023" rIns="65023" bIns="65023" numCol="1" anchor="ctr">
                <a:spAutoFit/>
              </a:bodyPr>
              <a:lstStyle>
                <a:lvl1pPr defTabSz="1300480">
                  <a:defRPr sz="16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±2 standard deviations</a:t>
                </a:r>
              </a:p>
            </p:txBody>
          </p:sp>
          <p:sp>
            <p:nvSpPr>
              <p:cNvPr id="1148" name="Straight Connector 84"/>
              <p:cNvSpPr/>
              <p:nvPr/>
            </p:nvSpPr>
            <p:spPr>
              <a:xfrm>
                <a:off x="133086" y="468362"/>
                <a:ext cx="512515" cy="2260"/>
              </a:xfrm>
              <a:prstGeom prst="line">
                <a:avLst/>
              </a:prstGeom>
              <a:noFill/>
              <a:ln w="38100" cap="flat">
                <a:solidFill>
                  <a:srgbClr val="144A6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149" name="Straight Connector 85"/>
              <p:cNvSpPr/>
              <p:nvPr/>
            </p:nvSpPr>
            <p:spPr>
              <a:xfrm>
                <a:off x="133086" y="755100"/>
                <a:ext cx="512515" cy="2258"/>
              </a:xfrm>
              <a:prstGeom prst="line">
                <a:avLst/>
              </a:prstGeom>
              <a:noFill/>
              <a:ln w="38100" cap="flat">
                <a:solidFill>
                  <a:srgbClr val="144A69"/>
                </a:solidFill>
                <a:prstDash val="sysDash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defTabSz="1300480">
                  <a:defRPr sz="2400"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150" name="Rectangle 86"/>
              <p:cNvSpPr/>
              <p:nvPr/>
            </p:nvSpPr>
            <p:spPr>
              <a:xfrm>
                <a:off x="356606" y="432238"/>
                <a:ext cx="74509" cy="69993"/>
              </a:xfrm>
              <a:prstGeom prst="rect">
                <a:avLst/>
              </a:prstGeom>
              <a:solidFill>
                <a:srgbClr val="144A69"/>
              </a:solidFill>
              <a:ln w="25400" cap="flat">
                <a:solidFill>
                  <a:srgbClr val="144A69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ctr" defTabSz="1300480">
                  <a:defRPr sz="1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1159" name="Group 102"/>
            <p:cNvGrpSpPr/>
            <p:nvPr/>
          </p:nvGrpSpPr>
          <p:grpSpPr>
            <a:xfrm>
              <a:off x="2991753" y="0"/>
              <a:ext cx="2810735" cy="1252732"/>
              <a:chOff x="0" y="0"/>
              <a:chExt cx="2810734" cy="1252731"/>
            </a:xfrm>
          </p:grpSpPr>
          <p:sp>
            <p:nvSpPr>
              <p:cNvPr id="1152" name="Cross 93"/>
              <p:cNvSpPr/>
              <p:nvPr/>
            </p:nvSpPr>
            <p:spPr>
              <a:xfrm>
                <a:off x="103660" y="417135"/>
                <a:ext cx="225778" cy="1806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480" y="0"/>
                    </a:moveTo>
                    <a:lnTo>
                      <a:pt x="15120" y="0"/>
                    </a:lnTo>
                    <a:lnTo>
                      <a:pt x="15120" y="8902"/>
                    </a:lnTo>
                    <a:lnTo>
                      <a:pt x="21600" y="8902"/>
                    </a:lnTo>
                    <a:lnTo>
                      <a:pt x="21600" y="12698"/>
                    </a:lnTo>
                    <a:lnTo>
                      <a:pt x="15120" y="12698"/>
                    </a:lnTo>
                    <a:lnTo>
                      <a:pt x="15120" y="21600"/>
                    </a:lnTo>
                    <a:lnTo>
                      <a:pt x="6480" y="21600"/>
                    </a:lnTo>
                    <a:lnTo>
                      <a:pt x="6480" y="12698"/>
                    </a:lnTo>
                    <a:lnTo>
                      <a:pt x="0" y="12698"/>
                    </a:lnTo>
                    <a:lnTo>
                      <a:pt x="0" y="8902"/>
                    </a:lnTo>
                    <a:lnTo>
                      <a:pt x="6480" y="8902"/>
                    </a:lnTo>
                    <a:lnTo>
                      <a:pt x="6480" y="0"/>
                    </a:lnTo>
                    <a:close/>
                  </a:path>
                </a:pathLst>
              </a:custGeom>
              <a:solidFill>
                <a:srgbClr val="29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ctr" defTabSz="1300480">
                  <a:defRPr sz="1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153" name="Cross 94"/>
              <p:cNvSpPr/>
              <p:nvPr/>
            </p:nvSpPr>
            <p:spPr>
              <a:xfrm>
                <a:off x="105919" y="690325"/>
                <a:ext cx="223520" cy="1783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464" y="0"/>
                    </a:moveTo>
                    <a:lnTo>
                      <a:pt x="15136" y="0"/>
                    </a:lnTo>
                    <a:lnTo>
                      <a:pt x="15136" y="8902"/>
                    </a:lnTo>
                    <a:lnTo>
                      <a:pt x="21600" y="8902"/>
                    </a:lnTo>
                    <a:lnTo>
                      <a:pt x="21600" y="12698"/>
                    </a:lnTo>
                    <a:lnTo>
                      <a:pt x="15136" y="12698"/>
                    </a:lnTo>
                    <a:lnTo>
                      <a:pt x="15136" y="21600"/>
                    </a:lnTo>
                    <a:lnTo>
                      <a:pt x="6464" y="21600"/>
                    </a:lnTo>
                    <a:lnTo>
                      <a:pt x="6464" y="12698"/>
                    </a:lnTo>
                    <a:lnTo>
                      <a:pt x="0" y="12698"/>
                    </a:lnTo>
                    <a:lnTo>
                      <a:pt x="0" y="8902"/>
                    </a:lnTo>
                    <a:lnTo>
                      <a:pt x="6464" y="8902"/>
                    </a:lnTo>
                    <a:lnTo>
                      <a:pt x="6464" y="0"/>
                    </a:lnTo>
                    <a:close/>
                  </a:path>
                </a:pathLst>
              </a:custGeom>
              <a:solidFill>
                <a:srgbClr val="55A2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ctr" defTabSz="1300480">
                  <a:defRPr sz="1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154" name="Cross 95"/>
              <p:cNvSpPr/>
              <p:nvPr/>
            </p:nvSpPr>
            <p:spPr>
              <a:xfrm>
                <a:off x="101402" y="1008673"/>
                <a:ext cx="225778" cy="178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399" y="0"/>
                    </a:moveTo>
                    <a:lnTo>
                      <a:pt x="15201" y="0"/>
                    </a:lnTo>
                    <a:lnTo>
                      <a:pt x="15201" y="8902"/>
                    </a:lnTo>
                    <a:lnTo>
                      <a:pt x="21600" y="8902"/>
                    </a:lnTo>
                    <a:lnTo>
                      <a:pt x="21600" y="12698"/>
                    </a:lnTo>
                    <a:lnTo>
                      <a:pt x="15201" y="12698"/>
                    </a:lnTo>
                    <a:lnTo>
                      <a:pt x="15201" y="21600"/>
                    </a:lnTo>
                    <a:lnTo>
                      <a:pt x="6399" y="21600"/>
                    </a:lnTo>
                    <a:lnTo>
                      <a:pt x="6399" y="12698"/>
                    </a:lnTo>
                    <a:lnTo>
                      <a:pt x="0" y="12698"/>
                    </a:lnTo>
                    <a:lnTo>
                      <a:pt x="0" y="8902"/>
                    </a:lnTo>
                    <a:lnTo>
                      <a:pt x="6399" y="8902"/>
                    </a:lnTo>
                    <a:lnTo>
                      <a:pt x="6399" y="0"/>
                    </a:lnTo>
                    <a:close/>
                  </a:path>
                </a:pathLst>
              </a:custGeom>
              <a:solidFill>
                <a:srgbClr val="94E0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ctr" defTabSz="1300480">
                  <a:defRPr sz="1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155" name="TextBox 96"/>
              <p:cNvSpPr txBox="1"/>
              <p:nvPr/>
            </p:nvSpPr>
            <p:spPr>
              <a:xfrm>
                <a:off x="328913" y="283835"/>
                <a:ext cx="2481822" cy="3713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5023" tIns="65023" rIns="65023" bIns="65023" numCol="1" anchor="t">
                <a:spAutoFit/>
              </a:bodyPr>
              <a:lstStyle>
                <a:lvl1pPr defTabSz="1300480">
                  <a:defRPr sz="16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Remaining cubes</a:t>
                </a:r>
              </a:p>
            </p:txBody>
          </p:sp>
          <p:sp>
            <p:nvSpPr>
              <p:cNvPr id="1156" name="TextBox 97"/>
              <p:cNvSpPr txBox="1"/>
              <p:nvPr/>
            </p:nvSpPr>
            <p:spPr>
              <a:xfrm>
                <a:off x="328913" y="567672"/>
                <a:ext cx="2481822" cy="3713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5023" tIns="65023" rIns="65023" bIns="65023" numCol="1" anchor="t">
                <a:spAutoFit/>
              </a:bodyPr>
              <a:lstStyle>
                <a:lvl1pPr defTabSz="1300480">
                  <a:defRPr sz="16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Remaining cylinders</a:t>
                </a:r>
              </a:p>
            </p:txBody>
          </p:sp>
          <p:sp>
            <p:nvSpPr>
              <p:cNvPr id="1157" name="TextBox 98"/>
              <p:cNvSpPr txBox="1"/>
              <p:nvPr/>
            </p:nvSpPr>
            <p:spPr>
              <a:xfrm>
                <a:off x="328913" y="881383"/>
                <a:ext cx="2481822" cy="3713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5023" tIns="65023" rIns="65023" bIns="65023" numCol="1" anchor="t">
                <a:spAutoFit/>
              </a:bodyPr>
              <a:lstStyle>
                <a:lvl1pPr defTabSz="1300480">
                  <a:defRPr sz="16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Remaining rings</a:t>
                </a:r>
              </a:p>
            </p:txBody>
          </p:sp>
          <p:sp>
            <p:nvSpPr>
              <p:cNvPr id="1158" name="TextBox 101"/>
              <p:cNvSpPr txBox="1"/>
              <p:nvPr/>
            </p:nvSpPr>
            <p:spPr>
              <a:xfrm>
                <a:off x="0" y="0"/>
                <a:ext cx="2481821" cy="37134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65023" tIns="65023" rIns="65023" bIns="65023" numCol="1" anchor="t">
                <a:spAutoFit/>
              </a:bodyPr>
              <a:lstStyle>
                <a:lvl1pPr defTabSz="1300480">
                  <a:defRPr b="1" sz="1600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Slow transit</a:t>
                </a:r>
              </a:p>
            </p:txBody>
          </p:sp>
        </p:grpSp>
        <p:sp>
          <p:nvSpPr>
            <p:cNvPr id="1160" name="Rectangle 103"/>
            <p:cNvSpPr/>
            <p:nvPr/>
          </p:nvSpPr>
          <p:spPr>
            <a:xfrm>
              <a:off x="0" y="28797"/>
              <a:ext cx="2885441" cy="1241778"/>
            </a:xfrm>
            <a:prstGeom prst="rect">
              <a:avLst/>
            </a:prstGeom>
            <a:noFill/>
            <a:ln w="127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ctr" defTabSz="1300480">
                <a:def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61" name="Rectangle 106"/>
            <p:cNvSpPr/>
            <p:nvPr/>
          </p:nvSpPr>
          <p:spPr>
            <a:xfrm>
              <a:off x="2885440" y="28797"/>
              <a:ext cx="2497102" cy="1241778"/>
            </a:xfrm>
            <a:prstGeom prst="rect">
              <a:avLst/>
            </a:prstGeom>
            <a:noFill/>
            <a:ln w="12700" cap="flat">
              <a:solidFill>
                <a:srgbClr val="80808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ctr" defTabSz="1300480">
                <a:def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4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rcRect l="12774" t="0" r="7099" b="0"/>
          <a:stretch>
            <a:fillRect/>
          </a:stretch>
        </p:blipFill>
        <p:spPr>
          <a:xfrm>
            <a:off x="-1" y="7937500"/>
            <a:ext cx="13003214" cy="1358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97" name="Group"/>
          <p:cNvGrpSpPr/>
          <p:nvPr/>
        </p:nvGrpSpPr>
        <p:grpSpPr>
          <a:xfrm>
            <a:off x="10818812" y="8732837"/>
            <a:ext cx="1893888" cy="1020763"/>
            <a:chOff x="0" y="0"/>
            <a:chExt cx="1893887" cy="1020762"/>
          </a:xfrm>
        </p:grpSpPr>
        <p:sp>
          <p:nvSpPr>
            <p:cNvPr id="1165" name="Shape"/>
            <p:cNvSpPr/>
            <p:nvPr/>
          </p:nvSpPr>
          <p:spPr>
            <a:xfrm>
              <a:off x="0" y="0"/>
              <a:ext cx="1893888" cy="1020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10" y="0"/>
                  </a:moveTo>
                  <a:lnTo>
                    <a:pt x="7914" y="213"/>
                  </a:lnTo>
                  <a:lnTo>
                    <a:pt x="8018" y="437"/>
                  </a:lnTo>
                  <a:lnTo>
                    <a:pt x="8127" y="681"/>
                  </a:lnTo>
                  <a:lnTo>
                    <a:pt x="8236" y="945"/>
                  </a:lnTo>
                  <a:lnTo>
                    <a:pt x="8345" y="1220"/>
                  </a:lnTo>
                  <a:lnTo>
                    <a:pt x="8455" y="1505"/>
                  </a:lnTo>
                  <a:lnTo>
                    <a:pt x="8570" y="1799"/>
                  </a:lnTo>
                  <a:lnTo>
                    <a:pt x="8679" y="2115"/>
                  </a:lnTo>
                  <a:lnTo>
                    <a:pt x="8908" y="2766"/>
                  </a:lnTo>
                  <a:lnTo>
                    <a:pt x="9018" y="3111"/>
                  </a:lnTo>
                  <a:lnTo>
                    <a:pt x="9132" y="3457"/>
                  </a:lnTo>
                  <a:lnTo>
                    <a:pt x="9351" y="4189"/>
                  </a:lnTo>
                  <a:lnTo>
                    <a:pt x="9455" y="4555"/>
                  </a:lnTo>
                  <a:lnTo>
                    <a:pt x="9663" y="5328"/>
                  </a:lnTo>
                  <a:lnTo>
                    <a:pt x="9761" y="5715"/>
                  </a:lnTo>
                  <a:lnTo>
                    <a:pt x="9859" y="6111"/>
                  </a:lnTo>
                  <a:lnTo>
                    <a:pt x="9952" y="6508"/>
                  </a:lnTo>
                  <a:lnTo>
                    <a:pt x="10040" y="6905"/>
                  </a:lnTo>
                  <a:lnTo>
                    <a:pt x="10122" y="7301"/>
                  </a:lnTo>
                  <a:lnTo>
                    <a:pt x="10204" y="7708"/>
                  </a:lnTo>
                  <a:lnTo>
                    <a:pt x="10280" y="8105"/>
                  </a:lnTo>
                  <a:lnTo>
                    <a:pt x="10346" y="8511"/>
                  </a:lnTo>
                  <a:lnTo>
                    <a:pt x="10411" y="8908"/>
                  </a:lnTo>
                  <a:lnTo>
                    <a:pt x="10466" y="9315"/>
                  </a:lnTo>
                  <a:lnTo>
                    <a:pt x="10521" y="9711"/>
                  </a:lnTo>
                  <a:lnTo>
                    <a:pt x="10564" y="10098"/>
                  </a:lnTo>
                  <a:lnTo>
                    <a:pt x="10603" y="10494"/>
                  </a:lnTo>
                  <a:lnTo>
                    <a:pt x="10636" y="10891"/>
                  </a:lnTo>
                  <a:lnTo>
                    <a:pt x="10657" y="11267"/>
                  </a:lnTo>
                  <a:lnTo>
                    <a:pt x="10668" y="11644"/>
                  </a:lnTo>
                  <a:lnTo>
                    <a:pt x="10679" y="12010"/>
                  </a:lnTo>
                  <a:lnTo>
                    <a:pt x="10674" y="12376"/>
                  </a:lnTo>
                  <a:lnTo>
                    <a:pt x="10663" y="12722"/>
                  </a:lnTo>
                  <a:lnTo>
                    <a:pt x="10641" y="13067"/>
                  </a:lnTo>
                  <a:lnTo>
                    <a:pt x="10614" y="13403"/>
                  </a:lnTo>
                  <a:lnTo>
                    <a:pt x="10570" y="13728"/>
                  </a:lnTo>
                  <a:lnTo>
                    <a:pt x="10521" y="14044"/>
                  </a:lnTo>
                  <a:lnTo>
                    <a:pt x="10455" y="14338"/>
                  </a:lnTo>
                  <a:lnTo>
                    <a:pt x="10384" y="14633"/>
                  </a:lnTo>
                  <a:lnTo>
                    <a:pt x="10297" y="14908"/>
                  </a:lnTo>
                  <a:lnTo>
                    <a:pt x="10204" y="15172"/>
                  </a:lnTo>
                  <a:lnTo>
                    <a:pt x="10094" y="15416"/>
                  </a:lnTo>
                  <a:lnTo>
                    <a:pt x="9974" y="15650"/>
                  </a:lnTo>
                  <a:lnTo>
                    <a:pt x="9838" y="15864"/>
                  </a:lnTo>
                  <a:lnTo>
                    <a:pt x="9690" y="16067"/>
                  </a:lnTo>
                  <a:lnTo>
                    <a:pt x="9531" y="16250"/>
                  </a:lnTo>
                  <a:lnTo>
                    <a:pt x="9357" y="16413"/>
                  </a:lnTo>
                  <a:lnTo>
                    <a:pt x="9171" y="16566"/>
                  </a:lnTo>
                  <a:lnTo>
                    <a:pt x="8963" y="16688"/>
                  </a:lnTo>
                  <a:lnTo>
                    <a:pt x="8744" y="16799"/>
                  </a:lnTo>
                  <a:lnTo>
                    <a:pt x="8515" y="16881"/>
                  </a:lnTo>
                  <a:lnTo>
                    <a:pt x="8263" y="16942"/>
                  </a:lnTo>
                  <a:lnTo>
                    <a:pt x="8001" y="16993"/>
                  </a:lnTo>
                  <a:lnTo>
                    <a:pt x="7717" y="17003"/>
                  </a:lnTo>
                  <a:lnTo>
                    <a:pt x="7422" y="17003"/>
                  </a:lnTo>
                  <a:lnTo>
                    <a:pt x="7105" y="16972"/>
                  </a:lnTo>
                  <a:lnTo>
                    <a:pt x="6771" y="16922"/>
                  </a:lnTo>
                  <a:lnTo>
                    <a:pt x="6422" y="16840"/>
                  </a:lnTo>
                  <a:lnTo>
                    <a:pt x="6055" y="16738"/>
                  </a:lnTo>
                  <a:lnTo>
                    <a:pt x="5673" y="16606"/>
                  </a:lnTo>
                  <a:lnTo>
                    <a:pt x="5263" y="16444"/>
                  </a:lnTo>
                  <a:lnTo>
                    <a:pt x="5613" y="16393"/>
                  </a:lnTo>
                  <a:lnTo>
                    <a:pt x="5946" y="16342"/>
                  </a:lnTo>
                  <a:lnTo>
                    <a:pt x="6258" y="16261"/>
                  </a:lnTo>
                  <a:lnTo>
                    <a:pt x="6558" y="16169"/>
                  </a:lnTo>
                  <a:lnTo>
                    <a:pt x="6837" y="16057"/>
                  </a:lnTo>
                  <a:lnTo>
                    <a:pt x="7099" y="15935"/>
                  </a:lnTo>
                  <a:lnTo>
                    <a:pt x="7351" y="15803"/>
                  </a:lnTo>
                  <a:lnTo>
                    <a:pt x="7586" y="15650"/>
                  </a:lnTo>
                  <a:lnTo>
                    <a:pt x="7804" y="15477"/>
                  </a:lnTo>
                  <a:lnTo>
                    <a:pt x="8012" y="15305"/>
                  </a:lnTo>
                  <a:lnTo>
                    <a:pt x="8198" y="15111"/>
                  </a:lnTo>
                  <a:lnTo>
                    <a:pt x="8378" y="14908"/>
                  </a:lnTo>
                  <a:lnTo>
                    <a:pt x="8542" y="14694"/>
                  </a:lnTo>
                  <a:lnTo>
                    <a:pt x="8690" y="14461"/>
                  </a:lnTo>
                  <a:lnTo>
                    <a:pt x="8832" y="14227"/>
                  </a:lnTo>
                  <a:lnTo>
                    <a:pt x="8958" y="13983"/>
                  </a:lnTo>
                  <a:lnTo>
                    <a:pt x="9072" y="13718"/>
                  </a:lnTo>
                  <a:lnTo>
                    <a:pt x="9171" y="13454"/>
                  </a:lnTo>
                  <a:lnTo>
                    <a:pt x="9264" y="13179"/>
                  </a:lnTo>
                  <a:lnTo>
                    <a:pt x="9346" y="12894"/>
                  </a:lnTo>
                  <a:lnTo>
                    <a:pt x="9417" y="12610"/>
                  </a:lnTo>
                  <a:lnTo>
                    <a:pt x="9477" y="12305"/>
                  </a:lnTo>
                  <a:lnTo>
                    <a:pt x="9526" y="12000"/>
                  </a:lnTo>
                  <a:lnTo>
                    <a:pt x="9570" y="11694"/>
                  </a:lnTo>
                  <a:lnTo>
                    <a:pt x="9597" y="11379"/>
                  </a:lnTo>
                  <a:lnTo>
                    <a:pt x="9624" y="11054"/>
                  </a:lnTo>
                  <a:lnTo>
                    <a:pt x="9641" y="10718"/>
                  </a:lnTo>
                  <a:lnTo>
                    <a:pt x="9646" y="10393"/>
                  </a:lnTo>
                  <a:lnTo>
                    <a:pt x="9646" y="10057"/>
                  </a:lnTo>
                  <a:lnTo>
                    <a:pt x="9641" y="9722"/>
                  </a:lnTo>
                  <a:lnTo>
                    <a:pt x="9624" y="9376"/>
                  </a:lnTo>
                  <a:lnTo>
                    <a:pt x="9608" y="9040"/>
                  </a:lnTo>
                  <a:lnTo>
                    <a:pt x="9581" y="8694"/>
                  </a:lnTo>
                  <a:lnTo>
                    <a:pt x="9515" y="8003"/>
                  </a:lnTo>
                  <a:lnTo>
                    <a:pt x="9471" y="7657"/>
                  </a:lnTo>
                  <a:lnTo>
                    <a:pt x="9422" y="7311"/>
                  </a:lnTo>
                  <a:lnTo>
                    <a:pt x="9373" y="6976"/>
                  </a:lnTo>
                  <a:lnTo>
                    <a:pt x="9318" y="6630"/>
                  </a:lnTo>
                  <a:lnTo>
                    <a:pt x="9264" y="6294"/>
                  </a:lnTo>
                  <a:lnTo>
                    <a:pt x="9204" y="5949"/>
                  </a:lnTo>
                  <a:lnTo>
                    <a:pt x="9138" y="5613"/>
                  </a:lnTo>
                  <a:lnTo>
                    <a:pt x="9072" y="5288"/>
                  </a:lnTo>
                  <a:lnTo>
                    <a:pt x="9007" y="4952"/>
                  </a:lnTo>
                  <a:lnTo>
                    <a:pt x="8936" y="4637"/>
                  </a:lnTo>
                  <a:lnTo>
                    <a:pt x="8865" y="4311"/>
                  </a:lnTo>
                  <a:lnTo>
                    <a:pt x="8723" y="3691"/>
                  </a:lnTo>
                  <a:lnTo>
                    <a:pt x="8580" y="3101"/>
                  </a:lnTo>
                  <a:lnTo>
                    <a:pt x="8438" y="2532"/>
                  </a:lnTo>
                  <a:lnTo>
                    <a:pt x="8176" y="1515"/>
                  </a:lnTo>
                  <a:lnTo>
                    <a:pt x="7963" y="650"/>
                  </a:lnTo>
                  <a:lnTo>
                    <a:pt x="7875" y="294"/>
                  </a:lnTo>
                  <a:lnTo>
                    <a:pt x="7843" y="142"/>
                  </a:lnTo>
                  <a:lnTo>
                    <a:pt x="7810" y="0"/>
                  </a:lnTo>
                  <a:close/>
                  <a:moveTo>
                    <a:pt x="7116" y="1545"/>
                  </a:moveTo>
                  <a:lnTo>
                    <a:pt x="7230" y="1881"/>
                  </a:lnTo>
                  <a:lnTo>
                    <a:pt x="7356" y="2267"/>
                  </a:lnTo>
                  <a:lnTo>
                    <a:pt x="7487" y="2684"/>
                  </a:lnTo>
                  <a:lnTo>
                    <a:pt x="7624" y="3132"/>
                  </a:lnTo>
                  <a:lnTo>
                    <a:pt x="7761" y="3610"/>
                  </a:lnTo>
                  <a:lnTo>
                    <a:pt x="7897" y="4118"/>
                  </a:lnTo>
                  <a:lnTo>
                    <a:pt x="8028" y="4637"/>
                  </a:lnTo>
                  <a:lnTo>
                    <a:pt x="8160" y="5186"/>
                  </a:lnTo>
                  <a:lnTo>
                    <a:pt x="8285" y="5745"/>
                  </a:lnTo>
                  <a:lnTo>
                    <a:pt x="8340" y="6030"/>
                  </a:lnTo>
                  <a:lnTo>
                    <a:pt x="8400" y="6315"/>
                  </a:lnTo>
                  <a:lnTo>
                    <a:pt x="8504" y="6884"/>
                  </a:lnTo>
                  <a:lnTo>
                    <a:pt x="8553" y="7179"/>
                  </a:lnTo>
                  <a:lnTo>
                    <a:pt x="8602" y="7464"/>
                  </a:lnTo>
                  <a:lnTo>
                    <a:pt x="8641" y="7759"/>
                  </a:lnTo>
                  <a:lnTo>
                    <a:pt x="8684" y="8044"/>
                  </a:lnTo>
                  <a:lnTo>
                    <a:pt x="8717" y="8338"/>
                  </a:lnTo>
                  <a:lnTo>
                    <a:pt x="8750" y="8623"/>
                  </a:lnTo>
                  <a:lnTo>
                    <a:pt x="8777" y="8908"/>
                  </a:lnTo>
                  <a:lnTo>
                    <a:pt x="8799" y="9193"/>
                  </a:lnTo>
                  <a:lnTo>
                    <a:pt x="8815" y="9467"/>
                  </a:lnTo>
                  <a:lnTo>
                    <a:pt x="8826" y="9752"/>
                  </a:lnTo>
                  <a:lnTo>
                    <a:pt x="8832" y="10027"/>
                  </a:lnTo>
                  <a:lnTo>
                    <a:pt x="8832" y="10555"/>
                  </a:lnTo>
                  <a:lnTo>
                    <a:pt x="8821" y="10830"/>
                  </a:lnTo>
                  <a:lnTo>
                    <a:pt x="8805" y="11084"/>
                  </a:lnTo>
                  <a:lnTo>
                    <a:pt x="8750" y="11572"/>
                  </a:lnTo>
                  <a:lnTo>
                    <a:pt x="8712" y="11806"/>
                  </a:lnTo>
                  <a:lnTo>
                    <a:pt x="8668" y="12040"/>
                  </a:lnTo>
                  <a:lnTo>
                    <a:pt x="8619" y="12264"/>
                  </a:lnTo>
                  <a:lnTo>
                    <a:pt x="8559" y="12477"/>
                  </a:lnTo>
                  <a:lnTo>
                    <a:pt x="8493" y="12681"/>
                  </a:lnTo>
                  <a:lnTo>
                    <a:pt x="8417" y="12874"/>
                  </a:lnTo>
                  <a:lnTo>
                    <a:pt x="8335" y="13057"/>
                  </a:lnTo>
                  <a:lnTo>
                    <a:pt x="8242" y="13240"/>
                  </a:lnTo>
                  <a:lnTo>
                    <a:pt x="8138" y="13403"/>
                  </a:lnTo>
                  <a:lnTo>
                    <a:pt x="8028" y="13555"/>
                  </a:lnTo>
                  <a:lnTo>
                    <a:pt x="7908" y="13698"/>
                  </a:lnTo>
                  <a:lnTo>
                    <a:pt x="7782" y="13830"/>
                  </a:lnTo>
                  <a:lnTo>
                    <a:pt x="7640" y="13952"/>
                  </a:lnTo>
                  <a:lnTo>
                    <a:pt x="7493" y="14064"/>
                  </a:lnTo>
                  <a:lnTo>
                    <a:pt x="7334" y="14155"/>
                  </a:lnTo>
                  <a:lnTo>
                    <a:pt x="7165" y="14237"/>
                  </a:lnTo>
                  <a:lnTo>
                    <a:pt x="6985" y="14308"/>
                  </a:lnTo>
                  <a:lnTo>
                    <a:pt x="6793" y="14359"/>
                  </a:lnTo>
                  <a:lnTo>
                    <a:pt x="6586" y="14399"/>
                  </a:lnTo>
                  <a:lnTo>
                    <a:pt x="6372" y="14420"/>
                  </a:lnTo>
                  <a:lnTo>
                    <a:pt x="6148" y="14430"/>
                  </a:lnTo>
                  <a:lnTo>
                    <a:pt x="5908" y="14420"/>
                  </a:lnTo>
                  <a:lnTo>
                    <a:pt x="5656" y="14389"/>
                  </a:lnTo>
                  <a:lnTo>
                    <a:pt x="5394" y="14349"/>
                  </a:lnTo>
                  <a:lnTo>
                    <a:pt x="5121" y="14288"/>
                  </a:lnTo>
                  <a:lnTo>
                    <a:pt x="5356" y="14206"/>
                  </a:lnTo>
                  <a:lnTo>
                    <a:pt x="5574" y="14115"/>
                  </a:lnTo>
                  <a:lnTo>
                    <a:pt x="5788" y="14023"/>
                  </a:lnTo>
                  <a:lnTo>
                    <a:pt x="5990" y="13911"/>
                  </a:lnTo>
                  <a:lnTo>
                    <a:pt x="6176" y="13789"/>
                  </a:lnTo>
                  <a:lnTo>
                    <a:pt x="6356" y="13667"/>
                  </a:lnTo>
                  <a:lnTo>
                    <a:pt x="6525" y="13525"/>
                  </a:lnTo>
                  <a:lnTo>
                    <a:pt x="6684" y="13383"/>
                  </a:lnTo>
                  <a:lnTo>
                    <a:pt x="6831" y="13230"/>
                  </a:lnTo>
                  <a:lnTo>
                    <a:pt x="6968" y="13067"/>
                  </a:lnTo>
                  <a:lnTo>
                    <a:pt x="7099" y="12894"/>
                  </a:lnTo>
                  <a:lnTo>
                    <a:pt x="7220" y="12722"/>
                  </a:lnTo>
                  <a:lnTo>
                    <a:pt x="7329" y="12538"/>
                  </a:lnTo>
                  <a:lnTo>
                    <a:pt x="7433" y="12345"/>
                  </a:lnTo>
                  <a:lnTo>
                    <a:pt x="7531" y="12152"/>
                  </a:lnTo>
                  <a:lnTo>
                    <a:pt x="7695" y="11745"/>
                  </a:lnTo>
                  <a:lnTo>
                    <a:pt x="7766" y="11532"/>
                  </a:lnTo>
                  <a:lnTo>
                    <a:pt x="7826" y="11318"/>
                  </a:lnTo>
                  <a:lnTo>
                    <a:pt x="7886" y="11094"/>
                  </a:lnTo>
                  <a:lnTo>
                    <a:pt x="7936" y="10861"/>
                  </a:lnTo>
                  <a:lnTo>
                    <a:pt x="7979" y="10627"/>
                  </a:lnTo>
                  <a:lnTo>
                    <a:pt x="8012" y="10393"/>
                  </a:lnTo>
                  <a:lnTo>
                    <a:pt x="8045" y="10149"/>
                  </a:lnTo>
                  <a:lnTo>
                    <a:pt x="8072" y="9915"/>
                  </a:lnTo>
                  <a:lnTo>
                    <a:pt x="8105" y="9427"/>
                  </a:lnTo>
                  <a:lnTo>
                    <a:pt x="8110" y="9172"/>
                  </a:lnTo>
                  <a:lnTo>
                    <a:pt x="8116" y="8928"/>
                  </a:lnTo>
                  <a:lnTo>
                    <a:pt x="8116" y="8674"/>
                  </a:lnTo>
                  <a:lnTo>
                    <a:pt x="8110" y="8420"/>
                  </a:lnTo>
                  <a:lnTo>
                    <a:pt x="8089" y="7911"/>
                  </a:lnTo>
                  <a:lnTo>
                    <a:pt x="8067" y="7657"/>
                  </a:lnTo>
                  <a:lnTo>
                    <a:pt x="8050" y="7403"/>
                  </a:lnTo>
                  <a:lnTo>
                    <a:pt x="8028" y="7159"/>
                  </a:lnTo>
                  <a:lnTo>
                    <a:pt x="8001" y="6905"/>
                  </a:lnTo>
                  <a:lnTo>
                    <a:pt x="7968" y="6650"/>
                  </a:lnTo>
                  <a:lnTo>
                    <a:pt x="7908" y="6152"/>
                  </a:lnTo>
                  <a:lnTo>
                    <a:pt x="7793" y="5420"/>
                  </a:lnTo>
                  <a:lnTo>
                    <a:pt x="7755" y="5186"/>
                  </a:lnTo>
                  <a:lnTo>
                    <a:pt x="7673" y="4718"/>
                  </a:lnTo>
                  <a:lnTo>
                    <a:pt x="7591" y="4271"/>
                  </a:lnTo>
                  <a:lnTo>
                    <a:pt x="7509" y="3833"/>
                  </a:lnTo>
                  <a:lnTo>
                    <a:pt x="7433" y="3427"/>
                  </a:lnTo>
                  <a:lnTo>
                    <a:pt x="7285" y="2674"/>
                  </a:lnTo>
                  <a:lnTo>
                    <a:pt x="7225" y="2349"/>
                  </a:lnTo>
                  <a:lnTo>
                    <a:pt x="7176" y="2044"/>
                  </a:lnTo>
                  <a:lnTo>
                    <a:pt x="7138" y="1779"/>
                  </a:lnTo>
                  <a:lnTo>
                    <a:pt x="7127" y="1657"/>
                  </a:lnTo>
                  <a:lnTo>
                    <a:pt x="7116" y="1545"/>
                  </a:lnTo>
                  <a:close/>
                  <a:moveTo>
                    <a:pt x="6624" y="3630"/>
                  </a:moveTo>
                  <a:lnTo>
                    <a:pt x="6706" y="3854"/>
                  </a:lnTo>
                  <a:lnTo>
                    <a:pt x="6782" y="4108"/>
                  </a:lnTo>
                  <a:lnTo>
                    <a:pt x="6864" y="4393"/>
                  </a:lnTo>
                  <a:lnTo>
                    <a:pt x="6903" y="4535"/>
                  </a:lnTo>
                  <a:lnTo>
                    <a:pt x="6941" y="4688"/>
                  </a:lnTo>
                  <a:lnTo>
                    <a:pt x="7023" y="5013"/>
                  </a:lnTo>
                  <a:lnTo>
                    <a:pt x="7094" y="5338"/>
                  </a:lnTo>
                  <a:lnTo>
                    <a:pt x="7170" y="5694"/>
                  </a:lnTo>
                  <a:lnTo>
                    <a:pt x="7203" y="5867"/>
                  </a:lnTo>
                  <a:lnTo>
                    <a:pt x="7269" y="6233"/>
                  </a:lnTo>
                  <a:lnTo>
                    <a:pt x="7296" y="6427"/>
                  </a:lnTo>
                  <a:lnTo>
                    <a:pt x="7356" y="6803"/>
                  </a:lnTo>
                  <a:lnTo>
                    <a:pt x="7378" y="6996"/>
                  </a:lnTo>
                  <a:lnTo>
                    <a:pt x="7400" y="7179"/>
                  </a:lnTo>
                  <a:lnTo>
                    <a:pt x="7444" y="7566"/>
                  </a:lnTo>
                  <a:lnTo>
                    <a:pt x="7460" y="7769"/>
                  </a:lnTo>
                  <a:lnTo>
                    <a:pt x="7493" y="8349"/>
                  </a:lnTo>
                  <a:lnTo>
                    <a:pt x="7498" y="8542"/>
                  </a:lnTo>
                  <a:lnTo>
                    <a:pt x="7498" y="9111"/>
                  </a:lnTo>
                  <a:lnTo>
                    <a:pt x="7465" y="9661"/>
                  </a:lnTo>
                  <a:lnTo>
                    <a:pt x="7449" y="9844"/>
                  </a:lnTo>
                  <a:lnTo>
                    <a:pt x="7427" y="10016"/>
                  </a:lnTo>
                  <a:lnTo>
                    <a:pt x="7373" y="10362"/>
                  </a:lnTo>
                  <a:lnTo>
                    <a:pt x="7296" y="10688"/>
                  </a:lnTo>
                  <a:lnTo>
                    <a:pt x="7258" y="10861"/>
                  </a:lnTo>
                  <a:lnTo>
                    <a:pt x="7209" y="11013"/>
                  </a:lnTo>
                  <a:lnTo>
                    <a:pt x="7154" y="11166"/>
                  </a:lnTo>
                  <a:lnTo>
                    <a:pt x="7099" y="11308"/>
                  </a:lnTo>
                  <a:lnTo>
                    <a:pt x="7039" y="11440"/>
                  </a:lnTo>
                  <a:lnTo>
                    <a:pt x="6968" y="11583"/>
                  </a:lnTo>
                  <a:lnTo>
                    <a:pt x="6897" y="11705"/>
                  </a:lnTo>
                  <a:lnTo>
                    <a:pt x="6821" y="11827"/>
                  </a:lnTo>
                  <a:lnTo>
                    <a:pt x="6739" y="11938"/>
                  </a:lnTo>
                  <a:lnTo>
                    <a:pt x="6651" y="12050"/>
                  </a:lnTo>
                  <a:lnTo>
                    <a:pt x="6553" y="12152"/>
                  </a:lnTo>
                  <a:lnTo>
                    <a:pt x="6454" y="12244"/>
                  </a:lnTo>
                  <a:lnTo>
                    <a:pt x="6351" y="12325"/>
                  </a:lnTo>
                  <a:lnTo>
                    <a:pt x="6236" y="12406"/>
                  </a:lnTo>
                  <a:lnTo>
                    <a:pt x="6115" y="12477"/>
                  </a:lnTo>
                  <a:lnTo>
                    <a:pt x="5995" y="12538"/>
                  </a:lnTo>
                  <a:lnTo>
                    <a:pt x="5864" y="12589"/>
                  </a:lnTo>
                  <a:lnTo>
                    <a:pt x="5722" y="12640"/>
                  </a:lnTo>
                  <a:lnTo>
                    <a:pt x="5580" y="12671"/>
                  </a:lnTo>
                  <a:lnTo>
                    <a:pt x="5427" y="12701"/>
                  </a:lnTo>
                  <a:lnTo>
                    <a:pt x="5268" y="12722"/>
                  </a:lnTo>
                  <a:lnTo>
                    <a:pt x="4929" y="12722"/>
                  </a:lnTo>
                  <a:lnTo>
                    <a:pt x="5093" y="12610"/>
                  </a:lnTo>
                  <a:lnTo>
                    <a:pt x="5252" y="12498"/>
                  </a:lnTo>
                  <a:lnTo>
                    <a:pt x="5399" y="12376"/>
                  </a:lnTo>
                  <a:lnTo>
                    <a:pt x="5542" y="12264"/>
                  </a:lnTo>
                  <a:lnTo>
                    <a:pt x="5678" y="12132"/>
                  </a:lnTo>
                  <a:lnTo>
                    <a:pt x="5804" y="12010"/>
                  </a:lnTo>
                  <a:lnTo>
                    <a:pt x="5924" y="11877"/>
                  </a:lnTo>
                  <a:lnTo>
                    <a:pt x="6039" y="11745"/>
                  </a:lnTo>
                  <a:lnTo>
                    <a:pt x="6148" y="11603"/>
                  </a:lnTo>
                  <a:lnTo>
                    <a:pt x="6247" y="11471"/>
                  </a:lnTo>
                  <a:lnTo>
                    <a:pt x="6432" y="11186"/>
                  </a:lnTo>
                  <a:lnTo>
                    <a:pt x="6514" y="11033"/>
                  </a:lnTo>
                  <a:lnTo>
                    <a:pt x="6591" y="10881"/>
                  </a:lnTo>
                  <a:lnTo>
                    <a:pt x="6662" y="10728"/>
                  </a:lnTo>
                  <a:lnTo>
                    <a:pt x="6728" y="10576"/>
                  </a:lnTo>
                  <a:lnTo>
                    <a:pt x="6788" y="10413"/>
                  </a:lnTo>
                  <a:lnTo>
                    <a:pt x="6842" y="10261"/>
                  </a:lnTo>
                  <a:lnTo>
                    <a:pt x="6892" y="10098"/>
                  </a:lnTo>
                  <a:lnTo>
                    <a:pt x="6941" y="9945"/>
                  </a:lnTo>
                  <a:lnTo>
                    <a:pt x="7017" y="9620"/>
                  </a:lnTo>
                  <a:lnTo>
                    <a:pt x="7050" y="9457"/>
                  </a:lnTo>
                  <a:lnTo>
                    <a:pt x="7077" y="9294"/>
                  </a:lnTo>
                  <a:lnTo>
                    <a:pt x="7121" y="8969"/>
                  </a:lnTo>
                  <a:lnTo>
                    <a:pt x="7138" y="8796"/>
                  </a:lnTo>
                  <a:lnTo>
                    <a:pt x="7159" y="8471"/>
                  </a:lnTo>
                  <a:lnTo>
                    <a:pt x="7165" y="8308"/>
                  </a:lnTo>
                  <a:lnTo>
                    <a:pt x="7170" y="7972"/>
                  </a:lnTo>
                  <a:lnTo>
                    <a:pt x="7170" y="7810"/>
                  </a:lnTo>
                  <a:lnTo>
                    <a:pt x="7165" y="7647"/>
                  </a:lnTo>
                  <a:lnTo>
                    <a:pt x="7148" y="7311"/>
                  </a:lnTo>
                  <a:lnTo>
                    <a:pt x="7138" y="7149"/>
                  </a:lnTo>
                  <a:lnTo>
                    <a:pt x="7121" y="6996"/>
                  </a:lnTo>
                  <a:lnTo>
                    <a:pt x="7094" y="6671"/>
                  </a:lnTo>
                  <a:lnTo>
                    <a:pt x="7056" y="6366"/>
                  </a:lnTo>
                  <a:lnTo>
                    <a:pt x="6968" y="5755"/>
                  </a:lnTo>
                  <a:lnTo>
                    <a:pt x="6919" y="5471"/>
                  </a:lnTo>
                  <a:lnTo>
                    <a:pt x="6870" y="5196"/>
                  </a:lnTo>
                  <a:lnTo>
                    <a:pt x="6826" y="4922"/>
                  </a:lnTo>
                  <a:lnTo>
                    <a:pt x="6739" y="4433"/>
                  </a:lnTo>
                  <a:lnTo>
                    <a:pt x="6700" y="4210"/>
                  </a:lnTo>
                  <a:lnTo>
                    <a:pt x="6668" y="3996"/>
                  </a:lnTo>
                  <a:lnTo>
                    <a:pt x="6640" y="3803"/>
                  </a:lnTo>
                  <a:lnTo>
                    <a:pt x="6624" y="3630"/>
                  </a:lnTo>
                  <a:close/>
                  <a:moveTo>
                    <a:pt x="2863" y="21600"/>
                  </a:moveTo>
                  <a:lnTo>
                    <a:pt x="2765" y="21386"/>
                  </a:lnTo>
                  <a:lnTo>
                    <a:pt x="2656" y="21162"/>
                  </a:lnTo>
                  <a:lnTo>
                    <a:pt x="2552" y="20908"/>
                  </a:lnTo>
                  <a:lnTo>
                    <a:pt x="2443" y="20654"/>
                  </a:lnTo>
                  <a:lnTo>
                    <a:pt x="2333" y="20379"/>
                  </a:lnTo>
                  <a:lnTo>
                    <a:pt x="2224" y="20094"/>
                  </a:lnTo>
                  <a:lnTo>
                    <a:pt x="1994" y="19484"/>
                  </a:lnTo>
                  <a:lnTo>
                    <a:pt x="1885" y="19159"/>
                  </a:lnTo>
                  <a:lnTo>
                    <a:pt x="1770" y="18823"/>
                  </a:lnTo>
                  <a:lnTo>
                    <a:pt x="1661" y="18488"/>
                  </a:lnTo>
                  <a:lnTo>
                    <a:pt x="1546" y="18132"/>
                  </a:lnTo>
                  <a:lnTo>
                    <a:pt x="1437" y="17776"/>
                  </a:lnTo>
                  <a:lnTo>
                    <a:pt x="1328" y="17410"/>
                  </a:lnTo>
                  <a:lnTo>
                    <a:pt x="1218" y="17033"/>
                  </a:lnTo>
                  <a:lnTo>
                    <a:pt x="1114" y="16657"/>
                  </a:lnTo>
                  <a:lnTo>
                    <a:pt x="1016" y="16271"/>
                  </a:lnTo>
                  <a:lnTo>
                    <a:pt x="912" y="15884"/>
                  </a:lnTo>
                  <a:lnTo>
                    <a:pt x="726" y="15091"/>
                  </a:lnTo>
                  <a:lnTo>
                    <a:pt x="639" y="14694"/>
                  </a:lnTo>
                  <a:lnTo>
                    <a:pt x="552" y="14288"/>
                  </a:lnTo>
                  <a:lnTo>
                    <a:pt x="475" y="13891"/>
                  </a:lnTo>
                  <a:lnTo>
                    <a:pt x="398" y="13484"/>
                  </a:lnTo>
                  <a:lnTo>
                    <a:pt x="327" y="13088"/>
                  </a:lnTo>
                  <a:lnTo>
                    <a:pt x="267" y="12681"/>
                  </a:lnTo>
                  <a:lnTo>
                    <a:pt x="207" y="12284"/>
                  </a:lnTo>
                  <a:lnTo>
                    <a:pt x="158" y="11888"/>
                  </a:lnTo>
                  <a:lnTo>
                    <a:pt x="114" y="11491"/>
                  </a:lnTo>
                  <a:lnTo>
                    <a:pt x="76" y="11105"/>
                  </a:lnTo>
                  <a:lnTo>
                    <a:pt x="43" y="10708"/>
                  </a:lnTo>
                  <a:lnTo>
                    <a:pt x="21" y="10332"/>
                  </a:lnTo>
                  <a:lnTo>
                    <a:pt x="5" y="9955"/>
                  </a:lnTo>
                  <a:lnTo>
                    <a:pt x="0" y="9589"/>
                  </a:lnTo>
                  <a:lnTo>
                    <a:pt x="5" y="9223"/>
                  </a:lnTo>
                  <a:lnTo>
                    <a:pt x="16" y="8867"/>
                  </a:lnTo>
                  <a:lnTo>
                    <a:pt x="38" y="8532"/>
                  </a:lnTo>
                  <a:lnTo>
                    <a:pt x="65" y="8196"/>
                  </a:lnTo>
                  <a:lnTo>
                    <a:pt x="109" y="7871"/>
                  </a:lnTo>
                  <a:lnTo>
                    <a:pt x="158" y="7555"/>
                  </a:lnTo>
                  <a:lnTo>
                    <a:pt x="218" y="7250"/>
                  </a:lnTo>
                  <a:lnTo>
                    <a:pt x="295" y="6966"/>
                  </a:lnTo>
                  <a:lnTo>
                    <a:pt x="377" y="6691"/>
                  </a:lnTo>
                  <a:lnTo>
                    <a:pt x="475" y="6427"/>
                  </a:lnTo>
                  <a:lnTo>
                    <a:pt x="584" y="6183"/>
                  </a:lnTo>
                  <a:lnTo>
                    <a:pt x="705" y="5949"/>
                  </a:lnTo>
                  <a:lnTo>
                    <a:pt x="836" y="5725"/>
                  </a:lnTo>
                  <a:lnTo>
                    <a:pt x="983" y="5532"/>
                  </a:lnTo>
                  <a:lnTo>
                    <a:pt x="1147" y="5349"/>
                  </a:lnTo>
                  <a:lnTo>
                    <a:pt x="1322" y="5186"/>
                  </a:lnTo>
                  <a:lnTo>
                    <a:pt x="1508" y="5033"/>
                  </a:lnTo>
                  <a:lnTo>
                    <a:pt x="1710" y="4911"/>
                  </a:lnTo>
                  <a:lnTo>
                    <a:pt x="1929" y="4799"/>
                  </a:lnTo>
                  <a:lnTo>
                    <a:pt x="2164" y="4718"/>
                  </a:lnTo>
                  <a:lnTo>
                    <a:pt x="2415" y="4647"/>
                  </a:lnTo>
                  <a:lnTo>
                    <a:pt x="2678" y="4606"/>
                  </a:lnTo>
                  <a:lnTo>
                    <a:pt x="2956" y="4586"/>
                  </a:lnTo>
                  <a:lnTo>
                    <a:pt x="3257" y="4596"/>
                  </a:lnTo>
                  <a:lnTo>
                    <a:pt x="3574" y="4627"/>
                  </a:lnTo>
                  <a:lnTo>
                    <a:pt x="3907" y="4677"/>
                  </a:lnTo>
                  <a:lnTo>
                    <a:pt x="4257" y="4759"/>
                  </a:lnTo>
                  <a:lnTo>
                    <a:pt x="4629" y="4861"/>
                  </a:lnTo>
                  <a:lnTo>
                    <a:pt x="5011" y="4993"/>
                  </a:lnTo>
                  <a:lnTo>
                    <a:pt x="5416" y="5155"/>
                  </a:lnTo>
                  <a:lnTo>
                    <a:pt x="5072" y="5196"/>
                  </a:lnTo>
                  <a:lnTo>
                    <a:pt x="4738" y="5257"/>
                  </a:lnTo>
                  <a:lnTo>
                    <a:pt x="4427" y="5338"/>
                  </a:lnTo>
                  <a:lnTo>
                    <a:pt x="4126" y="5430"/>
                  </a:lnTo>
                  <a:lnTo>
                    <a:pt x="3847" y="5532"/>
                  </a:lnTo>
                  <a:lnTo>
                    <a:pt x="3574" y="5664"/>
                  </a:lnTo>
                  <a:lnTo>
                    <a:pt x="3328" y="5796"/>
                  </a:lnTo>
                  <a:lnTo>
                    <a:pt x="3093" y="5949"/>
                  </a:lnTo>
                  <a:lnTo>
                    <a:pt x="2874" y="6111"/>
                  </a:lnTo>
                  <a:lnTo>
                    <a:pt x="2667" y="6294"/>
                  </a:lnTo>
                  <a:lnTo>
                    <a:pt x="2475" y="6488"/>
                  </a:lnTo>
                  <a:lnTo>
                    <a:pt x="2301" y="6691"/>
                  </a:lnTo>
                  <a:lnTo>
                    <a:pt x="2137" y="6905"/>
                  </a:lnTo>
                  <a:lnTo>
                    <a:pt x="1984" y="7128"/>
                  </a:lnTo>
                  <a:lnTo>
                    <a:pt x="1847" y="7372"/>
                  </a:lnTo>
                  <a:lnTo>
                    <a:pt x="1721" y="7616"/>
                  </a:lnTo>
                  <a:lnTo>
                    <a:pt x="1606" y="7871"/>
                  </a:lnTo>
                  <a:lnTo>
                    <a:pt x="1503" y="8145"/>
                  </a:lnTo>
                  <a:lnTo>
                    <a:pt x="1415" y="8420"/>
                  </a:lnTo>
                  <a:lnTo>
                    <a:pt x="1333" y="8694"/>
                  </a:lnTo>
                  <a:lnTo>
                    <a:pt x="1262" y="8989"/>
                  </a:lnTo>
                  <a:lnTo>
                    <a:pt x="1202" y="9284"/>
                  </a:lnTo>
                  <a:lnTo>
                    <a:pt x="1153" y="9589"/>
                  </a:lnTo>
                  <a:lnTo>
                    <a:pt x="1109" y="9905"/>
                  </a:lnTo>
                  <a:lnTo>
                    <a:pt x="1076" y="10220"/>
                  </a:lnTo>
                  <a:lnTo>
                    <a:pt x="1054" y="10545"/>
                  </a:lnTo>
                  <a:lnTo>
                    <a:pt x="1038" y="10881"/>
                  </a:lnTo>
                  <a:lnTo>
                    <a:pt x="1032" y="11206"/>
                  </a:lnTo>
                  <a:lnTo>
                    <a:pt x="1032" y="11542"/>
                  </a:lnTo>
                  <a:lnTo>
                    <a:pt x="1038" y="11877"/>
                  </a:lnTo>
                  <a:lnTo>
                    <a:pt x="1049" y="12213"/>
                  </a:lnTo>
                  <a:lnTo>
                    <a:pt x="1071" y="12559"/>
                  </a:lnTo>
                  <a:lnTo>
                    <a:pt x="1125" y="13250"/>
                  </a:lnTo>
                  <a:lnTo>
                    <a:pt x="1164" y="13586"/>
                  </a:lnTo>
                  <a:lnTo>
                    <a:pt x="1251" y="14277"/>
                  </a:lnTo>
                  <a:lnTo>
                    <a:pt x="1300" y="14623"/>
                  </a:lnTo>
                  <a:lnTo>
                    <a:pt x="1355" y="14969"/>
                  </a:lnTo>
                  <a:lnTo>
                    <a:pt x="1475" y="15640"/>
                  </a:lnTo>
                  <a:lnTo>
                    <a:pt x="1606" y="16311"/>
                  </a:lnTo>
                  <a:lnTo>
                    <a:pt x="1672" y="16637"/>
                  </a:lnTo>
                  <a:lnTo>
                    <a:pt x="1743" y="16962"/>
                  </a:lnTo>
                  <a:lnTo>
                    <a:pt x="1809" y="17277"/>
                  </a:lnTo>
                  <a:lnTo>
                    <a:pt x="1956" y="17898"/>
                  </a:lnTo>
                  <a:lnTo>
                    <a:pt x="2098" y="18498"/>
                  </a:lnTo>
                  <a:lnTo>
                    <a:pt x="2235" y="19057"/>
                  </a:lnTo>
                  <a:lnTo>
                    <a:pt x="2497" y="20084"/>
                  </a:lnTo>
                  <a:lnTo>
                    <a:pt x="2716" y="20938"/>
                  </a:lnTo>
                  <a:lnTo>
                    <a:pt x="2803" y="21294"/>
                  </a:lnTo>
                  <a:lnTo>
                    <a:pt x="2836" y="21457"/>
                  </a:lnTo>
                  <a:lnTo>
                    <a:pt x="2863" y="21600"/>
                  </a:lnTo>
                  <a:close/>
                  <a:moveTo>
                    <a:pt x="3563" y="20054"/>
                  </a:moveTo>
                  <a:lnTo>
                    <a:pt x="3443" y="19708"/>
                  </a:lnTo>
                  <a:lnTo>
                    <a:pt x="3317" y="19332"/>
                  </a:lnTo>
                  <a:lnTo>
                    <a:pt x="3191" y="18915"/>
                  </a:lnTo>
                  <a:lnTo>
                    <a:pt x="3055" y="18467"/>
                  </a:lnTo>
                  <a:lnTo>
                    <a:pt x="2918" y="17979"/>
                  </a:lnTo>
                  <a:lnTo>
                    <a:pt x="2781" y="17481"/>
                  </a:lnTo>
                  <a:lnTo>
                    <a:pt x="2585" y="16688"/>
                  </a:lnTo>
                  <a:lnTo>
                    <a:pt x="2519" y="16413"/>
                  </a:lnTo>
                  <a:lnTo>
                    <a:pt x="2393" y="15854"/>
                  </a:lnTo>
                  <a:lnTo>
                    <a:pt x="2333" y="15569"/>
                  </a:lnTo>
                  <a:lnTo>
                    <a:pt x="2279" y="15284"/>
                  </a:lnTo>
                  <a:lnTo>
                    <a:pt x="2169" y="14705"/>
                  </a:lnTo>
                  <a:lnTo>
                    <a:pt x="2120" y="14420"/>
                  </a:lnTo>
                  <a:lnTo>
                    <a:pt x="2076" y="14125"/>
                  </a:lnTo>
                  <a:lnTo>
                    <a:pt x="2033" y="13840"/>
                  </a:lnTo>
                  <a:lnTo>
                    <a:pt x="1994" y="13555"/>
                  </a:lnTo>
                  <a:lnTo>
                    <a:pt x="1962" y="13261"/>
                  </a:lnTo>
                  <a:lnTo>
                    <a:pt x="1929" y="12976"/>
                  </a:lnTo>
                  <a:lnTo>
                    <a:pt x="1902" y="12691"/>
                  </a:lnTo>
                  <a:lnTo>
                    <a:pt x="1880" y="12406"/>
                  </a:lnTo>
                  <a:lnTo>
                    <a:pt x="1863" y="12122"/>
                  </a:lnTo>
                  <a:lnTo>
                    <a:pt x="1841" y="11572"/>
                  </a:lnTo>
                  <a:lnTo>
                    <a:pt x="1841" y="11308"/>
                  </a:lnTo>
                  <a:lnTo>
                    <a:pt x="1847" y="11044"/>
                  </a:lnTo>
                  <a:lnTo>
                    <a:pt x="1858" y="10769"/>
                  </a:lnTo>
                  <a:lnTo>
                    <a:pt x="1874" y="10515"/>
                  </a:lnTo>
                  <a:lnTo>
                    <a:pt x="1896" y="10261"/>
                  </a:lnTo>
                  <a:lnTo>
                    <a:pt x="1929" y="10027"/>
                  </a:lnTo>
                  <a:lnTo>
                    <a:pt x="1962" y="9783"/>
                  </a:lnTo>
                  <a:lnTo>
                    <a:pt x="2005" y="9559"/>
                  </a:lnTo>
                  <a:lnTo>
                    <a:pt x="2060" y="9335"/>
                  </a:lnTo>
                  <a:lnTo>
                    <a:pt x="2120" y="9122"/>
                  </a:lnTo>
                  <a:lnTo>
                    <a:pt x="2186" y="8918"/>
                  </a:lnTo>
                  <a:lnTo>
                    <a:pt x="2262" y="8725"/>
                  </a:lnTo>
                  <a:lnTo>
                    <a:pt x="2344" y="8532"/>
                  </a:lnTo>
                  <a:lnTo>
                    <a:pt x="2437" y="8359"/>
                  </a:lnTo>
                  <a:lnTo>
                    <a:pt x="2536" y="8196"/>
                  </a:lnTo>
                  <a:lnTo>
                    <a:pt x="2650" y="8033"/>
                  </a:lnTo>
                  <a:lnTo>
                    <a:pt x="2765" y="7891"/>
                  </a:lnTo>
                  <a:lnTo>
                    <a:pt x="2896" y="7759"/>
                  </a:lnTo>
                  <a:lnTo>
                    <a:pt x="3038" y="7637"/>
                  </a:lnTo>
                  <a:lnTo>
                    <a:pt x="3186" y="7535"/>
                  </a:lnTo>
                  <a:lnTo>
                    <a:pt x="3344" y="7444"/>
                  </a:lnTo>
                  <a:lnTo>
                    <a:pt x="3514" y="7362"/>
                  </a:lnTo>
                  <a:lnTo>
                    <a:pt x="3700" y="7291"/>
                  </a:lnTo>
                  <a:lnTo>
                    <a:pt x="3891" y="7240"/>
                  </a:lnTo>
                  <a:lnTo>
                    <a:pt x="4093" y="7199"/>
                  </a:lnTo>
                  <a:lnTo>
                    <a:pt x="4312" y="7179"/>
                  </a:lnTo>
                  <a:lnTo>
                    <a:pt x="4536" y="7169"/>
                  </a:lnTo>
                  <a:lnTo>
                    <a:pt x="4776" y="7179"/>
                  </a:lnTo>
                  <a:lnTo>
                    <a:pt x="5022" y="7199"/>
                  </a:lnTo>
                  <a:lnTo>
                    <a:pt x="5285" y="7250"/>
                  </a:lnTo>
                  <a:lnTo>
                    <a:pt x="5563" y="7311"/>
                  </a:lnTo>
                  <a:lnTo>
                    <a:pt x="5328" y="7383"/>
                  </a:lnTo>
                  <a:lnTo>
                    <a:pt x="5104" y="7474"/>
                  </a:lnTo>
                  <a:lnTo>
                    <a:pt x="4897" y="7576"/>
                  </a:lnTo>
                  <a:lnTo>
                    <a:pt x="4694" y="7688"/>
                  </a:lnTo>
                  <a:lnTo>
                    <a:pt x="4503" y="7810"/>
                  </a:lnTo>
                  <a:lnTo>
                    <a:pt x="4328" y="7932"/>
                  </a:lnTo>
                  <a:lnTo>
                    <a:pt x="4159" y="8074"/>
                  </a:lnTo>
                  <a:lnTo>
                    <a:pt x="4000" y="8216"/>
                  </a:lnTo>
                  <a:lnTo>
                    <a:pt x="3853" y="8369"/>
                  </a:lnTo>
                  <a:lnTo>
                    <a:pt x="3711" y="8532"/>
                  </a:lnTo>
                  <a:lnTo>
                    <a:pt x="3579" y="8694"/>
                  </a:lnTo>
                  <a:lnTo>
                    <a:pt x="3459" y="8877"/>
                  </a:lnTo>
                  <a:lnTo>
                    <a:pt x="3344" y="9061"/>
                  </a:lnTo>
                  <a:lnTo>
                    <a:pt x="3241" y="9244"/>
                  </a:lnTo>
                  <a:lnTo>
                    <a:pt x="3148" y="9447"/>
                  </a:lnTo>
                  <a:lnTo>
                    <a:pt x="3060" y="9640"/>
                  </a:lnTo>
                  <a:lnTo>
                    <a:pt x="2984" y="9854"/>
                  </a:lnTo>
                  <a:lnTo>
                    <a:pt x="2913" y="10067"/>
                  </a:lnTo>
                  <a:lnTo>
                    <a:pt x="2847" y="10281"/>
                  </a:lnTo>
                  <a:lnTo>
                    <a:pt x="2792" y="10505"/>
                  </a:lnTo>
                  <a:lnTo>
                    <a:pt x="2743" y="10728"/>
                  </a:lnTo>
                  <a:lnTo>
                    <a:pt x="2699" y="10972"/>
                  </a:lnTo>
                  <a:lnTo>
                    <a:pt x="2661" y="11206"/>
                  </a:lnTo>
                  <a:lnTo>
                    <a:pt x="2634" y="11440"/>
                  </a:lnTo>
                  <a:lnTo>
                    <a:pt x="2607" y="11684"/>
                  </a:lnTo>
                  <a:lnTo>
                    <a:pt x="2574" y="12172"/>
                  </a:lnTo>
                  <a:lnTo>
                    <a:pt x="2568" y="12416"/>
                  </a:lnTo>
                  <a:lnTo>
                    <a:pt x="2563" y="12671"/>
                  </a:lnTo>
                  <a:lnTo>
                    <a:pt x="2563" y="12925"/>
                  </a:lnTo>
                  <a:lnTo>
                    <a:pt x="2568" y="13179"/>
                  </a:lnTo>
                  <a:lnTo>
                    <a:pt x="2579" y="13423"/>
                  </a:lnTo>
                  <a:lnTo>
                    <a:pt x="2590" y="13677"/>
                  </a:lnTo>
                  <a:lnTo>
                    <a:pt x="2607" y="13932"/>
                  </a:lnTo>
                  <a:lnTo>
                    <a:pt x="2650" y="14440"/>
                  </a:lnTo>
                  <a:lnTo>
                    <a:pt x="2705" y="14949"/>
                  </a:lnTo>
                  <a:lnTo>
                    <a:pt x="2771" y="15447"/>
                  </a:lnTo>
                  <a:lnTo>
                    <a:pt x="2809" y="15691"/>
                  </a:lnTo>
                  <a:lnTo>
                    <a:pt x="2842" y="15935"/>
                  </a:lnTo>
                  <a:lnTo>
                    <a:pt x="2880" y="16179"/>
                  </a:lnTo>
                  <a:lnTo>
                    <a:pt x="2918" y="16413"/>
                  </a:lnTo>
                  <a:lnTo>
                    <a:pt x="3000" y="16881"/>
                  </a:lnTo>
                  <a:lnTo>
                    <a:pt x="3082" y="17328"/>
                  </a:lnTo>
                  <a:lnTo>
                    <a:pt x="3170" y="17755"/>
                  </a:lnTo>
                  <a:lnTo>
                    <a:pt x="3246" y="18172"/>
                  </a:lnTo>
                  <a:lnTo>
                    <a:pt x="3394" y="18915"/>
                  </a:lnTo>
                  <a:lnTo>
                    <a:pt x="3454" y="19250"/>
                  </a:lnTo>
                  <a:lnTo>
                    <a:pt x="3503" y="19555"/>
                  </a:lnTo>
                  <a:lnTo>
                    <a:pt x="3541" y="19820"/>
                  </a:lnTo>
                  <a:lnTo>
                    <a:pt x="3552" y="19942"/>
                  </a:lnTo>
                  <a:lnTo>
                    <a:pt x="3563" y="20054"/>
                  </a:lnTo>
                  <a:close/>
                  <a:moveTo>
                    <a:pt x="4055" y="17969"/>
                  </a:moveTo>
                  <a:lnTo>
                    <a:pt x="3978" y="17735"/>
                  </a:lnTo>
                  <a:lnTo>
                    <a:pt x="3902" y="17481"/>
                  </a:lnTo>
                  <a:lnTo>
                    <a:pt x="3820" y="17206"/>
                  </a:lnTo>
                  <a:lnTo>
                    <a:pt x="3782" y="17054"/>
                  </a:lnTo>
                  <a:lnTo>
                    <a:pt x="3738" y="16901"/>
                  </a:lnTo>
                  <a:lnTo>
                    <a:pt x="3661" y="16586"/>
                  </a:lnTo>
                  <a:lnTo>
                    <a:pt x="3579" y="16250"/>
                  </a:lnTo>
                  <a:lnTo>
                    <a:pt x="3508" y="15905"/>
                  </a:lnTo>
                  <a:lnTo>
                    <a:pt x="3476" y="15722"/>
                  </a:lnTo>
                  <a:lnTo>
                    <a:pt x="3443" y="15549"/>
                  </a:lnTo>
                  <a:lnTo>
                    <a:pt x="3410" y="15355"/>
                  </a:lnTo>
                  <a:lnTo>
                    <a:pt x="3377" y="15172"/>
                  </a:lnTo>
                  <a:lnTo>
                    <a:pt x="3323" y="14796"/>
                  </a:lnTo>
                  <a:lnTo>
                    <a:pt x="3301" y="14603"/>
                  </a:lnTo>
                  <a:lnTo>
                    <a:pt x="3273" y="14410"/>
                  </a:lnTo>
                  <a:lnTo>
                    <a:pt x="3252" y="14216"/>
                  </a:lnTo>
                  <a:lnTo>
                    <a:pt x="3202" y="13637"/>
                  </a:lnTo>
                  <a:lnTo>
                    <a:pt x="3186" y="13250"/>
                  </a:lnTo>
                  <a:lnTo>
                    <a:pt x="3175" y="12864"/>
                  </a:lnTo>
                  <a:lnTo>
                    <a:pt x="3175" y="12681"/>
                  </a:lnTo>
                  <a:lnTo>
                    <a:pt x="3180" y="12488"/>
                  </a:lnTo>
                  <a:lnTo>
                    <a:pt x="3186" y="12305"/>
                  </a:lnTo>
                  <a:lnTo>
                    <a:pt x="3197" y="12111"/>
                  </a:lnTo>
                  <a:lnTo>
                    <a:pt x="3213" y="11938"/>
                  </a:lnTo>
                  <a:lnTo>
                    <a:pt x="3230" y="11755"/>
                  </a:lnTo>
                  <a:lnTo>
                    <a:pt x="3252" y="11572"/>
                  </a:lnTo>
                  <a:lnTo>
                    <a:pt x="3279" y="11400"/>
                  </a:lnTo>
                  <a:lnTo>
                    <a:pt x="3306" y="11237"/>
                  </a:lnTo>
                  <a:lnTo>
                    <a:pt x="3339" y="11064"/>
                  </a:lnTo>
                  <a:lnTo>
                    <a:pt x="3377" y="10901"/>
                  </a:lnTo>
                  <a:lnTo>
                    <a:pt x="3421" y="10738"/>
                  </a:lnTo>
                  <a:lnTo>
                    <a:pt x="3519" y="10433"/>
                  </a:lnTo>
                  <a:lnTo>
                    <a:pt x="3579" y="10291"/>
                  </a:lnTo>
                  <a:lnTo>
                    <a:pt x="3645" y="10149"/>
                  </a:lnTo>
                  <a:lnTo>
                    <a:pt x="3711" y="10016"/>
                  </a:lnTo>
                  <a:lnTo>
                    <a:pt x="3864" y="9772"/>
                  </a:lnTo>
                  <a:lnTo>
                    <a:pt x="3946" y="9661"/>
                  </a:lnTo>
                  <a:lnTo>
                    <a:pt x="4033" y="9549"/>
                  </a:lnTo>
                  <a:lnTo>
                    <a:pt x="4126" y="9447"/>
                  </a:lnTo>
                  <a:lnTo>
                    <a:pt x="4334" y="9264"/>
                  </a:lnTo>
                  <a:lnTo>
                    <a:pt x="4563" y="9122"/>
                  </a:lnTo>
                  <a:lnTo>
                    <a:pt x="4689" y="9061"/>
                  </a:lnTo>
                  <a:lnTo>
                    <a:pt x="4820" y="8999"/>
                  </a:lnTo>
                  <a:lnTo>
                    <a:pt x="4957" y="8959"/>
                  </a:lnTo>
                  <a:lnTo>
                    <a:pt x="5104" y="8918"/>
                  </a:lnTo>
                  <a:lnTo>
                    <a:pt x="5257" y="8898"/>
                  </a:lnTo>
                  <a:lnTo>
                    <a:pt x="5416" y="8877"/>
                  </a:lnTo>
                  <a:lnTo>
                    <a:pt x="5749" y="8877"/>
                  </a:lnTo>
                  <a:lnTo>
                    <a:pt x="5585" y="8989"/>
                  </a:lnTo>
                  <a:lnTo>
                    <a:pt x="5279" y="9213"/>
                  </a:lnTo>
                  <a:lnTo>
                    <a:pt x="5006" y="9457"/>
                  </a:lnTo>
                  <a:lnTo>
                    <a:pt x="4880" y="9589"/>
                  </a:lnTo>
                  <a:lnTo>
                    <a:pt x="4760" y="9722"/>
                  </a:lnTo>
                  <a:lnTo>
                    <a:pt x="4645" y="9854"/>
                  </a:lnTo>
                  <a:lnTo>
                    <a:pt x="4536" y="9986"/>
                  </a:lnTo>
                  <a:lnTo>
                    <a:pt x="4339" y="10271"/>
                  </a:lnTo>
                  <a:lnTo>
                    <a:pt x="4252" y="10413"/>
                  </a:lnTo>
                  <a:lnTo>
                    <a:pt x="4093" y="10708"/>
                  </a:lnTo>
                  <a:lnTo>
                    <a:pt x="4022" y="10871"/>
                  </a:lnTo>
                  <a:lnTo>
                    <a:pt x="3957" y="11023"/>
                  </a:lnTo>
                  <a:lnTo>
                    <a:pt x="3896" y="11176"/>
                  </a:lnTo>
                  <a:lnTo>
                    <a:pt x="3842" y="11338"/>
                  </a:lnTo>
                  <a:lnTo>
                    <a:pt x="3787" y="11491"/>
                  </a:lnTo>
                  <a:lnTo>
                    <a:pt x="3743" y="11654"/>
                  </a:lnTo>
                  <a:lnTo>
                    <a:pt x="3667" y="11979"/>
                  </a:lnTo>
                  <a:lnTo>
                    <a:pt x="3634" y="12142"/>
                  </a:lnTo>
                  <a:lnTo>
                    <a:pt x="3607" y="12305"/>
                  </a:lnTo>
                  <a:lnTo>
                    <a:pt x="3574" y="12467"/>
                  </a:lnTo>
                  <a:lnTo>
                    <a:pt x="3541" y="12793"/>
                  </a:lnTo>
                  <a:lnTo>
                    <a:pt x="3525" y="12966"/>
                  </a:lnTo>
                  <a:lnTo>
                    <a:pt x="3514" y="13128"/>
                  </a:lnTo>
                  <a:lnTo>
                    <a:pt x="3508" y="13291"/>
                  </a:lnTo>
                  <a:lnTo>
                    <a:pt x="3508" y="13789"/>
                  </a:lnTo>
                  <a:lnTo>
                    <a:pt x="3514" y="13952"/>
                  </a:lnTo>
                  <a:lnTo>
                    <a:pt x="3530" y="14277"/>
                  </a:lnTo>
                  <a:lnTo>
                    <a:pt x="3552" y="14603"/>
                  </a:lnTo>
                  <a:lnTo>
                    <a:pt x="3585" y="14918"/>
                  </a:lnTo>
                  <a:lnTo>
                    <a:pt x="3629" y="15233"/>
                  </a:lnTo>
                  <a:lnTo>
                    <a:pt x="3672" y="15538"/>
                  </a:lnTo>
                  <a:lnTo>
                    <a:pt x="3716" y="15833"/>
                  </a:lnTo>
                  <a:lnTo>
                    <a:pt x="3765" y="16128"/>
                  </a:lnTo>
                  <a:lnTo>
                    <a:pt x="3809" y="16403"/>
                  </a:lnTo>
                  <a:lnTo>
                    <a:pt x="3858" y="16667"/>
                  </a:lnTo>
                  <a:lnTo>
                    <a:pt x="3946" y="17166"/>
                  </a:lnTo>
                  <a:lnTo>
                    <a:pt x="3984" y="17389"/>
                  </a:lnTo>
                  <a:lnTo>
                    <a:pt x="4017" y="17603"/>
                  </a:lnTo>
                  <a:lnTo>
                    <a:pt x="4039" y="17796"/>
                  </a:lnTo>
                  <a:lnTo>
                    <a:pt x="4055" y="17969"/>
                  </a:lnTo>
                  <a:close/>
                  <a:moveTo>
                    <a:pt x="21490" y="17338"/>
                  </a:moveTo>
                  <a:lnTo>
                    <a:pt x="21446" y="17318"/>
                  </a:lnTo>
                  <a:lnTo>
                    <a:pt x="21430" y="17308"/>
                  </a:lnTo>
                  <a:lnTo>
                    <a:pt x="21408" y="17247"/>
                  </a:lnTo>
                  <a:lnTo>
                    <a:pt x="21403" y="17206"/>
                  </a:lnTo>
                  <a:lnTo>
                    <a:pt x="21392" y="17105"/>
                  </a:lnTo>
                  <a:lnTo>
                    <a:pt x="21392" y="16149"/>
                  </a:lnTo>
                  <a:lnTo>
                    <a:pt x="21326" y="16149"/>
                  </a:lnTo>
                  <a:lnTo>
                    <a:pt x="21326" y="16047"/>
                  </a:lnTo>
                  <a:lnTo>
                    <a:pt x="21397" y="16047"/>
                  </a:lnTo>
                  <a:lnTo>
                    <a:pt x="21425" y="15732"/>
                  </a:lnTo>
                  <a:lnTo>
                    <a:pt x="21463" y="15732"/>
                  </a:lnTo>
                  <a:lnTo>
                    <a:pt x="21463" y="16047"/>
                  </a:lnTo>
                  <a:lnTo>
                    <a:pt x="21583" y="16047"/>
                  </a:lnTo>
                  <a:lnTo>
                    <a:pt x="21583" y="16149"/>
                  </a:lnTo>
                  <a:lnTo>
                    <a:pt x="21463" y="16149"/>
                  </a:lnTo>
                  <a:lnTo>
                    <a:pt x="21463" y="17176"/>
                  </a:lnTo>
                  <a:lnTo>
                    <a:pt x="21474" y="17206"/>
                  </a:lnTo>
                  <a:lnTo>
                    <a:pt x="21485" y="17227"/>
                  </a:lnTo>
                  <a:lnTo>
                    <a:pt x="21594" y="17227"/>
                  </a:lnTo>
                  <a:lnTo>
                    <a:pt x="21600" y="17288"/>
                  </a:lnTo>
                  <a:lnTo>
                    <a:pt x="21572" y="17308"/>
                  </a:lnTo>
                  <a:lnTo>
                    <a:pt x="21550" y="17318"/>
                  </a:lnTo>
                  <a:lnTo>
                    <a:pt x="21523" y="17328"/>
                  </a:lnTo>
                  <a:lnTo>
                    <a:pt x="21490" y="17338"/>
                  </a:lnTo>
                  <a:close/>
                  <a:moveTo>
                    <a:pt x="20965" y="16067"/>
                  </a:moveTo>
                  <a:lnTo>
                    <a:pt x="20987" y="16047"/>
                  </a:lnTo>
                  <a:lnTo>
                    <a:pt x="21009" y="16037"/>
                  </a:lnTo>
                  <a:lnTo>
                    <a:pt x="21037" y="16027"/>
                  </a:lnTo>
                  <a:lnTo>
                    <a:pt x="21069" y="16016"/>
                  </a:lnTo>
                  <a:lnTo>
                    <a:pt x="21102" y="16027"/>
                  </a:lnTo>
                  <a:lnTo>
                    <a:pt x="21129" y="16037"/>
                  </a:lnTo>
                  <a:lnTo>
                    <a:pt x="21151" y="16057"/>
                  </a:lnTo>
                  <a:lnTo>
                    <a:pt x="21184" y="16118"/>
                  </a:lnTo>
                  <a:lnTo>
                    <a:pt x="21206" y="16200"/>
                  </a:lnTo>
                  <a:lnTo>
                    <a:pt x="21211" y="16240"/>
                  </a:lnTo>
                  <a:lnTo>
                    <a:pt x="21211" y="16281"/>
                  </a:lnTo>
                  <a:lnTo>
                    <a:pt x="21217" y="16372"/>
                  </a:lnTo>
                  <a:lnTo>
                    <a:pt x="21217" y="17308"/>
                  </a:lnTo>
                  <a:lnTo>
                    <a:pt x="21146" y="17308"/>
                  </a:lnTo>
                  <a:lnTo>
                    <a:pt x="21146" y="16261"/>
                  </a:lnTo>
                  <a:lnTo>
                    <a:pt x="21140" y="16220"/>
                  </a:lnTo>
                  <a:lnTo>
                    <a:pt x="21135" y="16189"/>
                  </a:lnTo>
                  <a:lnTo>
                    <a:pt x="21124" y="16169"/>
                  </a:lnTo>
                  <a:lnTo>
                    <a:pt x="21108" y="16149"/>
                  </a:lnTo>
                  <a:lnTo>
                    <a:pt x="21075" y="16128"/>
                  </a:lnTo>
                  <a:lnTo>
                    <a:pt x="21037" y="16128"/>
                  </a:lnTo>
                  <a:lnTo>
                    <a:pt x="21015" y="16138"/>
                  </a:lnTo>
                  <a:lnTo>
                    <a:pt x="20998" y="16138"/>
                  </a:lnTo>
                  <a:lnTo>
                    <a:pt x="20982" y="16159"/>
                  </a:lnTo>
                  <a:lnTo>
                    <a:pt x="20949" y="16189"/>
                  </a:lnTo>
                  <a:lnTo>
                    <a:pt x="20922" y="16230"/>
                  </a:lnTo>
                  <a:lnTo>
                    <a:pt x="20922" y="17308"/>
                  </a:lnTo>
                  <a:lnTo>
                    <a:pt x="20851" y="17308"/>
                  </a:lnTo>
                  <a:lnTo>
                    <a:pt x="20851" y="16047"/>
                  </a:lnTo>
                  <a:lnTo>
                    <a:pt x="20884" y="16047"/>
                  </a:lnTo>
                  <a:lnTo>
                    <a:pt x="20916" y="16179"/>
                  </a:lnTo>
                  <a:lnTo>
                    <a:pt x="20965" y="16067"/>
                  </a:lnTo>
                  <a:close/>
                  <a:moveTo>
                    <a:pt x="20392" y="16759"/>
                  </a:moveTo>
                  <a:lnTo>
                    <a:pt x="20392" y="16881"/>
                  </a:lnTo>
                  <a:lnTo>
                    <a:pt x="20397" y="16983"/>
                  </a:lnTo>
                  <a:lnTo>
                    <a:pt x="20413" y="17064"/>
                  </a:lnTo>
                  <a:lnTo>
                    <a:pt x="20419" y="17094"/>
                  </a:lnTo>
                  <a:lnTo>
                    <a:pt x="20430" y="17125"/>
                  </a:lnTo>
                  <a:lnTo>
                    <a:pt x="20446" y="17176"/>
                  </a:lnTo>
                  <a:lnTo>
                    <a:pt x="20463" y="17196"/>
                  </a:lnTo>
                  <a:lnTo>
                    <a:pt x="20474" y="17206"/>
                  </a:lnTo>
                  <a:lnTo>
                    <a:pt x="20506" y="17227"/>
                  </a:lnTo>
                  <a:lnTo>
                    <a:pt x="20577" y="17227"/>
                  </a:lnTo>
                  <a:lnTo>
                    <a:pt x="20610" y="17206"/>
                  </a:lnTo>
                  <a:lnTo>
                    <a:pt x="20648" y="17186"/>
                  </a:lnTo>
                  <a:lnTo>
                    <a:pt x="20681" y="17155"/>
                  </a:lnTo>
                  <a:lnTo>
                    <a:pt x="20698" y="17257"/>
                  </a:lnTo>
                  <a:lnTo>
                    <a:pt x="20665" y="17288"/>
                  </a:lnTo>
                  <a:lnTo>
                    <a:pt x="20632" y="17308"/>
                  </a:lnTo>
                  <a:lnTo>
                    <a:pt x="20588" y="17328"/>
                  </a:lnTo>
                  <a:lnTo>
                    <a:pt x="20539" y="17338"/>
                  </a:lnTo>
                  <a:lnTo>
                    <a:pt x="20512" y="17338"/>
                  </a:lnTo>
                  <a:lnTo>
                    <a:pt x="20485" y="17328"/>
                  </a:lnTo>
                  <a:lnTo>
                    <a:pt x="20463" y="17318"/>
                  </a:lnTo>
                  <a:lnTo>
                    <a:pt x="20441" y="17298"/>
                  </a:lnTo>
                  <a:lnTo>
                    <a:pt x="20424" y="17277"/>
                  </a:lnTo>
                  <a:lnTo>
                    <a:pt x="20403" y="17257"/>
                  </a:lnTo>
                  <a:lnTo>
                    <a:pt x="20386" y="17216"/>
                  </a:lnTo>
                  <a:lnTo>
                    <a:pt x="20375" y="17186"/>
                  </a:lnTo>
                  <a:lnTo>
                    <a:pt x="20364" y="17145"/>
                  </a:lnTo>
                  <a:lnTo>
                    <a:pt x="20342" y="17044"/>
                  </a:lnTo>
                  <a:lnTo>
                    <a:pt x="20337" y="16983"/>
                  </a:lnTo>
                  <a:lnTo>
                    <a:pt x="20326" y="16911"/>
                  </a:lnTo>
                  <a:lnTo>
                    <a:pt x="20326" y="16840"/>
                  </a:lnTo>
                  <a:lnTo>
                    <a:pt x="20321" y="16759"/>
                  </a:lnTo>
                  <a:lnTo>
                    <a:pt x="20321" y="16586"/>
                  </a:lnTo>
                  <a:lnTo>
                    <a:pt x="20326" y="16505"/>
                  </a:lnTo>
                  <a:lnTo>
                    <a:pt x="20337" y="16372"/>
                  </a:lnTo>
                  <a:lnTo>
                    <a:pt x="20353" y="16261"/>
                  </a:lnTo>
                  <a:lnTo>
                    <a:pt x="20364" y="16210"/>
                  </a:lnTo>
                  <a:lnTo>
                    <a:pt x="20381" y="16169"/>
                  </a:lnTo>
                  <a:lnTo>
                    <a:pt x="20392" y="16128"/>
                  </a:lnTo>
                  <a:lnTo>
                    <a:pt x="20408" y="16098"/>
                  </a:lnTo>
                  <a:lnTo>
                    <a:pt x="20424" y="16077"/>
                  </a:lnTo>
                  <a:lnTo>
                    <a:pt x="20446" y="16057"/>
                  </a:lnTo>
                  <a:lnTo>
                    <a:pt x="20463" y="16037"/>
                  </a:lnTo>
                  <a:lnTo>
                    <a:pt x="20506" y="16016"/>
                  </a:lnTo>
                  <a:lnTo>
                    <a:pt x="20528" y="16016"/>
                  </a:lnTo>
                  <a:lnTo>
                    <a:pt x="20556" y="16027"/>
                  </a:lnTo>
                  <a:lnTo>
                    <a:pt x="20572" y="16027"/>
                  </a:lnTo>
                  <a:lnTo>
                    <a:pt x="20594" y="16037"/>
                  </a:lnTo>
                  <a:lnTo>
                    <a:pt x="20616" y="16057"/>
                  </a:lnTo>
                  <a:lnTo>
                    <a:pt x="20632" y="16077"/>
                  </a:lnTo>
                  <a:lnTo>
                    <a:pt x="20659" y="16128"/>
                  </a:lnTo>
                  <a:lnTo>
                    <a:pt x="20670" y="16169"/>
                  </a:lnTo>
                  <a:lnTo>
                    <a:pt x="20681" y="16200"/>
                  </a:lnTo>
                  <a:lnTo>
                    <a:pt x="20692" y="16250"/>
                  </a:lnTo>
                  <a:lnTo>
                    <a:pt x="20709" y="16342"/>
                  </a:lnTo>
                  <a:lnTo>
                    <a:pt x="20709" y="16393"/>
                  </a:lnTo>
                  <a:lnTo>
                    <a:pt x="20714" y="16444"/>
                  </a:lnTo>
                  <a:lnTo>
                    <a:pt x="20720" y="16566"/>
                  </a:lnTo>
                  <a:lnTo>
                    <a:pt x="20720" y="16708"/>
                  </a:lnTo>
                  <a:lnTo>
                    <a:pt x="20392" y="16708"/>
                  </a:lnTo>
                  <a:lnTo>
                    <a:pt x="20392" y="16759"/>
                  </a:lnTo>
                  <a:close/>
                  <a:moveTo>
                    <a:pt x="20648" y="16606"/>
                  </a:moveTo>
                  <a:lnTo>
                    <a:pt x="20648" y="16423"/>
                  </a:lnTo>
                  <a:lnTo>
                    <a:pt x="20643" y="16342"/>
                  </a:lnTo>
                  <a:lnTo>
                    <a:pt x="20632" y="16271"/>
                  </a:lnTo>
                  <a:lnTo>
                    <a:pt x="20621" y="16220"/>
                  </a:lnTo>
                  <a:lnTo>
                    <a:pt x="20605" y="16179"/>
                  </a:lnTo>
                  <a:lnTo>
                    <a:pt x="20583" y="16149"/>
                  </a:lnTo>
                  <a:lnTo>
                    <a:pt x="20572" y="16138"/>
                  </a:lnTo>
                  <a:lnTo>
                    <a:pt x="20556" y="16128"/>
                  </a:lnTo>
                  <a:lnTo>
                    <a:pt x="20501" y="16128"/>
                  </a:lnTo>
                  <a:lnTo>
                    <a:pt x="20485" y="16138"/>
                  </a:lnTo>
                  <a:lnTo>
                    <a:pt x="20474" y="16149"/>
                  </a:lnTo>
                  <a:lnTo>
                    <a:pt x="20457" y="16159"/>
                  </a:lnTo>
                  <a:lnTo>
                    <a:pt x="20446" y="16169"/>
                  </a:lnTo>
                  <a:lnTo>
                    <a:pt x="20435" y="16189"/>
                  </a:lnTo>
                  <a:lnTo>
                    <a:pt x="20430" y="16220"/>
                  </a:lnTo>
                  <a:lnTo>
                    <a:pt x="20413" y="16281"/>
                  </a:lnTo>
                  <a:lnTo>
                    <a:pt x="20403" y="16362"/>
                  </a:lnTo>
                  <a:lnTo>
                    <a:pt x="20392" y="16464"/>
                  </a:lnTo>
                  <a:lnTo>
                    <a:pt x="20392" y="16606"/>
                  </a:lnTo>
                  <a:lnTo>
                    <a:pt x="20648" y="16606"/>
                  </a:lnTo>
                  <a:close/>
                  <a:moveTo>
                    <a:pt x="19943" y="16067"/>
                  </a:moveTo>
                  <a:lnTo>
                    <a:pt x="19960" y="16047"/>
                  </a:lnTo>
                  <a:lnTo>
                    <a:pt x="20014" y="16027"/>
                  </a:lnTo>
                  <a:lnTo>
                    <a:pt x="20047" y="16016"/>
                  </a:lnTo>
                  <a:lnTo>
                    <a:pt x="20102" y="16037"/>
                  </a:lnTo>
                  <a:lnTo>
                    <a:pt x="20124" y="16057"/>
                  </a:lnTo>
                  <a:lnTo>
                    <a:pt x="20157" y="16118"/>
                  </a:lnTo>
                  <a:lnTo>
                    <a:pt x="20178" y="16200"/>
                  </a:lnTo>
                  <a:lnTo>
                    <a:pt x="20184" y="16240"/>
                  </a:lnTo>
                  <a:lnTo>
                    <a:pt x="20184" y="16281"/>
                  </a:lnTo>
                  <a:lnTo>
                    <a:pt x="20189" y="16372"/>
                  </a:lnTo>
                  <a:lnTo>
                    <a:pt x="20189" y="17308"/>
                  </a:lnTo>
                  <a:lnTo>
                    <a:pt x="20118" y="17308"/>
                  </a:lnTo>
                  <a:lnTo>
                    <a:pt x="20118" y="16261"/>
                  </a:lnTo>
                  <a:lnTo>
                    <a:pt x="20113" y="16220"/>
                  </a:lnTo>
                  <a:lnTo>
                    <a:pt x="20107" y="16189"/>
                  </a:lnTo>
                  <a:lnTo>
                    <a:pt x="20086" y="16149"/>
                  </a:lnTo>
                  <a:lnTo>
                    <a:pt x="20053" y="16128"/>
                  </a:lnTo>
                  <a:lnTo>
                    <a:pt x="20014" y="16128"/>
                  </a:lnTo>
                  <a:lnTo>
                    <a:pt x="19993" y="16138"/>
                  </a:lnTo>
                  <a:lnTo>
                    <a:pt x="19976" y="16138"/>
                  </a:lnTo>
                  <a:lnTo>
                    <a:pt x="19960" y="16159"/>
                  </a:lnTo>
                  <a:lnTo>
                    <a:pt x="19905" y="16220"/>
                  </a:lnTo>
                  <a:lnTo>
                    <a:pt x="19905" y="17308"/>
                  </a:lnTo>
                  <a:lnTo>
                    <a:pt x="19834" y="17308"/>
                  </a:lnTo>
                  <a:lnTo>
                    <a:pt x="19834" y="16261"/>
                  </a:lnTo>
                  <a:lnTo>
                    <a:pt x="19829" y="16220"/>
                  </a:lnTo>
                  <a:lnTo>
                    <a:pt x="19823" y="16210"/>
                  </a:lnTo>
                  <a:lnTo>
                    <a:pt x="19823" y="16189"/>
                  </a:lnTo>
                  <a:lnTo>
                    <a:pt x="19812" y="16169"/>
                  </a:lnTo>
                  <a:lnTo>
                    <a:pt x="19796" y="16149"/>
                  </a:lnTo>
                  <a:lnTo>
                    <a:pt x="19785" y="16138"/>
                  </a:lnTo>
                  <a:lnTo>
                    <a:pt x="19769" y="16128"/>
                  </a:lnTo>
                  <a:lnTo>
                    <a:pt x="19708" y="16128"/>
                  </a:lnTo>
                  <a:lnTo>
                    <a:pt x="19676" y="16149"/>
                  </a:lnTo>
                  <a:lnTo>
                    <a:pt x="19648" y="16179"/>
                  </a:lnTo>
                  <a:lnTo>
                    <a:pt x="19621" y="16220"/>
                  </a:lnTo>
                  <a:lnTo>
                    <a:pt x="19621" y="17308"/>
                  </a:lnTo>
                  <a:lnTo>
                    <a:pt x="19550" y="17308"/>
                  </a:lnTo>
                  <a:lnTo>
                    <a:pt x="19550" y="16047"/>
                  </a:lnTo>
                  <a:lnTo>
                    <a:pt x="19583" y="16047"/>
                  </a:lnTo>
                  <a:lnTo>
                    <a:pt x="19615" y="16169"/>
                  </a:lnTo>
                  <a:lnTo>
                    <a:pt x="19659" y="16067"/>
                  </a:lnTo>
                  <a:lnTo>
                    <a:pt x="19703" y="16037"/>
                  </a:lnTo>
                  <a:lnTo>
                    <a:pt x="19730" y="16027"/>
                  </a:lnTo>
                  <a:lnTo>
                    <a:pt x="19763" y="16016"/>
                  </a:lnTo>
                  <a:lnTo>
                    <a:pt x="19790" y="16027"/>
                  </a:lnTo>
                  <a:lnTo>
                    <a:pt x="19812" y="16027"/>
                  </a:lnTo>
                  <a:lnTo>
                    <a:pt x="19856" y="16067"/>
                  </a:lnTo>
                  <a:lnTo>
                    <a:pt x="19894" y="16179"/>
                  </a:lnTo>
                  <a:lnTo>
                    <a:pt x="19943" y="16067"/>
                  </a:lnTo>
                  <a:close/>
                  <a:moveTo>
                    <a:pt x="19331" y="17338"/>
                  </a:moveTo>
                  <a:lnTo>
                    <a:pt x="19304" y="17328"/>
                  </a:lnTo>
                  <a:lnTo>
                    <a:pt x="19271" y="17308"/>
                  </a:lnTo>
                  <a:lnTo>
                    <a:pt x="19255" y="17277"/>
                  </a:lnTo>
                  <a:lnTo>
                    <a:pt x="19244" y="17247"/>
                  </a:lnTo>
                  <a:lnTo>
                    <a:pt x="19238" y="17206"/>
                  </a:lnTo>
                  <a:lnTo>
                    <a:pt x="19233" y="17155"/>
                  </a:lnTo>
                  <a:lnTo>
                    <a:pt x="19233" y="16149"/>
                  </a:lnTo>
                  <a:lnTo>
                    <a:pt x="19162" y="16149"/>
                  </a:lnTo>
                  <a:lnTo>
                    <a:pt x="19162" y="16047"/>
                  </a:lnTo>
                  <a:lnTo>
                    <a:pt x="19233" y="16047"/>
                  </a:lnTo>
                  <a:lnTo>
                    <a:pt x="19266" y="15732"/>
                  </a:lnTo>
                  <a:lnTo>
                    <a:pt x="19298" y="15732"/>
                  </a:lnTo>
                  <a:lnTo>
                    <a:pt x="19298" y="16047"/>
                  </a:lnTo>
                  <a:lnTo>
                    <a:pt x="19424" y="16047"/>
                  </a:lnTo>
                  <a:lnTo>
                    <a:pt x="19424" y="16149"/>
                  </a:lnTo>
                  <a:lnTo>
                    <a:pt x="19298" y="16149"/>
                  </a:lnTo>
                  <a:lnTo>
                    <a:pt x="19298" y="17176"/>
                  </a:lnTo>
                  <a:lnTo>
                    <a:pt x="19309" y="17206"/>
                  </a:lnTo>
                  <a:lnTo>
                    <a:pt x="19320" y="17227"/>
                  </a:lnTo>
                  <a:lnTo>
                    <a:pt x="19430" y="17227"/>
                  </a:lnTo>
                  <a:lnTo>
                    <a:pt x="19435" y="17288"/>
                  </a:lnTo>
                  <a:lnTo>
                    <a:pt x="19413" y="17308"/>
                  </a:lnTo>
                  <a:lnTo>
                    <a:pt x="19331" y="17338"/>
                  </a:lnTo>
                  <a:close/>
                  <a:moveTo>
                    <a:pt x="18976" y="16383"/>
                  </a:moveTo>
                  <a:lnTo>
                    <a:pt x="18976" y="16281"/>
                  </a:lnTo>
                  <a:lnTo>
                    <a:pt x="18971" y="16230"/>
                  </a:lnTo>
                  <a:lnTo>
                    <a:pt x="18960" y="16200"/>
                  </a:lnTo>
                  <a:lnTo>
                    <a:pt x="18943" y="16169"/>
                  </a:lnTo>
                  <a:lnTo>
                    <a:pt x="18927" y="16149"/>
                  </a:lnTo>
                  <a:lnTo>
                    <a:pt x="18905" y="16138"/>
                  </a:lnTo>
                  <a:lnTo>
                    <a:pt x="18878" y="16128"/>
                  </a:lnTo>
                  <a:lnTo>
                    <a:pt x="18801" y="16149"/>
                  </a:lnTo>
                  <a:lnTo>
                    <a:pt x="18725" y="16189"/>
                  </a:lnTo>
                  <a:lnTo>
                    <a:pt x="18714" y="16088"/>
                  </a:lnTo>
                  <a:lnTo>
                    <a:pt x="18752" y="16067"/>
                  </a:lnTo>
                  <a:lnTo>
                    <a:pt x="18790" y="16037"/>
                  </a:lnTo>
                  <a:lnTo>
                    <a:pt x="18812" y="16027"/>
                  </a:lnTo>
                  <a:lnTo>
                    <a:pt x="18834" y="16027"/>
                  </a:lnTo>
                  <a:lnTo>
                    <a:pt x="18878" y="16016"/>
                  </a:lnTo>
                  <a:lnTo>
                    <a:pt x="18921" y="16027"/>
                  </a:lnTo>
                  <a:lnTo>
                    <a:pt x="18971" y="16057"/>
                  </a:lnTo>
                  <a:lnTo>
                    <a:pt x="19014" y="16138"/>
                  </a:lnTo>
                  <a:lnTo>
                    <a:pt x="19020" y="16169"/>
                  </a:lnTo>
                  <a:lnTo>
                    <a:pt x="19031" y="16210"/>
                  </a:lnTo>
                  <a:lnTo>
                    <a:pt x="19036" y="16250"/>
                  </a:lnTo>
                  <a:lnTo>
                    <a:pt x="19042" y="16342"/>
                  </a:lnTo>
                  <a:lnTo>
                    <a:pt x="19047" y="16444"/>
                  </a:lnTo>
                  <a:lnTo>
                    <a:pt x="19047" y="17186"/>
                  </a:lnTo>
                  <a:lnTo>
                    <a:pt x="19053" y="17216"/>
                  </a:lnTo>
                  <a:lnTo>
                    <a:pt x="19069" y="17227"/>
                  </a:lnTo>
                  <a:lnTo>
                    <a:pt x="19102" y="17227"/>
                  </a:lnTo>
                  <a:lnTo>
                    <a:pt x="19107" y="17308"/>
                  </a:lnTo>
                  <a:lnTo>
                    <a:pt x="19085" y="17328"/>
                  </a:lnTo>
                  <a:lnTo>
                    <a:pt x="19036" y="17328"/>
                  </a:lnTo>
                  <a:lnTo>
                    <a:pt x="19014" y="17318"/>
                  </a:lnTo>
                  <a:lnTo>
                    <a:pt x="18981" y="17196"/>
                  </a:lnTo>
                  <a:lnTo>
                    <a:pt x="18938" y="17308"/>
                  </a:lnTo>
                  <a:lnTo>
                    <a:pt x="18905" y="17328"/>
                  </a:lnTo>
                  <a:lnTo>
                    <a:pt x="18856" y="17338"/>
                  </a:lnTo>
                  <a:lnTo>
                    <a:pt x="18790" y="17318"/>
                  </a:lnTo>
                  <a:lnTo>
                    <a:pt x="18774" y="17308"/>
                  </a:lnTo>
                  <a:lnTo>
                    <a:pt x="18763" y="17298"/>
                  </a:lnTo>
                  <a:lnTo>
                    <a:pt x="18736" y="17257"/>
                  </a:lnTo>
                  <a:lnTo>
                    <a:pt x="18725" y="17237"/>
                  </a:lnTo>
                  <a:lnTo>
                    <a:pt x="18714" y="17206"/>
                  </a:lnTo>
                  <a:lnTo>
                    <a:pt x="18697" y="17145"/>
                  </a:lnTo>
                  <a:lnTo>
                    <a:pt x="18692" y="17105"/>
                  </a:lnTo>
                  <a:lnTo>
                    <a:pt x="18692" y="17064"/>
                  </a:lnTo>
                  <a:lnTo>
                    <a:pt x="18686" y="17023"/>
                  </a:lnTo>
                  <a:lnTo>
                    <a:pt x="18686" y="16972"/>
                  </a:lnTo>
                  <a:lnTo>
                    <a:pt x="18692" y="16881"/>
                  </a:lnTo>
                  <a:lnTo>
                    <a:pt x="18692" y="16840"/>
                  </a:lnTo>
                  <a:lnTo>
                    <a:pt x="18697" y="16799"/>
                  </a:lnTo>
                  <a:lnTo>
                    <a:pt x="18714" y="16738"/>
                  </a:lnTo>
                  <a:lnTo>
                    <a:pt x="18725" y="16708"/>
                  </a:lnTo>
                  <a:lnTo>
                    <a:pt x="18746" y="16667"/>
                  </a:lnTo>
                  <a:lnTo>
                    <a:pt x="18779" y="16627"/>
                  </a:lnTo>
                  <a:lnTo>
                    <a:pt x="18796" y="16616"/>
                  </a:lnTo>
                  <a:lnTo>
                    <a:pt x="18834" y="16596"/>
                  </a:lnTo>
                  <a:lnTo>
                    <a:pt x="18883" y="16586"/>
                  </a:lnTo>
                  <a:lnTo>
                    <a:pt x="18976" y="16566"/>
                  </a:lnTo>
                  <a:lnTo>
                    <a:pt x="18976" y="16383"/>
                  </a:lnTo>
                  <a:close/>
                  <a:moveTo>
                    <a:pt x="18976" y="16657"/>
                  </a:moveTo>
                  <a:lnTo>
                    <a:pt x="18889" y="16677"/>
                  </a:lnTo>
                  <a:lnTo>
                    <a:pt x="18856" y="16688"/>
                  </a:lnTo>
                  <a:lnTo>
                    <a:pt x="18839" y="16688"/>
                  </a:lnTo>
                  <a:lnTo>
                    <a:pt x="18785" y="16738"/>
                  </a:lnTo>
                  <a:lnTo>
                    <a:pt x="18763" y="16820"/>
                  </a:lnTo>
                  <a:lnTo>
                    <a:pt x="18757" y="16871"/>
                  </a:lnTo>
                  <a:lnTo>
                    <a:pt x="18757" y="17074"/>
                  </a:lnTo>
                  <a:lnTo>
                    <a:pt x="18763" y="17125"/>
                  </a:lnTo>
                  <a:lnTo>
                    <a:pt x="18768" y="17155"/>
                  </a:lnTo>
                  <a:lnTo>
                    <a:pt x="18779" y="17186"/>
                  </a:lnTo>
                  <a:lnTo>
                    <a:pt x="18796" y="17206"/>
                  </a:lnTo>
                  <a:lnTo>
                    <a:pt x="18812" y="17216"/>
                  </a:lnTo>
                  <a:lnTo>
                    <a:pt x="18834" y="17227"/>
                  </a:lnTo>
                  <a:lnTo>
                    <a:pt x="18861" y="17237"/>
                  </a:lnTo>
                  <a:lnTo>
                    <a:pt x="18883" y="17227"/>
                  </a:lnTo>
                  <a:lnTo>
                    <a:pt x="18905" y="17227"/>
                  </a:lnTo>
                  <a:lnTo>
                    <a:pt x="18921" y="17216"/>
                  </a:lnTo>
                  <a:lnTo>
                    <a:pt x="18932" y="17196"/>
                  </a:lnTo>
                  <a:lnTo>
                    <a:pt x="18960" y="17166"/>
                  </a:lnTo>
                  <a:lnTo>
                    <a:pt x="18976" y="17125"/>
                  </a:lnTo>
                  <a:lnTo>
                    <a:pt x="18976" y="16657"/>
                  </a:lnTo>
                  <a:close/>
                  <a:moveTo>
                    <a:pt x="18260" y="16759"/>
                  </a:moveTo>
                  <a:lnTo>
                    <a:pt x="18265" y="16881"/>
                  </a:lnTo>
                  <a:lnTo>
                    <a:pt x="18271" y="16983"/>
                  </a:lnTo>
                  <a:lnTo>
                    <a:pt x="18282" y="17064"/>
                  </a:lnTo>
                  <a:lnTo>
                    <a:pt x="18287" y="17094"/>
                  </a:lnTo>
                  <a:lnTo>
                    <a:pt x="18298" y="17125"/>
                  </a:lnTo>
                  <a:lnTo>
                    <a:pt x="18320" y="17176"/>
                  </a:lnTo>
                  <a:lnTo>
                    <a:pt x="18331" y="17196"/>
                  </a:lnTo>
                  <a:lnTo>
                    <a:pt x="18347" y="17206"/>
                  </a:lnTo>
                  <a:lnTo>
                    <a:pt x="18375" y="17227"/>
                  </a:lnTo>
                  <a:lnTo>
                    <a:pt x="18451" y="17227"/>
                  </a:lnTo>
                  <a:lnTo>
                    <a:pt x="18517" y="17186"/>
                  </a:lnTo>
                  <a:lnTo>
                    <a:pt x="18555" y="17155"/>
                  </a:lnTo>
                  <a:lnTo>
                    <a:pt x="18566" y="17257"/>
                  </a:lnTo>
                  <a:lnTo>
                    <a:pt x="18539" y="17288"/>
                  </a:lnTo>
                  <a:lnTo>
                    <a:pt x="18501" y="17308"/>
                  </a:lnTo>
                  <a:lnTo>
                    <a:pt x="18457" y="17328"/>
                  </a:lnTo>
                  <a:lnTo>
                    <a:pt x="18408" y="17338"/>
                  </a:lnTo>
                  <a:lnTo>
                    <a:pt x="18380" y="17338"/>
                  </a:lnTo>
                  <a:lnTo>
                    <a:pt x="18337" y="17318"/>
                  </a:lnTo>
                  <a:lnTo>
                    <a:pt x="18293" y="17277"/>
                  </a:lnTo>
                  <a:lnTo>
                    <a:pt x="18276" y="17257"/>
                  </a:lnTo>
                  <a:lnTo>
                    <a:pt x="18260" y="17216"/>
                  </a:lnTo>
                  <a:lnTo>
                    <a:pt x="18244" y="17186"/>
                  </a:lnTo>
                  <a:lnTo>
                    <a:pt x="18233" y="17145"/>
                  </a:lnTo>
                  <a:lnTo>
                    <a:pt x="18211" y="17044"/>
                  </a:lnTo>
                  <a:lnTo>
                    <a:pt x="18205" y="16983"/>
                  </a:lnTo>
                  <a:lnTo>
                    <a:pt x="18194" y="16840"/>
                  </a:lnTo>
                  <a:lnTo>
                    <a:pt x="18194" y="16505"/>
                  </a:lnTo>
                  <a:lnTo>
                    <a:pt x="18205" y="16372"/>
                  </a:lnTo>
                  <a:lnTo>
                    <a:pt x="18227" y="16261"/>
                  </a:lnTo>
                  <a:lnTo>
                    <a:pt x="18238" y="16210"/>
                  </a:lnTo>
                  <a:lnTo>
                    <a:pt x="18249" y="16169"/>
                  </a:lnTo>
                  <a:lnTo>
                    <a:pt x="18265" y="16128"/>
                  </a:lnTo>
                  <a:lnTo>
                    <a:pt x="18282" y="16098"/>
                  </a:lnTo>
                  <a:lnTo>
                    <a:pt x="18315" y="16057"/>
                  </a:lnTo>
                  <a:lnTo>
                    <a:pt x="18337" y="16037"/>
                  </a:lnTo>
                  <a:lnTo>
                    <a:pt x="18380" y="16016"/>
                  </a:lnTo>
                  <a:lnTo>
                    <a:pt x="18402" y="16016"/>
                  </a:lnTo>
                  <a:lnTo>
                    <a:pt x="18424" y="16027"/>
                  </a:lnTo>
                  <a:lnTo>
                    <a:pt x="18446" y="16027"/>
                  </a:lnTo>
                  <a:lnTo>
                    <a:pt x="18468" y="16037"/>
                  </a:lnTo>
                  <a:lnTo>
                    <a:pt x="18517" y="16098"/>
                  </a:lnTo>
                  <a:lnTo>
                    <a:pt x="18533" y="16128"/>
                  </a:lnTo>
                  <a:lnTo>
                    <a:pt x="18544" y="16169"/>
                  </a:lnTo>
                  <a:lnTo>
                    <a:pt x="18555" y="16200"/>
                  </a:lnTo>
                  <a:lnTo>
                    <a:pt x="18561" y="16250"/>
                  </a:lnTo>
                  <a:lnTo>
                    <a:pt x="18577" y="16342"/>
                  </a:lnTo>
                  <a:lnTo>
                    <a:pt x="18588" y="16444"/>
                  </a:lnTo>
                  <a:lnTo>
                    <a:pt x="18588" y="16708"/>
                  </a:lnTo>
                  <a:lnTo>
                    <a:pt x="18260" y="16708"/>
                  </a:lnTo>
                  <a:lnTo>
                    <a:pt x="18260" y="16759"/>
                  </a:lnTo>
                  <a:close/>
                  <a:moveTo>
                    <a:pt x="18517" y="16606"/>
                  </a:moveTo>
                  <a:lnTo>
                    <a:pt x="18517" y="16423"/>
                  </a:lnTo>
                  <a:lnTo>
                    <a:pt x="18511" y="16342"/>
                  </a:lnTo>
                  <a:lnTo>
                    <a:pt x="18501" y="16271"/>
                  </a:lnTo>
                  <a:lnTo>
                    <a:pt x="18490" y="16220"/>
                  </a:lnTo>
                  <a:lnTo>
                    <a:pt x="18473" y="16179"/>
                  </a:lnTo>
                  <a:lnTo>
                    <a:pt x="18451" y="16149"/>
                  </a:lnTo>
                  <a:lnTo>
                    <a:pt x="18429" y="16128"/>
                  </a:lnTo>
                  <a:lnTo>
                    <a:pt x="18369" y="16128"/>
                  </a:lnTo>
                  <a:lnTo>
                    <a:pt x="18358" y="16138"/>
                  </a:lnTo>
                  <a:lnTo>
                    <a:pt x="18342" y="16149"/>
                  </a:lnTo>
                  <a:lnTo>
                    <a:pt x="18320" y="16169"/>
                  </a:lnTo>
                  <a:lnTo>
                    <a:pt x="18309" y="16189"/>
                  </a:lnTo>
                  <a:lnTo>
                    <a:pt x="18298" y="16220"/>
                  </a:lnTo>
                  <a:lnTo>
                    <a:pt x="18282" y="16281"/>
                  </a:lnTo>
                  <a:lnTo>
                    <a:pt x="18271" y="16362"/>
                  </a:lnTo>
                  <a:lnTo>
                    <a:pt x="18265" y="16464"/>
                  </a:lnTo>
                  <a:lnTo>
                    <a:pt x="18260" y="16596"/>
                  </a:lnTo>
                  <a:lnTo>
                    <a:pt x="18260" y="16606"/>
                  </a:lnTo>
                  <a:lnTo>
                    <a:pt x="18517" y="16606"/>
                  </a:lnTo>
                  <a:close/>
                  <a:moveTo>
                    <a:pt x="17981" y="16067"/>
                  </a:moveTo>
                  <a:lnTo>
                    <a:pt x="18003" y="16047"/>
                  </a:lnTo>
                  <a:lnTo>
                    <a:pt x="18030" y="16037"/>
                  </a:lnTo>
                  <a:lnTo>
                    <a:pt x="18047" y="16027"/>
                  </a:lnTo>
                  <a:lnTo>
                    <a:pt x="18112" y="16027"/>
                  </a:lnTo>
                  <a:lnTo>
                    <a:pt x="18129" y="16037"/>
                  </a:lnTo>
                  <a:lnTo>
                    <a:pt x="18140" y="16047"/>
                  </a:lnTo>
                  <a:lnTo>
                    <a:pt x="18129" y="16159"/>
                  </a:lnTo>
                  <a:lnTo>
                    <a:pt x="18096" y="16149"/>
                  </a:lnTo>
                  <a:lnTo>
                    <a:pt x="18025" y="16149"/>
                  </a:lnTo>
                  <a:lnTo>
                    <a:pt x="18003" y="16159"/>
                  </a:lnTo>
                  <a:lnTo>
                    <a:pt x="17959" y="16200"/>
                  </a:lnTo>
                  <a:lnTo>
                    <a:pt x="17932" y="16240"/>
                  </a:lnTo>
                  <a:lnTo>
                    <a:pt x="17932" y="17308"/>
                  </a:lnTo>
                  <a:lnTo>
                    <a:pt x="17861" y="17308"/>
                  </a:lnTo>
                  <a:lnTo>
                    <a:pt x="17861" y="16047"/>
                  </a:lnTo>
                  <a:lnTo>
                    <a:pt x="17894" y="16047"/>
                  </a:lnTo>
                  <a:lnTo>
                    <a:pt x="17927" y="16189"/>
                  </a:lnTo>
                  <a:lnTo>
                    <a:pt x="17981" y="16067"/>
                  </a:lnTo>
                  <a:close/>
                  <a:moveTo>
                    <a:pt x="17380" y="15833"/>
                  </a:moveTo>
                  <a:lnTo>
                    <a:pt x="17380" y="15722"/>
                  </a:lnTo>
                  <a:lnTo>
                    <a:pt x="17812" y="15722"/>
                  </a:lnTo>
                  <a:lnTo>
                    <a:pt x="17812" y="15833"/>
                  </a:lnTo>
                  <a:lnTo>
                    <a:pt x="17631" y="15833"/>
                  </a:lnTo>
                  <a:lnTo>
                    <a:pt x="17631" y="17308"/>
                  </a:lnTo>
                  <a:lnTo>
                    <a:pt x="17560" y="17308"/>
                  </a:lnTo>
                  <a:lnTo>
                    <a:pt x="17560" y="15833"/>
                  </a:lnTo>
                  <a:lnTo>
                    <a:pt x="17380" y="15833"/>
                  </a:lnTo>
                  <a:close/>
                  <a:moveTo>
                    <a:pt x="16779" y="16067"/>
                  </a:moveTo>
                  <a:lnTo>
                    <a:pt x="16795" y="16047"/>
                  </a:lnTo>
                  <a:lnTo>
                    <a:pt x="16850" y="16027"/>
                  </a:lnTo>
                  <a:lnTo>
                    <a:pt x="16883" y="16016"/>
                  </a:lnTo>
                  <a:lnTo>
                    <a:pt x="16937" y="16037"/>
                  </a:lnTo>
                  <a:lnTo>
                    <a:pt x="16954" y="16047"/>
                  </a:lnTo>
                  <a:lnTo>
                    <a:pt x="16965" y="16057"/>
                  </a:lnTo>
                  <a:lnTo>
                    <a:pt x="16997" y="16118"/>
                  </a:lnTo>
                  <a:lnTo>
                    <a:pt x="17019" y="16200"/>
                  </a:lnTo>
                  <a:lnTo>
                    <a:pt x="17025" y="16240"/>
                  </a:lnTo>
                  <a:lnTo>
                    <a:pt x="17025" y="16281"/>
                  </a:lnTo>
                  <a:lnTo>
                    <a:pt x="17030" y="16372"/>
                  </a:lnTo>
                  <a:lnTo>
                    <a:pt x="17030" y="17308"/>
                  </a:lnTo>
                  <a:lnTo>
                    <a:pt x="16959" y="17308"/>
                  </a:lnTo>
                  <a:lnTo>
                    <a:pt x="16959" y="16261"/>
                  </a:lnTo>
                  <a:lnTo>
                    <a:pt x="16954" y="16220"/>
                  </a:lnTo>
                  <a:lnTo>
                    <a:pt x="16948" y="16189"/>
                  </a:lnTo>
                  <a:lnTo>
                    <a:pt x="16937" y="16169"/>
                  </a:lnTo>
                  <a:lnTo>
                    <a:pt x="16921" y="16149"/>
                  </a:lnTo>
                  <a:lnTo>
                    <a:pt x="16888" y="16128"/>
                  </a:lnTo>
                  <a:lnTo>
                    <a:pt x="16850" y="16128"/>
                  </a:lnTo>
                  <a:lnTo>
                    <a:pt x="16828" y="16138"/>
                  </a:lnTo>
                  <a:lnTo>
                    <a:pt x="16812" y="16138"/>
                  </a:lnTo>
                  <a:lnTo>
                    <a:pt x="16795" y="16159"/>
                  </a:lnTo>
                  <a:lnTo>
                    <a:pt x="16762" y="16189"/>
                  </a:lnTo>
                  <a:lnTo>
                    <a:pt x="16730" y="16230"/>
                  </a:lnTo>
                  <a:lnTo>
                    <a:pt x="16730" y="17308"/>
                  </a:lnTo>
                  <a:lnTo>
                    <a:pt x="16664" y="17308"/>
                  </a:lnTo>
                  <a:lnTo>
                    <a:pt x="16664" y="16047"/>
                  </a:lnTo>
                  <a:lnTo>
                    <a:pt x="16697" y="16047"/>
                  </a:lnTo>
                  <a:lnTo>
                    <a:pt x="16730" y="16179"/>
                  </a:lnTo>
                  <a:lnTo>
                    <a:pt x="16779" y="16067"/>
                  </a:lnTo>
                  <a:close/>
                  <a:moveTo>
                    <a:pt x="16314" y="17338"/>
                  </a:moveTo>
                  <a:lnTo>
                    <a:pt x="16292" y="17338"/>
                  </a:lnTo>
                  <a:lnTo>
                    <a:pt x="16249" y="17318"/>
                  </a:lnTo>
                  <a:lnTo>
                    <a:pt x="16232" y="17298"/>
                  </a:lnTo>
                  <a:lnTo>
                    <a:pt x="16210" y="17277"/>
                  </a:lnTo>
                  <a:lnTo>
                    <a:pt x="16178" y="17216"/>
                  </a:lnTo>
                  <a:lnTo>
                    <a:pt x="16167" y="17186"/>
                  </a:lnTo>
                  <a:lnTo>
                    <a:pt x="16150" y="17135"/>
                  </a:lnTo>
                  <a:lnTo>
                    <a:pt x="16139" y="17094"/>
                  </a:lnTo>
                  <a:lnTo>
                    <a:pt x="16128" y="17033"/>
                  </a:lnTo>
                  <a:lnTo>
                    <a:pt x="16123" y="16983"/>
                  </a:lnTo>
                  <a:lnTo>
                    <a:pt x="16118" y="16911"/>
                  </a:lnTo>
                  <a:lnTo>
                    <a:pt x="16112" y="16881"/>
                  </a:lnTo>
                  <a:lnTo>
                    <a:pt x="16112" y="16840"/>
                  </a:lnTo>
                  <a:lnTo>
                    <a:pt x="16107" y="16759"/>
                  </a:lnTo>
                  <a:lnTo>
                    <a:pt x="16107" y="16596"/>
                  </a:lnTo>
                  <a:lnTo>
                    <a:pt x="16112" y="16515"/>
                  </a:lnTo>
                  <a:lnTo>
                    <a:pt x="16118" y="16444"/>
                  </a:lnTo>
                  <a:lnTo>
                    <a:pt x="16128" y="16322"/>
                  </a:lnTo>
                  <a:lnTo>
                    <a:pt x="16139" y="16261"/>
                  </a:lnTo>
                  <a:lnTo>
                    <a:pt x="16150" y="16220"/>
                  </a:lnTo>
                  <a:lnTo>
                    <a:pt x="16167" y="16179"/>
                  </a:lnTo>
                  <a:lnTo>
                    <a:pt x="16178" y="16138"/>
                  </a:lnTo>
                  <a:lnTo>
                    <a:pt x="16194" y="16108"/>
                  </a:lnTo>
                  <a:lnTo>
                    <a:pt x="16216" y="16077"/>
                  </a:lnTo>
                  <a:lnTo>
                    <a:pt x="16232" y="16057"/>
                  </a:lnTo>
                  <a:lnTo>
                    <a:pt x="16254" y="16037"/>
                  </a:lnTo>
                  <a:lnTo>
                    <a:pt x="16271" y="16027"/>
                  </a:lnTo>
                  <a:lnTo>
                    <a:pt x="16292" y="16027"/>
                  </a:lnTo>
                  <a:lnTo>
                    <a:pt x="16314" y="16016"/>
                  </a:lnTo>
                  <a:lnTo>
                    <a:pt x="16342" y="16027"/>
                  </a:lnTo>
                  <a:lnTo>
                    <a:pt x="16363" y="16027"/>
                  </a:lnTo>
                  <a:lnTo>
                    <a:pt x="16380" y="16037"/>
                  </a:lnTo>
                  <a:lnTo>
                    <a:pt x="16402" y="16057"/>
                  </a:lnTo>
                  <a:lnTo>
                    <a:pt x="16418" y="16077"/>
                  </a:lnTo>
                  <a:lnTo>
                    <a:pt x="16467" y="16169"/>
                  </a:lnTo>
                  <a:lnTo>
                    <a:pt x="16478" y="16220"/>
                  </a:lnTo>
                  <a:lnTo>
                    <a:pt x="16489" y="16261"/>
                  </a:lnTo>
                  <a:lnTo>
                    <a:pt x="16500" y="16311"/>
                  </a:lnTo>
                  <a:lnTo>
                    <a:pt x="16511" y="16372"/>
                  </a:lnTo>
                  <a:lnTo>
                    <a:pt x="16517" y="16444"/>
                  </a:lnTo>
                  <a:lnTo>
                    <a:pt x="16517" y="16474"/>
                  </a:lnTo>
                  <a:lnTo>
                    <a:pt x="16522" y="16515"/>
                  </a:lnTo>
                  <a:lnTo>
                    <a:pt x="16522" y="16840"/>
                  </a:lnTo>
                  <a:lnTo>
                    <a:pt x="16517" y="16911"/>
                  </a:lnTo>
                  <a:lnTo>
                    <a:pt x="16511" y="16972"/>
                  </a:lnTo>
                  <a:lnTo>
                    <a:pt x="16500" y="17033"/>
                  </a:lnTo>
                  <a:lnTo>
                    <a:pt x="16495" y="17094"/>
                  </a:lnTo>
                  <a:lnTo>
                    <a:pt x="16484" y="17135"/>
                  </a:lnTo>
                  <a:lnTo>
                    <a:pt x="16451" y="17216"/>
                  </a:lnTo>
                  <a:lnTo>
                    <a:pt x="16440" y="17247"/>
                  </a:lnTo>
                  <a:lnTo>
                    <a:pt x="16418" y="17277"/>
                  </a:lnTo>
                  <a:lnTo>
                    <a:pt x="16402" y="17298"/>
                  </a:lnTo>
                  <a:lnTo>
                    <a:pt x="16380" y="17318"/>
                  </a:lnTo>
                  <a:lnTo>
                    <a:pt x="16363" y="17328"/>
                  </a:lnTo>
                  <a:lnTo>
                    <a:pt x="16342" y="17338"/>
                  </a:lnTo>
                  <a:lnTo>
                    <a:pt x="16314" y="17338"/>
                  </a:lnTo>
                  <a:close/>
                  <a:moveTo>
                    <a:pt x="16314" y="17237"/>
                  </a:moveTo>
                  <a:lnTo>
                    <a:pt x="16347" y="17227"/>
                  </a:lnTo>
                  <a:lnTo>
                    <a:pt x="16374" y="17206"/>
                  </a:lnTo>
                  <a:lnTo>
                    <a:pt x="16385" y="17196"/>
                  </a:lnTo>
                  <a:lnTo>
                    <a:pt x="16396" y="17176"/>
                  </a:lnTo>
                  <a:lnTo>
                    <a:pt x="16418" y="17125"/>
                  </a:lnTo>
                  <a:lnTo>
                    <a:pt x="16424" y="17094"/>
                  </a:lnTo>
                  <a:lnTo>
                    <a:pt x="16435" y="17064"/>
                  </a:lnTo>
                  <a:lnTo>
                    <a:pt x="16445" y="16983"/>
                  </a:lnTo>
                  <a:lnTo>
                    <a:pt x="16451" y="16881"/>
                  </a:lnTo>
                  <a:lnTo>
                    <a:pt x="16456" y="16759"/>
                  </a:lnTo>
                  <a:lnTo>
                    <a:pt x="16456" y="16596"/>
                  </a:lnTo>
                  <a:lnTo>
                    <a:pt x="16451" y="16474"/>
                  </a:lnTo>
                  <a:lnTo>
                    <a:pt x="16445" y="16372"/>
                  </a:lnTo>
                  <a:lnTo>
                    <a:pt x="16435" y="16291"/>
                  </a:lnTo>
                  <a:lnTo>
                    <a:pt x="16429" y="16261"/>
                  </a:lnTo>
                  <a:lnTo>
                    <a:pt x="16407" y="16200"/>
                  </a:lnTo>
                  <a:lnTo>
                    <a:pt x="16385" y="16159"/>
                  </a:lnTo>
                  <a:lnTo>
                    <a:pt x="16363" y="16138"/>
                  </a:lnTo>
                  <a:lnTo>
                    <a:pt x="16347" y="16128"/>
                  </a:lnTo>
                  <a:lnTo>
                    <a:pt x="16287" y="16128"/>
                  </a:lnTo>
                  <a:lnTo>
                    <a:pt x="16260" y="16149"/>
                  </a:lnTo>
                  <a:lnTo>
                    <a:pt x="16243" y="16159"/>
                  </a:lnTo>
                  <a:lnTo>
                    <a:pt x="16232" y="16179"/>
                  </a:lnTo>
                  <a:lnTo>
                    <a:pt x="16216" y="16230"/>
                  </a:lnTo>
                  <a:lnTo>
                    <a:pt x="16200" y="16291"/>
                  </a:lnTo>
                  <a:lnTo>
                    <a:pt x="16189" y="16372"/>
                  </a:lnTo>
                  <a:lnTo>
                    <a:pt x="16178" y="16474"/>
                  </a:lnTo>
                  <a:lnTo>
                    <a:pt x="16178" y="16881"/>
                  </a:lnTo>
                  <a:lnTo>
                    <a:pt x="16189" y="16983"/>
                  </a:lnTo>
                  <a:lnTo>
                    <a:pt x="16200" y="17064"/>
                  </a:lnTo>
                  <a:lnTo>
                    <a:pt x="16205" y="17094"/>
                  </a:lnTo>
                  <a:lnTo>
                    <a:pt x="16216" y="17125"/>
                  </a:lnTo>
                  <a:lnTo>
                    <a:pt x="16238" y="17176"/>
                  </a:lnTo>
                  <a:lnTo>
                    <a:pt x="16249" y="17196"/>
                  </a:lnTo>
                  <a:lnTo>
                    <a:pt x="16271" y="17216"/>
                  </a:lnTo>
                  <a:lnTo>
                    <a:pt x="16303" y="17237"/>
                  </a:lnTo>
                  <a:lnTo>
                    <a:pt x="16314" y="17237"/>
                  </a:lnTo>
                  <a:close/>
                  <a:moveTo>
                    <a:pt x="15932" y="15783"/>
                  </a:moveTo>
                  <a:lnTo>
                    <a:pt x="15910" y="15783"/>
                  </a:lnTo>
                  <a:lnTo>
                    <a:pt x="15893" y="15762"/>
                  </a:lnTo>
                  <a:lnTo>
                    <a:pt x="15882" y="15732"/>
                  </a:lnTo>
                  <a:lnTo>
                    <a:pt x="15882" y="15650"/>
                  </a:lnTo>
                  <a:lnTo>
                    <a:pt x="15893" y="15620"/>
                  </a:lnTo>
                  <a:lnTo>
                    <a:pt x="15910" y="15599"/>
                  </a:lnTo>
                  <a:lnTo>
                    <a:pt x="15932" y="15589"/>
                  </a:lnTo>
                  <a:lnTo>
                    <a:pt x="15948" y="15599"/>
                  </a:lnTo>
                  <a:lnTo>
                    <a:pt x="15964" y="15620"/>
                  </a:lnTo>
                  <a:lnTo>
                    <a:pt x="15975" y="15650"/>
                  </a:lnTo>
                  <a:lnTo>
                    <a:pt x="15981" y="15691"/>
                  </a:lnTo>
                  <a:lnTo>
                    <a:pt x="15975" y="15732"/>
                  </a:lnTo>
                  <a:lnTo>
                    <a:pt x="15964" y="15762"/>
                  </a:lnTo>
                  <a:lnTo>
                    <a:pt x="15948" y="15783"/>
                  </a:lnTo>
                  <a:lnTo>
                    <a:pt x="15932" y="15783"/>
                  </a:lnTo>
                  <a:close/>
                  <a:moveTo>
                    <a:pt x="15899" y="16047"/>
                  </a:moveTo>
                  <a:lnTo>
                    <a:pt x="15964" y="16047"/>
                  </a:lnTo>
                  <a:lnTo>
                    <a:pt x="15964" y="17308"/>
                  </a:lnTo>
                  <a:lnTo>
                    <a:pt x="15899" y="17308"/>
                  </a:lnTo>
                  <a:lnTo>
                    <a:pt x="15899" y="16047"/>
                  </a:lnTo>
                  <a:close/>
                  <a:moveTo>
                    <a:pt x="15686" y="17338"/>
                  </a:moveTo>
                  <a:lnTo>
                    <a:pt x="15642" y="17318"/>
                  </a:lnTo>
                  <a:lnTo>
                    <a:pt x="15626" y="17308"/>
                  </a:lnTo>
                  <a:lnTo>
                    <a:pt x="15604" y="17247"/>
                  </a:lnTo>
                  <a:lnTo>
                    <a:pt x="15593" y="17206"/>
                  </a:lnTo>
                  <a:lnTo>
                    <a:pt x="15593" y="17155"/>
                  </a:lnTo>
                  <a:lnTo>
                    <a:pt x="15587" y="17105"/>
                  </a:lnTo>
                  <a:lnTo>
                    <a:pt x="15587" y="16149"/>
                  </a:lnTo>
                  <a:lnTo>
                    <a:pt x="15522" y="16149"/>
                  </a:lnTo>
                  <a:lnTo>
                    <a:pt x="15522" y="16047"/>
                  </a:lnTo>
                  <a:lnTo>
                    <a:pt x="15593" y="16047"/>
                  </a:lnTo>
                  <a:lnTo>
                    <a:pt x="15620" y="15732"/>
                  </a:lnTo>
                  <a:lnTo>
                    <a:pt x="15658" y="15732"/>
                  </a:lnTo>
                  <a:lnTo>
                    <a:pt x="15658" y="16047"/>
                  </a:lnTo>
                  <a:lnTo>
                    <a:pt x="15779" y="16047"/>
                  </a:lnTo>
                  <a:lnTo>
                    <a:pt x="15779" y="16149"/>
                  </a:lnTo>
                  <a:lnTo>
                    <a:pt x="15658" y="16149"/>
                  </a:lnTo>
                  <a:lnTo>
                    <a:pt x="15658" y="17176"/>
                  </a:lnTo>
                  <a:lnTo>
                    <a:pt x="15664" y="17206"/>
                  </a:lnTo>
                  <a:lnTo>
                    <a:pt x="15669" y="17216"/>
                  </a:lnTo>
                  <a:lnTo>
                    <a:pt x="15680" y="17227"/>
                  </a:lnTo>
                  <a:lnTo>
                    <a:pt x="15790" y="17227"/>
                  </a:lnTo>
                  <a:lnTo>
                    <a:pt x="15790" y="17288"/>
                  </a:lnTo>
                  <a:lnTo>
                    <a:pt x="15768" y="17308"/>
                  </a:lnTo>
                  <a:lnTo>
                    <a:pt x="15686" y="17338"/>
                  </a:lnTo>
                  <a:close/>
                  <a:moveTo>
                    <a:pt x="15336" y="16383"/>
                  </a:moveTo>
                  <a:lnTo>
                    <a:pt x="15336" y="16322"/>
                  </a:lnTo>
                  <a:lnTo>
                    <a:pt x="15330" y="16281"/>
                  </a:lnTo>
                  <a:lnTo>
                    <a:pt x="15325" y="16230"/>
                  </a:lnTo>
                  <a:lnTo>
                    <a:pt x="15303" y="16169"/>
                  </a:lnTo>
                  <a:lnTo>
                    <a:pt x="15287" y="16149"/>
                  </a:lnTo>
                  <a:lnTo>
                    <a:pt x="15265" y="16138"/>
                  </a:lnTo>
                  <a:lnTo>
                    <a:pt x="15238" y="16128"/>
                  </a:lnTo>
                  <a:lnTo>
                    <a:pt x="15194" y="16138"/>
                  </a:lnTo>
                  <a:lnTo>
                    <a:pt x="15156" y="16149"/>
                  </a:lnTo>
                  <a:lnTo>
                    <a:pt x="15123" y="16169"/>
                  </a:lnTo>
                  <a:lnTo>
                    <a:pt x="15085" y="16189"/>
                  </a:lnTo>
                  <a:lnTo>
                    <a:pt x="15074" y="16088"/>
                  </a:lnTo>
                  <a:lnTo>
                    <a:pt x="15106" y="16067"/>
                  </a:lnTo>
                  <a:lnTo>
                    <a:pt x="15150" y="16037"/>
                  </a:lnTo>
                  <a:lnTo>
                    <a:pt x="15167" y="16027"/>
                  </a:lnTo>
                  <a:lnTo>
                    <a:pt x="15188" y="16027"/>
                  </a:lnTo>
                  <a:lnTo>
                    <a:pt x="15238" y="16016"/>
                  </a:lnTo>
                  <a:lnTo>
                    <a:pt x="15276" y="16027"/>
                  </a:lnTo>
                  <a:lnTo>
                    <a:pt x="15325" y="16057"/>
                  </a:lnTo>
                  <a:lnTo>
                    <a:pt x="15341" y="16077"/>
                  </a:lnTo>
                  <a:lnTo>
                    <a:pt x="15374" y="16138"/>
                  </a:lnTo>
                  <a:lnTo>
                    <a:pt x="15380" y="16169"/>
                  </a:lnTo>
                  <a:lnTo>
                    <a:pt x="15391" y="16250"/>
                  </a:lnTo>
                  <a:lnTo>
                    <a:pt x="15402" y="16342"/>
                  </a:lnTo>
                  <a:lnTo>
                    <a:pt x="15402" y="17145"/>
                  </a:lnTo>
                  <a:lnTo>
                    <a:pt x="15407" y="17186"/>
                  </a:lnTo>
                  <a:lnTo>
                    <a:pt x="15412" y="17216"/>
                  </a:lnTo>
                  <a:lnTo>
                    <a:pt x="15423" y="17227"/>
                  </a:lnTo>
                  <a:lnTo>
                    <a:pt x="15462" y="17227"/>
                  </a:lnTo>
                  <a:lnTo>
                    <a:pt x="15462" y="17308"/>
                  </a:lnTo>
                  <a:lnTo>
                    <a:pt x="15440" y="17328"/>
                  </a:lnTo>
                  <a:lnTo>
                    <a:pt x="15391" y="17328"/>
                  </a:lnTo>
                  <a:lnTo>
                    <a:pt x="15374" y="17318"/>
                  </a:lnTo>
                  <a:lnTo>
                    <a:pt x="15341" y="17196"/>
                  </a:lnTo>
                  <a:lnTo>
                    <a:pt x="15292" y="17308"/>
                  </a:lnTo>
                  <a:lnTo>
                    <a:pt x="15281" y="17318"/>
                  </a:lnTo>
                  <a:lnTo>
                    <a:pt x="15259" y="17328"/>
                  </a:lnTo>
                  <a:lnTo>
                    <a:pt x="15216" y="17338"/>
                  </a:lnTo>
                  <a:lnTo>
                    <a:pt x="15177" y="17328"/>
                  </a:lnTo>
                  <a:lnTo>
                    <a:pt x="15150" y="17318"/>
                  </a:lnTo>
                  <a:lnTo>
                    <a:pt x="15117" y="17298"/>
                  </a:lnTo>
                  <a:lnTo>
                    <a:pt x="15085" y="17237"/>
                  </a:lnTo>
                  <a:lnTo>
                    <a:pt x="15074" y="17206"/>
                  </a:lnTo>
                  <a:lnTo>
                    <a:pt x="15057" y="17145"/>
                  </a:lnTo>
                  <a:lnTo>
                    <a:pt x="15046" y="17064"/>
                  </a:lnTo>
                  <a:lnTo>
                    <a:pt x="15046" y="16881"/>
                  </a:lnTo>
                  <a:lnTo>
                    <a:pt x="15057" y="16799"/>
                  </a:lnTo>
                  <a:lnTo>
                    <a:pt x="15074" y="16738"/>
                  </a:lnTo>
                  <a:lnTo>
                    <a:pt x="15079" y="16708"/>
                  </a:lnTo>
                  <a:lnTo>
                    <a:pt x="15090" y="16688"/>
                  </a:lnTo>
                  <a:lnTo>
                    <a:pt x="15106" y="16667"/>
                  </a:lnTo>
                  <a:lnTo>
                    <a:pt x="15117" y="16647"/>
                  </a:lnTo>
                  <a:lnTo>
                    <a:pt x="15134" y="16627"/>
                  </a:lnTo>
                  <a:lnTo>
                    <a:pt x="15156" y="16616"/>
                  </a:lnTo>
                  <a:lnTo>
                    <a:pt x="15194" y="16596"/>
                  </a:lnTo>
                  <a:lnTo>
                    <a:pt x="15238" y="16586"/>
                  </a:lnTo>
                  <a:lnTo>
                    <a:pt x="15336" y="16566"/>
                  </a:lnTo>
                  <a:lnTo>
                    <a:pt x="15336" y="16383"/>
                  </a:lnTo>
                  <a:close/>
                  <a:moveTo>
                    <a:pt x="15336" y="16657"/>
                  </a:moveTo>
                  <a:lnTo>
                    <a:pt x="15243" y="16677"/>
                  </a:lnTo>
                  <a:lnTo>
                    <a:pt x="15210" y="16688"/>
                  </a:lnTo>
                  <a:lnTo>
                    <a:pt x="15199" y="16688"/>
                  </a:lnTo>
                  <a:lnTo>
                    <a:pt x="15183" y="16698"/>
                  </a:lnTo>
                  <a:lnTo>
                    <a:pt x="15161" y="16718"/>
                  </a:lnTo>
                  <a:lnTo>
                    <a:pt x="15145" y="16738"/>
                  </a:lnTo>
                  <a:lnTo>
                    <a:pt x="15128" y="16779"/>
                  </a:lnTo>
                  <a:lnTo>
                    <a:pt x="15123" y="16820"/>
                  </a:lnTo>
                  <a:lnTo>
                    <a:pt x="15117" y="16871"/>
                  </a:lnTo>
                  <a:lnTo>
                    <a:pt x="15112" y="16942"/>
                  </a:lnTo>
                  <a:lnTo>
                    <a:pt x="15112" y="17023"/>
                  </a:lnTo>
                  <a:lnTo>
                    <a:pt x="15117" y="17074"/>
                  </a:lnTo>
                  <a:lnTo>
                    <a:pt x="15117" y="17125"/>
                  </a:lnTo>
                  <a:lnTo>
                    <a:pt x="15139" y="17186"/>
                  </a:lnTo>
                  <a:lnTo>
                    <a:pt x="15150" y="17206"/>
                  </a:lnTo>
                  <a:lnTo>
                    <a:pt x="15194" y="17227"/>
                  </a:lnTo>
                  <a:lnTo>
                    <a:pt x="15221" y="17237"/>
                  </a:lnTo>
                  <a:lnTo>
                    <a:pt x="15243" y="17227"/>
                  </a:lnTo>
                  <a:lnTo>
                    <a:pt x="15259" y="17227"/>
                  </a:lnTo>
                  <a:lnTo>
                    <a:pt x="15276" y="17216"/>
                  </a:lnTo>
                  <a:lnTo>
                    <a:pt x="15292" y="17196"/>
                  </a:lnTo>
                  <a:lnTo>
                    <a:pt x="15314" y="17166"/>
                  </a:lnTo>
                  <a:lnTo>
                    <a:pt x="15336" y="17125"/>
                  </a:lnTo>
                  <a:lnTo>
                    <a:pt x="15336" y="16657"/>
                  </a:lnTo>
                  <a:close/>
                  <a:moveTo>
                    <a:pt x="14664" y="16067"/>
                  </a:moveTo>
                  <a:lnTo>
                    <a:pt x="14702" y="16037"/>
                  </a:lnTo>
                  <a:lnTo>
                    <a:pt x="14757" y="16016"/>
                  </a:lnTo>
                  <a:lnTo>
                    <a:pt x="14778" y="16016"/>
                  </a:lnTo>
                  <a:lnTo>
                    <a:pt x="14795" y="16027"/>
                  </a:lnTo>
                  <a:lnTo>
                    <a:pt x="14817" y="16037"/>
                  </a:lnTo>
                  <a:lnTo>
                    <a:pt x="14866" y="16098"/>
                  </a:lnTo>
                  <a:lnTo>
                    <a:pt x="14877" y="16128"/>
                  </a:lnTo>
                  <a:lnTo>
                    <a:pt x="14893" y="16169"/>
                  </a:lnTo>
                  <a:lnTo>
                    <a:pt x="14904" y="16210"/>
                  </a:lnTo>
                  <a:lnTo>
                    <a:pt x="14910" y="16261"/>
                  </a:lnTo>
                  <a:lnTo>
                    <a:pt x="14921" y="16311"/>
                  </a:lnTo>
                  <a:lnTo>
                    <a:pt x="14926" y="16372"/>
                  </a:lnTo>
                  <a:lnTo>
                    <a:pt x="14937" y="16515"/>
                  </a:lnTo>
                  <a:lnTo>
                    <a:pt x="14937" y="16586"/>
                  </a:lnTo>
                  <a:lnTo>
                    <a:pt x="14942" y="16677"/>
                  </a:lnTo>
                  <a:lnTo>
                    <a:pt x="14937" y="16840"/>
                  </a:lnTo>
                  <a:lnTo>
                    <a:pt x="14926" y="16972"/>
                  </a:lnTo>
                  <a:lnTo>
                    <a:pt x="14921" y="17023"/>
                  </a:lnTo>
                  <a:lnTo>
                    <a:pt x="14899" y="17125"/>
                  </a:lnTo>
                  <a:lnTo>
                    <a:pt x="14888" y="17166"/>
                  </a:lnTo>
                  <a:lnTo>
                    <a:pt x="14877" y="17196"/>
                  </a:lnTo>
                  <a:lnTo>
                    <a:pt x="14860" y="17227"/>
                  </a:lnTo>
                  <a:lnTo>
                    <a:pt x="14828" y="17267"/>
                  </a:lnTo>
                  <a:lnTo>
                    <a:pt x="14795" y="17288"/>
                  </a:lnTo>
                  <a:lnTo>
                    <a:pt x="14751" y="17298"/>
                  </a:lnTo>
                  <a:lnTo>
                    <a:pt x="14729" y="17298"/>
                  </a:lnTo>
                  <a:lnTo>
                    <a:pt x="14707" y="17288"/>
                  </a:lnTo>
                  <a:lnTo>
                    <a:pt x="14675" y="17267"/>
                  </a:lnTo>
                  <a:lnTo>
                    <a:pt x="14642" y="17227"/>
                  </a:lnTo>
                  <a:lnTo>
                    <a:pt x="14614" y="17196"/>
                  </a:lnTo>
                  <a:lnTo>
                    <a:pt x="14614" y="17694"/>
                  </a:lnTo>
                  <a:lnTo>
                    <a:pt x="14549" y="17694"/>
                  </a:lnTo>
                  <a:lnTo>
                    <a:pt x="14549" y="16047"/>
                  </a:lnTo>
                  <a:lnTo>
                    <a:pt x="14582" y="16047"/>
                  </a:lnTo>
                  <a:lnTo>
                    <a:pt x="14614" y="16179"/>
                  </a:lnTo>
                  <a:lnTo>
                    <a:pt x="14664" y="16067"/>
                  </a:lnTo>
                  <a:close/>
                  <a:moveTo>
                    <a:pt x="14664" y="17176"/>
                  </a:moveTo>
                  <a:lnTo>
                    <a:pt x="14680" y="17186"/>
                  </a:lnTo>
                  <a:lnTo>
                    <a:pt x="14702" y="17196"/>
                  </a:lnTo>
                  <a:lnTo>
                    <a:pt x="14718" y="17206"/>
                  </a:lnTo>
                  <a:lnTo>
                    <a:pt x="14740" y="17206"/>
                  </a:lnTo>
                  <a:lnTo>
                    <a:pt x="14768" y="17196"/>
                  </a:lnTo>
                  <a:lnTo>
                    <a:pt x="14784" y="17196"/>
                  </a:lnTo>
                  <a:lnTo>
                    <a:pt x="14795" y="17186"/>
                  </a:lnTo>
                  <a:lnTo>
                    <a:pt x="14806" y="17166"/>
                  </a:lnTo>
                  <a:lnTo>
                    <a:pt x="14817" y="17155"/>
                  </a:lnTo>
                  <a:lnTo>
                    <a:pt x="14839" y="17105"/>
                  </a:lnTo>
                  <a:lnTo>
                    <a:pt x="14850" y="17044"/>
                  </a:lnTo>
                  <a:lnTo>
                    <a:pt x="14860" y="16962"/>
                  </a:lnTo>
                  <a:lnTo>
                    <a:pt x="14866" y="16871"/>
                  </a:lnTo>
                  <a:lnTo>
                    <a:pt x="14871" y="16749"/>
                  </a:lnTo>
                  <a:lnTo>
                    <a:pt x="14871" y="16596"/>
                  </a:lnTo>
                  <a:lnTo>
                    <a:pt x="14866" y="16464"/>
                  </a:lnTo>
                  <a:lnTo>
                    <a:pt x="14860" y="16362"/>
                  </a:lnTo>
                  <a:lnTo>
                    <a:pt x="14855" y="16281"/>
                  </a:lnTo>
                  <a:lnTo>
                    <a:pt x="14833" y="16200"/>
                  </a:lnTo>
                  <a:lnTo>
                    <a:pt x="14811" y="16159"/>
                  </a:lnTo>
                  <a:lnTo>
                    <a:pt x="14789" y="16138"/>
                  </a:lnTo>
                  <a:lnTo>
                    <a:pt x="14773" y="16128"/>
                  </a:lnTo>
                  <a:lnTo>
                    <a:pt x="14707" y="16128"/>
                  </a:lnTo>
                  <a:lnTo>
                    <a:pt x="14680" y="16149"/>
                  </a:lnTo>
                  <a:lnTo>
                    <a:pt x="14647" y="16179"/>
                  </a:lnTo>
                  <a:lnTo>
                    <a:pt x="14614" y="16220"/>
                  </a:lnTo>
                  <a:lnTo>
                    <a:pt x="14614" y="17115"/>
                  </a:lnTo>
                  <a:lnTo>
                    <a:pt x="14664" y="17176"/>
                  </a:lnTo>
                  <a:close/>
                  <a:moveTo>
                    <a:pt x="14336" y="15783"/>
                  </a:moveTo>
                  <a:lnTo>
                    <a:pt x="14319" y="15783"/>
                  </a:lnTo>
                  <a:lnTo>
                    <a:pt x="14303" y="15762"/>
                  </a:lnTo>
                  <a:lnTo>
                    <a:pt x="14292" y="15732"/>
                  </a:lnTo>
                  <a:lnTo>
                    <a:pt x="14287" y="15711"/>
                  </a:lnTo>
                  <a:lnTo>
                    <a:pt x="14287" y="15691"/>
                  </a:lnTo>
                  <a:lnTo>
                    <a:pt x="14292" y="15650"/>
                  </a:lnTo>
                  <a:lnTo>
                    <a:pt x="14303" y="15620"/>
                  </a:lnTo>
                  <a:lnTo>
                    <a:pt x="14319" y="15599"/>
                  </a:lnTo>
                  <a:lnTo>
                    <a:pt x="14336" y="15589"/>
                  </a:lnTo>
                  <a:lnTo>
                    <a:pt x="14358" y="15599"/>
                  </a:lnTo>
                  <a:lnTo>
                    <a:pt x="14374" y="15620"/>
                  </a:lnTo>
                  <a:lnTo>
                    <a:pt x="14385" y="15650"/>
                  </a:lnTo>
                  <a:lnTo>
                    <a:pt x="14390" y="15691"/>
                  </a:lnTo>
                  <a:lnTo>
                    <a:pt x="14385" y="15732"/>
                  </a:lnTo>
                  <a:lnTo>
                    <a:pt x="14374" y="15762"/>
                  </a:lnTo>
                  <a:lnTo>
                    <a:pt x="14358" y="15783"/>
                  </a:lnTo>
                  <a:lnTo>
                    <a:pt x="14336" y="15783"/>
                  </a:lnTo>
                  <a:close/>
                  <a:moveTo>
                    <a:pt x="14303" y="16047"/>
                  </a:moveTo>
                  <a:lnTo>
                    <a:pt x="14374" y="16047"/>
                  </a:lnTo>
                  <a:lnTo>
                    <a:pt x="14374" y="17308"/>
                  </a:lnTo>
                  <a:lnTo>
                    <a:pt x="14303" y="17308"/>
                  </a:lnTo>
                  <a:lnTo>
                    <a:pt x="14303" y="16047"/>
                  </a:lnTo>
                  <a:close/>
                  <a:moveTo>
                    <a:pt x="14095" y="17338"/>
                  </a:moveTo>
                  <a:lnTo>
                    <a:pt x="14068" y="17328"/>
                  </a:lnTo>
                  <a:lnTo>
                    <a:pt x="14035" y="17308"/>
                  </a:lnTo>
                  <a:lnTo>
                    <a:pt x="14019" y="17277"/>
                  </a:lnTo>
                  <a:lnTo>
                    <a:pt x="14008" y="17247"/>
                  </a:lnTo>
                  <a:lnTo>
                    <a:pt x="14002" y="17206"/>
                  </a:lnTo>
                  <a:lnTo>
                    <a:pt x="13997" y="17155"/>
                  </a:lnTo>
                  <a:lnTo>
                    <a:pt x="13997" y="16149"/>
                  </a:lnTo>
                  <a:lnTo>
                    <a:pt x="13926" y="16149"/>
                  </a:lnTo>
                  <a:lnTo>
                    <a:pt x="13926" y="16047"/>
                  </a:lnTo>
                  <a:lnTo>
                    <a:pt x="13997" y="16047"/>
                  </a:lnTo>
                  <a:lnTo>
                    <a:pt x="14030" y="15732"/>
                  </a:lnTo>
                  <a:lnTo>
                    <a:pt x="14062" y="15732"/>
                  </a:lnTo>
                  <a:lnTo>
                    <a:pt x="14062" y="16047"/>
                  </a:lnTo>
                  <a:lnTo>
                    <a:pt x="14188" y="16047"/>
                  </a:lnTo>
                  <a:lnTo>
                    <a:pt x="14188" y="16149"/>
                  </a:lnTo>
                  <a:lnTo>
                    <a:pt x="14062" y="16149"/>
                  </a:lnTo>
                  <a:lnTo>
                    <a:pt x="14062" y="17125"/>
                  </a:lnTo>
                  <a:lnTo>
                    <a:pt x="14068" y="17176"/>
                  </a:lnTo>
                  <a:lnTo>
                    <a:pt x="14073" y="17206"/>
                  </a:lnTo>
                  <a:lnTo>
                    <a:pt x="14079" y="17216"/>
                  </a:lnTo>
                  <a:lnTo>
                    <a:pt x="14090" y="17227"/>
                  </a:lnTo>
                  <a:lnTo>
                    <a:pt x="14194" y="17227"/>
                  </a:lnTo>
                  <a:lnTo>
                    <a:pt x="14199" y="17288"/>
                  </a:lnTo>
                  <a:lnTo>
                    <a:pt x="14177" y="17308"/>
                  </a:lnTo>
                  <a:lnTo>
                    <a:pt x="14095" y="17338"/>
                  </a:lnTo>
                  <a:close/>
                  <a:moveTo>
                    <a:pt x="13680" y="17338"/>
                  </a:moveTo>
                  <a:lnTo>
                    <a:pt x="13631" y="17338"/>
                  </a:lnTo>
                  <a:lnTo>
                    <a:pt x="13587" y="17318"/>
                  </a:lnTo>
                  <a:lnTo>
                    <a:pt x="13554" y="17298"/>
                  </a:lnTo>
                  <a:lnTo>
                    <a:pt x="13527" y="17267"/>
                  </a:lnTo>
                  <a:lnTo>
                    <a:pt x="13538" y="17176"/>
                  </a:lnTo>
                  <a:lnTo>
                    <a:pt x="13636" y="17237"/>
                  </a:lnTo>
                  <a:lnTo>
                    <a:pt x="13702" y="17237"/>
                  </a:lnTo>
                  <a:lnTo>
                    <a:pt x="13724" y="17227"/>
                  </a:lnTo>
                  <a:lnTo>
                    <a:pt x="13756" y="17186"/>
                  </a:lnTo>
                  <a:lnTo>
                    <a:pt x="13773" y="17155"/>
                  </a:lnTo>
                  <a:lnTo>
                    <a:pt x="13778" y="17115"/>
                  </a:lnTo>
                  <a:lnTo>
                    <a:pt x="13784" y="17064"/>
                  </a:lnTo>
                  <a:lnTo>
                    <a:pt x="13789" y="16993"/>
                  </a:lnTo>
                  <a:lnTo>
                    <a:pt x="13784" y="16932"/>
                  </a:lnTo>
                  <a:lnTo>
                    <a:pt x="13784" y="16891"/>
                  </a:lnTo>
                  <a:lnTo>
                    <a:pt x="13778" y="16850"/>
                  </a:lnTo>
                  <a:lnTo>
                    <a:pt x="13745" y="16789"/>
                  </a:lnTo>
                  <a:lnTo>
                    <a:pt x="13724" y="16759"/>
                  </a:lnTo>
                  <a:lnTo>
                    <a:pt x="13696" y="16728"/>
                  </a:lnTo>
                  <a:lnTo>
                    <a:pt x="13658" y="16698"/>
                  </a:lnTo>
                  <a:lnTo>
                    <a:pt x="13631" y="16677"/>
                  </a:lnTo>
                  <a:lnTo>
                    <a:pt x="13603" y="16647"/>
                  </a:lnTo>
                  <a:lnTo>
                    <a:pt x="13581" y="16606"/>
                  </a:lnTo>
                  <a:lnTo>
                    <a:pt x="13571" y="16596"/>
                  </a:lnTo>
                  <a:lnTo>
                    <a:pt x="13565" y="16576"/>
                  </a:lnTo>
                  <a:lnTo>
                    <a:pt x="13549" y="16535"/>
                  </a:lnTo>
                  <a:lnTo>
                    <a:pt x="13538" y="16484"/>
                  </a:lnTo>
                  <a:lnTo>
                    <a:pt x="13532" y="16423"/>
                  </a:lnTo>
                  <a:lnTo>
                    <a:pt x="13527" y="16352"/>
                  </a:lnTo>
                  <a:lnTo>
                    <a:pt x="13532" y="16271"/>
                  </a:lnTo>
                  <a:lnTo>
                    <a:pt x="13532" y="16240"/>
                  </a:lnTo>
                  <a:lnTo>
                    <a:pt x="13538" y="16200"/>
                  </a:lnTo>
                  <a:lnTo>
                    <a:pt x="13549" y="16169"/>
                  </a:lnTo>
                  <a:lnTo>
                    <a:pt x="13554" y="16149"/>
                  </a:lnTo>
                  <a:lnTo>
                    <a:pt x="13565" y="16118"/>
                  </a:lnTo>
                  <a:lnTo>
                    <a:pt x="13576" y="16098"/>
                  </a:lnTo>
                  <a:lnTo>
                    <a:pt x="13598" y="16067"/>
                  </a:lnTo>
                  <a:lnTo>
                    <a:pt x="13625" y="16037"/>
                  </a:lnTo>
                  <a:lnTo>
                    <a:pt x="13642" y="16037"/>
                  </a:lnTo>
                  <a:lnTo>
                    <a:pt x="13658" y="16027"/>
                  </a:lnTo>
                  <a:lnTo>
                    <a:pt x="13735" y="16027"/>
                  </a:lnTo>
                  <a:lnTo>
                    <a:pt x="13773" y="16037"/>
                  </a:lnTo>
                  <a:lnTo>
                    <a:pt x="13806" y="16057"/>
                  </a:lnTo>
                  <a:lnTo>
                    <a:pt x="13833" y="16088"/>
                  </a:lnTo>
                  <a:lnTo>
                    <a:pt x="13817" y="16179"/>
                  </a:lnTo>
                  <a:lnTo>
                    <a:pt x="13789" y="16159"/>
                  </a:lnTo>
                  <a:lnTo>
                    <a:pt x="13762" y="16149"/>
                  </a:lnTo>
                  <a:lnTo>
                    <a:pt x="13735" y="16128"/>
                  </a:lnTo>
                  <a:lnTo>
                    <a:pt x="13669" y="16128"/>
                  </a:lnTo>
                  <a:lnTo>
                    <a:pt x="13653" y="16138"/>
                  </a:lnTo>
                  <a:lnTo>
                    <a:pt x="13636" y="16159"/>
                  </a:lnTo>
                  <a:lnTo>
                    <a:pt x="13620" y="16169"/>
                  </a:lnTo>
                  <a:lnTo>
                    <a:pt x="13614" y="16189"/>
                  </a:lnTo>
                  <a:lnTo>
                    <a:pt x="13609" y="16200"/>
                  </a:lnTo>
                  <a:lnTo>
                    <a:pt x="13603" y="16240"/>
                  </a:lnTo>
                  <a:lnTo>
                    <a:pt x="13592" y="16342"/>
                  </a:lnTo>
                  <a:lnTo>
                    <a:pt x="13598" y="16403"/>
                  </a:lnTo>
                  <a:lnTo>
                    <a:pt x="13598" y="16444"/>
                  </a:lnTo>
                  <a:lnTo>
                    <a:pt x="13609" y="16484"/>
                  </a:lnTo>
                  <a:lnTo>
                    <a:pt x="13620" y="16515"/>
                  </a:lnTo>
                  <a:lnTo>
                    <a:pt x="13653" y="16555"/>
                  </a:lnTo>
                  <a:lnTo>
                    <a:pt x="13707" y="16606"/>
                  </a:lnTo>
                  <a:lnTo>
                    <a:pt x="13745" y="16637"/>
                  </a:lnTo>
                  <a:lnTo>
                    <a:pt x="13773" y="16677"/>
                  </a:lnTo>
                  <a:lnTo>
                    <a:pt x="13800" y="16708"/>
                  </a:lnTo>
                  <a:lnTo>
                    <a:pt x="13811" y="16728"/>
                  </a:lnTo>
                  <a:lnTo>
                    <a:pt x="13822" y="16759"/>
                  </a:lnTo>
                  <a:lnTo>
                    <a:pt x="13833" y="16799"/>
                  </a:lnTo>
                  <a:lnTo>
                    <a:pt x="13855" y="16922"/>
                  </a:lnTo>
                  <a:lnTo>
                    <a:pt x="13855" y="16993"/>
                  </a:lnTo>
                  <a:lnTo>
                    <a:pt x="13844" y="17135"/>
                  </a:lnTo>
                  <a:lnTo>
                    <a:pt x="13827" y="17196"/>
                  </a:lnTo>
                  <a:lnTo>
                    <a:pt x="13811" y="17247"/>
                  </a:lnTo>
                  <a:lnTo>
                    <a:pt x="13800" y="17267"/>
                  </a:lnTo>
                  <a:lnTo>
                    <a:pt x="13784" y="17288"/>
                  </a:lnTo>
                  <a:lnTo>
                    <a:pt x="13756" y="17318"/>
                  </a:lnTo>
                  <a:lnTo>
                    <a:pt x="13718" y="17338"/>
                  </a:lnTo>
                  <a:lnTo>
                    <a:pt x="13680" y="17338"/>
                  </a:lnTo>
                  <a:close/>
                  <a:moveTo>
                    <a:pt x="13150" y="16067"/>
                  </a:moveTo>
                  <a:lnTo>
                    <a:pt x="13172" y="16047"/>
                  </a:lnTo>
                  <a:lnTo>
                    <a:pt x="13193" y="16037"/>
                  </a:lnTo>
                  <a:lnTo>
                    <a:pt x="13221" y="16027"/>
                  </a:lnTo>
                  <a:lnTo>
                    <a:pt x="13254" y="16016"/>
                  </a:lnTo>
                  <a:lnTo>
                    <a:pt x="13281" y="16027"/>
                  </a:lnTo>
                  <a:lnTo>
                    <a:pt x="13314" y="16037"/>
                  </a:lnTo>
                  <a:lnTo>
                    <a:pt x="13336" y="16057"/>
                  </a:lnTo>
                  <a:lnTo>
                    <a:pt x="13368" y="16118"/>
                  </a:lnTo>
                  <a:lnTo>
                    <a:pt x="13390" y="16200"/>
                  </a:lnTo>
                  <a:lnTo>
                    <a:pt x="13396" y="16240"/>
                  </a:lnTo>
                  <a:lnTo>
                    <a:pt x="13396" y="16281"/>
                  </a:lnTo>
                  <a:lnTo>
                    <a:pt x="13401" y="16372"/>
                  </a:lnTo>
                  <a:lnTo>
                    <a:pt x="13401" y="17308"/>
                  </a:lnTo>
                  <a:lnTo>
                    <a:pt x="13330" y="17308"/>
                  </a:lnTo>
                  <a:lnTo>
                    <a:pt x="13330" y="16261"/>
                  </a:lnTo>
                  <a:lnTo>
                    <a:pt x="13325" y="16220"/>
                  </a:lnTo>
                  <a:lnTo>
                    <a:pt x="13319" y="16189"/>
                  </a:lnTo>
                  <a:lnTo>
                    <a:pt x="13308" y="16169"/>
                  </a:lnTo>
                  <a:lnTo>
                    <a:pt x="13292" y="16149"/>
                  </a:lnTo>
                  <a:lnTo>
                    <a:pt x="13259" y="16128"/>
                  </a:lnTo>
                  <a:lnTo>
                    <a:pt x="13221" y="16128"/>
                  </a:lnTo>
                  <a:lnTo>
                    <a:pt x="13199" y="16138"/>
                  </a:lnTo>
                  <a:lnTo>
                    <a:pt x="13182" y="16138"/>
                  </a:lnTo>
                  <a:lnTo>
                    <a:pt x="13166" y="16159"/>
                  </a:lnTo>
                  <a:lnTo>
                    <a:pt x="13133" y="16189"/>
                  </a:lnTo>
                  <a:lnTo>
                    <a:pt x="13106" y="16230"/>
                  </a:lnTo>
                  <a:lnTo>
                    <a:pt x="13106" y="17308"/>
                  </a:lnTo>
                  <a:lnTo>
                    <a:pt x="13035" y="17308"/>
                  </a:lnTo>
                  <a:lnTo>
                    <a:pt x="13035" y="16047"/>
                  </a:lnTo>
                  <a:lnTo>
                    <a:pt x="13068" y="16047"/>
                  </a:lnTo>
                  <a:lnTo>
                    <a:pt x="13101" y="16179"/>
                  </a:lnTo>
                  <a:lnTo>
                    <a:pt x="13150" y="16067"/>
                  </a:lnTo>
                  <a:close/>
                  <a:moveTo>
                    <a:pt x="12691" y="17338"/>
                  </a:moveTo>
                  <a:lnTo>
                    <a:pt x="12663" y="17338"/>
                  </a:lnTo>
                  <a:lnTo>
                    <a:pt x="12641" y="17328"/>
                  </a:lnTo>
                  <a:lnTo>
                    <a:pt x="12625" y="17318"/>
                  </a:lnTo>
                  <a:lnTo>
                    <a:pt x="12603" y="17298"/>
                  </a:lnTo>
                  <a:lnTo>
                    <a:pt x="12587" y="17277"/>
                  </a:lnTo>
                  <a:lnTo>
                    <a:pt x="12565" y="17247"/>
                  </a:lnTo>
                  <a:lnTo>
                    <a:pt x="12548" y="17216"/>
                  </a:lnTo>
                  <a:lnTo>
                    <a:pt x="12521" y="17135"/>
                  </a:lnTo>
                  <a:lnTo>
                    <a:pt x="12510" y="17094"/>
                  </a:lnTo>
                  <a:lnTo>
                    <a:pt x="12505" y="17033"/>
                  </a:lnTo>
                  <a:lnTo>
                    <a:pt x="12494" y="16983"/>
                  </a:lnTo>
                  <a:lnTo>
                    <a:pt x="12488" y="16911"/>
                  </a:lnTo>
                  <a:lnTo>
                    <a:pt x="12483" y="16881"/>
                  </a:lnTo>
                  <a:lnTo>
                    <a:pt x="12483" y="16840"/>
                  </a:lnTo>
                  <a:lnTo>
                    <a:pt x="12477" y="16759"/>
                  </a:lnTo>
                  <a:lnTo>
                    <a:pt x="12477" y="16596"/>
                  </a:lnTo>
                  <a:lnTo>
                    <a:pt x="12483" y="16515"/>
                  </a:lnTo>
                  <a:lnTo>
                    <a:pt x="12488" y="16444"/>
                  </a:lnTo>
                  <a:lnTo>
                    <a:pt x="12494" y="16383"/>
                  </a:lnTo>
                  <a:lnTo>
                    <a:pt x="12516" y="16261"/>
                  </a:lnTo>
                  <a:lnTo>
                    <a:pt x="12538" y="16179"/>
                  </a:lnTo>
                  <a:lnTo>
                    <a:pt x="12554" y="16138"/>
                  </a:lnTo>
                  <a:lnTo>
                    <a:pt x="12587" y="16077"/>
                  </a:lnTo>
                  <a:lnTo>
                    <a:pt x="12603" y="16057"/>
                  </a:lnTo>
                  <a:lnTo>
                    <a:pt x="12625" y="16037"/>
                  </a:lnTo>
                  <a:lnTo>
                    <a:pt x="12647" y="16027"/>
                  </a:lnTo>
                  <a:lnTo>
                    <a:pt x="12669" y="16027"/>
                  </a:lnTo>
                  <a:lnTo>
                    <a:pt x="12691" y="16016"/>
                  </a:lnTo>
                  <a:lnTo>
                    <a:pt x="12712" y="16027"/>
                  </a:lnTo>
                  <a:lnTo>
                    <a:pt x="12734" y="16027"/>
                  </a:lnTo>
                  <a:lnTo>
                    <a:pt x="12756" y="16037"/>
                  </a:lnTo>
                  <a:lnTo>
                    <a:pt x="12789" y="16077"/>
                  </a:lnTo>
                  <a:lnTo>
                    <a:pt x="12811" y="16108"/>
                  </a:lnTo>
                  <a:lnTo>
                    <a:pt x="12822" y="16138"/>
                  </a:lnTo>
                  <a:lnTo>
                    <a:pt x="12838" y="16169"/>
                  </a:lnTo>
                  <a:lnTo>
                    <a:pt x="12849" y="16220"/>
                  </a:lnTo>
                  <a:lnTo>
                    <a:pt x="12865" y="16261"/>
                  </a:lnTo>
                  <a:lnTo>
                    <a:pt x="12871" y="16311"/>
                  </a:lnTo>
                  <a:lnTo>
                    <a:pt x="12882" y="16372"/>
                  </a:lnTo>
                  <a:lnTo>
                    <a:pt x="12887" y="16444"/>
                  </a:lnTo>
                  <a:lnTo>
                    <a:pt x="12893" y="16474"/>
                  </a:lnTo>
                  <a:lnTo>
                    <a:pt x="12893" y="16515"/>
                  </a:lnTo>
                  <a:lnTo>
                    <a:pt x="12898" y="16586"/>
                  </a:lnTo>
                  <a:lnTo>
                    <a:pt x="12898" y="16759"/>
                  </a:lnTo>
                  <a:lnTo>
                    <a:pt x="12893" y="16840"/>
                  </a:lnTo>
                  <a:lnTo>
                    <a:pt x="12887" y="16911"/>
                  </a:lnTo>
                  <a:lnTo>
                    <a:pt x="12876" y="17033"/>
                  </a:lnTo>
                  <a:lnTo>
                    <a:pt x="12865" y="17094"/>
                  </a:lnTo>
                  <a:lnTo>
                    <a:pt x="12855" y="17135"/>
                  </a:lnTo>
                  <a:lnTo>
                    <a:pt x="12838" y="17176"/>
                  </a:lnTo>
                  <a:lnTo>
                    <a:pt x="12827" y="17216"/>
                  </a:lnTo>
                  <a:lnTo>
                    <a:pt x="12794" y="17277"/>
                  </a:lnTo>
                  <a:lnTo>
                    <a:pt x="12773" y="17298"/>
                  </a:lnTo>
                  <a:lnTo>
                    <a:pt x="12756" y="17318"/>
                  </a:lnTo>
                  <a:lnTo>
                    <a:pt x="12712" y="17338"/>
                  </a:lnTo>
                  <a:lnTo>
                    <a:pt x="12691" y="17338"/>
                  </a:lnTo>
                  <a:close/>
                  <a:moveTo>
                    <a:pt x="12691" y="17237"/>
                  </a:moveTo>
                  <a:lnTo>
                    <a:pt x="12718" y="17227"/>
                  </a:lnTo>
                  <a:lnTo>
                    <a:pt x="12745" y="17206"/>
                  </a:lnTo>
                  <a:lnTo>
                    <a:pt x="12756" y="17196"/>
                  </a:lnTo>
                  <a:lnTo>
                    <a:pt x="12767" y="17176"/>
                  </a:lnTo>
                  <a:lnTo>
                    <a:pt x="12789" y="17125"/>
                  </a:lnTo>
                  <a:lnTo>
                    <a:pt x="12800" y="17094"/>
                  </a:lnTo>
                  <a:lnTo>
                    <a:pt x="12805" y="17064"/>
                  </a:lnTo>
                  <a:lnTo>
                    <a:pt x="12816" y="16983"/>
                  </a:lnTo>
                  <a:lnTo>
                    <a:pt x="12822" y="16881"/>
                  </a:lnTo>
                  <a:lnTo>
                    <a:pt x="12827" y="16759"/>
                  </a:lnTo>
                  <a:lnTo>
                    <a:pt x="12827" y="16474"/>
                  </a:lnTo>
                  <a:lnTo>
                    <a:pt x="12816" y="16372"/>
                  </a:lnTo>
                  <a:lnTo>
                    <a:pt x="12805" y="16291"/>
                  </a:lnTo>
                  <a:lnTo>
                    <a:pt x="12800" y="16261"/>
                  </a:lnTo>
                  <a:lnTo>
                    <a:pt x="12789" y="16230"/>
                  </a:lnTo>
                  <a:lnTo>
                    <a:pt x="12784" y="16200"/>
                  </a:lnTo>
                  <a:lnTo>
                    <a:pt x="12762" y="16159"/>
                  </a:lnTo>
                  <a:lnTo>
                    <a:pt x="12745" y="16149"/>
                  </a:lnTo>
                  <a:lnTo>
                    <a:pt x="12734" y="16138"/>
                  </a:lnTo>
                  <a:lnTo>
                    <a:pt x="12718" y="16128"/>
                  </a:lnTo>
                  <a:lnTo>
                    <a:pt x="12658" y="16128"/>
                  </a:lnTo>
                  <a:lnTo>
                    <a:pt x="12630" y="16149"/>
                  </a:lnTo>
                  <a:lnTo>
                    <a:pt x="12620" y="16159"/>
                  </a:lnTo>
                  <a:lnTo>
                    <a:pt x="12609" y="16179"/>
                  </a:lnTo>
                  <a:lnTo>
                    <a:pt x="12587" y="16230"/>
                  </a:lnTo>
                  <a:lnTo>
                    <a:pt x="12570" y="16291"/>
                  </a:lnTo>
                  <a:lnTo>
                    <a:pt x="12559" y="16372"/>
                  </a:lnTo>
                  <a:lnTo>
                    <a:pt x="12548" y="16474"/>
                  </a:lnTo>
                  <a:lnTo>
                    <a:pt x="12548" y="16881"/>
                  </a:lnTo>
                  <a:lnTo>
                    <a:pt x="12559" y="16983"/>
                  </a:lnTo>
                  <a:lnTo>
                    <a:pt x="12570" y="17064"/>
                  </a:lnTo>
                  <a:lnTo>
                    <a:pt x="12576" y="17094"/>
                  </a:lnTo>
                  <a:lnTo>
                    <a:pt x="12587" y="17125"/>
                  </a:lnTo>
                  <a:lnTo>
                    <a:pt x="12609" y="17176"/>
                  </a:lnTo>
                  <a:lnTo>
                    <a:pt x="12620" y="17196"/>
                  </a:lnTo>
                  <a:lnTo>
                    <a:pt x="12630" y="17206"/>
                  </a:lnTo>
                  <a:lnTo>
                    <a:pt x="12647" y="17216"/>
                  </a:lnTo>
                  <a:lnTo>
                    <a:pt x="12658" y="17227"/>
                  </a:lnTo>
                  <a:lnTo>
                    <a:pt x="12674" y="17237"/>
                  </a:lnTo>
                  <a:lnTo>
                    <a:pt x="12691" y="17237"/>
                  </a:lnTo>
                  <a:close/>
                  <a:moveTo>
                    <a:pt x="12237" y="17338"/>
                  </a:moveTo>
                  <a:lnTo>
                    <a:pt x="12199" y="17338"/>
                  </a:lnTo>
                  <a:lnTo>
                    <a:pt x="12171" y="17328"/>
                  </a:lnTo>
                  <a:lnTo>
                    <a:pt x="12139" y="17308"/>
                  </a:lnTo>
                  <a:lnTo>
                    <a:pt x="12117" y="17277"/>
                  </a:lnTo>
                  <a:lnTo>
                    <a:pt x="12089" y="17247"/>
                  </a:lnTo>
                  <a:lnTo>
                    <a:pt x="12051" y="17176"/>
                  </a:lnTo>
                  <a:lnTo>
                    <a:pt x="12035" y="17125"/>
                  </a:lnTo>
                  <a:lnTo>
                    <a:pt x="12024" y="17064"/>
                  </a:lnTo>
                  <a:lnTo>
                    <a:pt x="12007" y="17003"/>
                  </a:lnTo>
                  <a:lnTo>
                    <a:pt x="12002" y="16932"/>
                  </a:lnTo>
                  <a:lnTo>
                    <a:pt x="11991" y="16861"/>
                  </a:lnTo>
                  <a:lnTo>
                    <a:pt x="11980" y="16698"/>
                  </a:lnTo>
                  <a:lnTo>
                    <a:pt x="11980" y="16423"/>
                  </a:lnTo>
                  <a:lnTo>
                    <a:pt x="11986" y="16332"/>
                  </a:lnTo>
                  <a:lnTo>
                    <a:pt x="11986" y="16250"/>
                  </a:lnTo>
                  <a:lnTo>
                    <a:pt x="11996" y="16169"/>
                  </a:lnTo>
                  <a:lnTo>
                    <a:pt x="12002" y="16098"/>
                  </a:lnTo>
                  <a:lnTo>
                    <a:pt x="12013" y="16027"/>
                  </a:lnTo>
                  <a:lnTo>
                    <a:pt x="12024" y="15966"/>
                  </a:lnTo>
                  <a:lnTo>
                    <a:pt x="12057" y="15864"/>
                  </a:lnTo>
                  <a:lnTo>
                    <a:pt x="12073" y="15823"/>
                  </a:lnTo>
                  <a:lnTo>
                    <a:pt x="12095" y="15783"/>
                  </a:lnTo>
                  <a:lnTo>
                    <a:pt x="12117" y="15752"/>
                  </a:lnTo>
                  <a:lnTo>
                    <a:pt x="12171" y="15711"/>
                  </a:lnTo>
                  <a:lnTo>
                    <a:pt x="12199" y="15701"/>
                  </a:lnTo>
                  <a:lnTo>
                    <a:pt x="12281" y="15701"/>
                  </a:lnTo>
                  <a:lnTo>
                    <a:pt x="12324" y="15722"/>
                  </a:lnTo>
                  <a:lnTo>
                    <a:pt x="12357" y="15742"/>
                  </a:lnTo>
                  <a:lnTo>
                    <a:pt x="12395" y="15772"/>
                  </a:lnTo>
                  <a:lnTo>
                    <a:pt x="12385" y="15884"/>
                  </a:lnTo>
                  <a:lnTo>
                    <a:pt x="12308" y="15833"/>
                  </a:lnTo>
                  <a:lnTo>
                    <a:pt x="12275" y="15813"/>
                  </a:lnTo>
                  <a:lnTo>
                    <a:pt x="12193" y="15813"/>
                  </a:lnTo>
                  <a:lnTo>
                    <a:pt x="12160" y="15833"/>
                  </a:lnTo>
                  <a:lnTo>
                    <a:pt x="12150" y="15854"/>
                  </a:lnTo>
                  <a:lnTo>
                    <a:pt x="12133" y="15874"/>
                  </a:lnTo>
                  <a:lnTo>
                    <a:pt x="12117" y="15905"/>
                  </a:lnTo>
                  <a:lnTo>
                    <a:pt x="12106" y="15935"/>
                  </a:lnTo>
                  <a:lnTo>
                    <a:pt x="12084" y="16016"/>
                  </a:lnTo>
                  <a:lnTo>
                    <a:pt x="12078" y="16067"/>
                  </a:lnTo>
                  <a:lnTo>
                    <a:pt x="12068" y="16118"/>
                  </a:lnTo>
                  <a:lnTo>
                    <a:pt x="12057" y="16250"/>
                  </a:lnTo>
                  <a:lnTo>
                    <a:pt x="12057" y="16769"/>
                  </a:lnTo>
                  <a:lnTo>
                    <a:pt x="12068" y="16901"/>
                  </a:lnTo>
                  <a:lnTo>
                    <a:pt x="12084" y="17013"/>
                  </a:lnTo>
                  <a:lnTo>
                    <a:pt x="12095" y="17064"/>
                  </a:lnTo>
                  <a:lnTo>
                    <a:pt x="12100" y="17105"/>
                  </a:lnTo>
                  <a:lnTo>
                    <a:pt x="12144" y="17186"/>
                  </a:lnTo>
                  <a:lnTo>
                    <a:pt x="12160" y="17196"/>
                  </a:lnTo>
                  <a:lnTo>
                    <a:pt x="12177" y="17216"/>
                  </a:lnTo>
                  <a:lnTo>
                    <a:pt x="12193" y="17227"/>
                  </a:lnTo>
                  <a:lnTo>
                    <a:pt x="12281" y="17227"/>
                  </a:lnTo>
                  <a:lnTo>
                    <a:pt x="12297" y="17216"/>
                  </a:lnTo>
                  <a:lnTo>
                    <a:pt x="12319" y="17206"/>
                  </a:lnTo>
                  <a:lnTo>
                    <a:pt x="12352" y="17186"/>
                  </a:lnTo>
                  <a:lnTo>
                    <a:pt x="12385" y="17155"/>
                  </a:lnTo>
                  <a:lnTo>
                    <a:pt x="12406" y="17247"/>
                  </a:lnTo>
                  <a:lnTo>
                    <a:pt x="12368" y="17288"/>
                  </a:lnTo>
                  <a:lnTo>
                    <a:pt x="12330" y="17318"/>
                  </a:lnTo>
                  <a:lnTo>
                    <a:pt x="12286" y="17328"/>
                  </a:lnTo>
                  <a:lnTo>
                    <a:pt x="12259" y="17338"/>
                  </a:lnTo>
                  <a:lnTo>
                    <a:pt x="12237" y="17338"/>
                  </a:lnTo>
                  <a:close/>
                  <a:moveTo>
                    <a:pt x="16549" y="13138"/>
                  </a:moveTo>
                  <a:lnTo>
                    <a:pt x="16593" y="13098"/>
                  </a:lnTo>
                  <a:lnTo>
                    <a:pt x="16626" y="13088"/>
                  </a:lnTo>
                  <a:lnTo>
                    <a:pt x="16686" y="13088"/>
                  </a:lnTo>
                  <a:lnTo>
                    <a:pt x="16713" y="13098"/>
                  </a:lnTo>
                  <a:lnTo>
                    <a:pt x="16724" y="13108"/>
                  </a:lnTo>
                  <a:lnTo>
                    <a:pt x="16741" y="13128"/>
                  </a:lnTo>
                  <a:lnTo>
                    <a:pt x="16752" y="13138"/>
                  </a:lnTo>
                  <a:lnTo>
                    <a:pt x="16762" y="13159"/>
                  </a:lnTo>
                  <a:lnTo>
                    <a:pt x="16768" y="13179"/>
                  </a:lnTo>
                  <a:lnTo>
                    <a:pt x="16779" y="13210"/>
                  </a:lnTo>
                  <a:lnTo>
                    <a:pt x="16795" y="13301"/>
                  </a:lnTo>
                  <a:lnTo>
                    <a:pt x="16801" y="13342"/>
                  </a:lnTo>
                  <a:lnTo>
                    <a:pt x="16801" y="14379"/>
                  </a:lnTo>
                  <a:lnTo>
                    <a:pt x="16735" y="14379"/>
                  </a:lnTo>
                  <a:lnTo>
                    <a:pt x="16735" y="13383"/>
                  </a:lnTo>
                  <a:lnTo>
                    <a:pt x="16730" y="13332"/>
                  </a:lnTo>
                  <a:lnTo>
                    <a:pt x="16730" y="13291"/>
                  </a:lnTo>
                  <a:lnTo>
                    <a:pt x="16719" y="13261"/>
                  </a:lnTo>
                  <a:lnTo>
                    <a:pt x="16713" y="13240"/>
                  </a:lnTo>
                  <a:lnTo>
                    <a:pt x="16708" y="13230"/>
                  </a:lnTo>
                  <a:lnTo>
                    <a:pt x="16697" y="13220"/>
                  </a:lnTo>
                  <a:lnTo>
                    <a:pt x="16680" y="13200"/>
                  </a:lnTo>
                  <a:lnTo>
                    <a:pt x="16664" y="13200"/>
                  </a:lnTo>
                  <a:lnTo>
                    <a:pt x="16642" y="13189"/>
                  </a:lnTo>
                  <a:lnTo>
                    <a:pt x="16620" y="13200"/>
                  </a:lnTo>
                  <a:lnTo>
                    <a:pt x="16604" y="13200"/>
                  </a:lnTo>
                  <a:lnTo>
                    <a:pt x="16582" y="13210"/>
                  </a:lnTo>
                  <a:lnTo>
                    <a:pt x="16566" y="13220"/>
                  </a:lnTo>
                  <a:lnTo>
                    <a:pt x="16538" y="13250"/>
                  </a:lnTo>
                  <a:lnTo>
                    <a:pt x="16506" y="13291"/>
                  </a:lnTo>
                  <a:lnTo>
                    <a:pt x="16506" y="14379"/>
                  </a:lnTo>
                  <a:lnTo>
                    <a:pt x="16435" y="14379"/>
                  </a:lnTo>
                  <a:lnTo>
                    <a:pt x="16435" y="13108"/>
                  </a:lnTo>
                  <a:lnTo>
                    <a:pt x="16467" y="13108"/>
                  </a:lnTo>
                  <a:lnTo>
                    <a:pt x="16500" y="13240"/>
                  </a:lnTo>
                  <a:lnTo>
                    <a:pt x="16549" y="13138"/>
                  </a:lnTo>
                  <a:close/>
                  <a:moveTo>
                    <a:pt x="16227" y="12854"/>
                  </a:moveTo>
                  <a:lnTo>
                    <a:pt x="16210" y="12844"/>
                  </a:lnTo>
                  <a:lnTo>
                    <a:pt x="16194" y="12823"/>
                  </a:lnTo>
                  <a:lnTo>
                    <a:pt x="16183" y="12793"/>
                  </a:lnTo>
                  <a:lnTo>
                    <a:pt x="16178" y="12772"/>
                  </a:lnTo>
                  <a:lnTo>
                    <a:pt x="16178" y="12752"/>
                  </a:lnTo>
                  <a:lnTo>
                    <a:pt x="16183" y="12722"/>
                  </a:lnTo>
                  <a:lnTo>
                    <a:pt x="16194" y="12681"/>
                  </a:lnTo>
                  <a:lnTo>
                    <a:pt x="16210" y="12661"/>
                  </a:lnTo>
                  <a:lnTo>
                    <a:pt x="16249" y="12661"/>
                  </a:lnTo>
                  <a:lnTo>
                    <a:pt x="16265" y="12681"/>
                  </a:lnTo>
                  <a:lnTo>
                    <a:pt x="16276" y="12722"/>
                  </a:lnTo>
                  <a:lnTo>
                    <a:pt x="16281" y="12752"/>
                  </a:lnTo>
                  <a:lnTo>
                    <a:pt x="16276" y="12793"/>
                  </a:lnTo>
                  <a:lnTo>
                    <a:pt x="16265" y="12823"/>
                  </a:lnTo>
                  <a:lnTo>
                    <a:pt x="16249" y="12844"/>
                  </a:lnTo>
                  <a:lnTo>
                    <a:pt x="16227" y="12854"/>
                  </a:lnTo>
                  <a:close/>
                  <a:moveTo>
                    <a:pt x="16194" y="13108"/>
                  </a:moveTo>
                  <a:lnTo>
                    <a:pt x="16265" y="13108"/>
                  </a:lnTo>
                  <a:lnTo>
                    <a:pt x="16265" y="14379"/>
                  </a:lnTo>
                  <a:lnTo>
                    <a:pt x="16194" y="14379"/>
                  </a:lnTo>
                  <a:lnTo>
                    <a:pt x="16194" y="13108"/>
                  </a:lnTo>
                  <a:close/>
                  <a:moveTo>
                    <a:pt x="15642" y="14410"/>
                  </a:moveTo>
                  <a:lnTo>
                    <a:pt x="15593" y="14399"/>
                  </a:lnTo>
                  <a:lnTo>
                    <a:pt x="15571" y="14399"/>
                  </a:lnTo>
                  <a:lnTo>
                    <a:pt x="15549" y="14389"/>
                  </a:lnTo>
                  <a:lnTo>
                    <a:pt x="15516" y="14359"/>
                  </a:lnTo>
                  <a:lnTo>
                    <a:pt x="15489" y="14338"/>
                  </a:lnTo>
                  <a:lnTo>
                    <a:pt x="15500" y="14247"/>
                  </a:lnTo>
                  <a:lnTo>
                    <a:pt x="15582" y="14298"/>
                  </a:lnTo>
                  <a:lnTo>
                    <a:pt x="15598" y="14298"/>
                  </a:lnTo>
                  <a:lnTo>
                    <a:pt x="15642" y="14308"/>
                  </a:lnTo>
                  <a:lnTo>
                    <a:pt x="15686" y="14288"/>
                  </a:lnTo>
                  <a:lnTo>
                    <a:pt x="15702" y="14277"/>
                  </a:lnTo>
                  <a:lnTo>
                    <a:pt x="15719" y="14257"/>
                  </a:lnTo>
                  <a:lnTo>
                    <a:pt x="15729" y="14237"/>
                  </a:lnTo>
                  <a:lnTo>
                    <a:pt x="15735" y="14216"/>
                  </a:lnTo>
                  <a:lnTo>
                    <a:pt x="15740" y="14176"/>
                  </a:lnTo>
                  <a:lnTo>
                    <a:pt x="15751" y="14125"/>
                  </a:lnTo>
                  <a:lnTo>
                    <a:pt x="15751" y="14003"/>
                  </a:lnTo>
                  <a:lnTo>
                    <a:pt x="15746" y="13952"/>
                  </a:lnTo>
                  <a:lnTo>
                    <a:pt x="15740" y="13922"/>
                  </a:lnTo>
                  <a:lnTo>
                    <a:pt x="15729" y="13881"/>
                  </a:lnTo>
                  <a:lnTo>
                    <a:pt x="15713" y="13850"/>
                  </a:lnTo>
                  <a:lnTo>
                    <a:pt x="15593" y="13738"/>
                  </a:lnTo>
                  <a:lnTo>
                    <a:pt x="15565" y="13708"/>
                  </a:lnTo>
                  <a:lnTo>
                    <a:pt x="15544" y="13677"/>
                  </a:lnTo>
                  <a:lnTo>
                    <a:pt x="15538" y="13657"/>
                  </a:lnTo>
                  <a:lnTo>
                    <a:pt x="15527" y="13637"/>
                  </a:lnTo>
                  <a:lnTo>
                    <a:pt x="15511" y="13596"/>
                  </a:lnTo>
                  <a:lnTo>
                    <a:pt x="15500" y="13545"/>
                  </a:lnTo>
                  <a:lnTo>
                    <a:pt x="15494" y="13484"/>
                  </a:lnTo>
                  <a:lnTo>
                    <a:pt x="15489" y="13413"/>
                  </a:lnTo>
                  <a:lnTo>
                    <a:pt x="15494" y="13342"/>
                  </a:lnTo>
                  <a:lnTo>
                    <a:pt x="15500" y="13301"/>
                  </a:lnTo>
                  <a:lnTo>
                    <a:pt x="15516" y="13210"/>
                  </a:lnTo>
                  <a:lnTo>
                    <a:pt x="15560" y="13128"/>
                  </a:lnTo>
                  <a:lnTo>
                    <a:pt x="15587" y="13108"/>
                  </a:lnTo>
                  <a:lnTo>
                    <a:pt x="15604" y="13098"/>
                  </a:lnTo>
                  <a:lnTo>
                    <a:pt x="15620" y="13098"/>
                  </a:lnTo>
                  <a:lnTo>
                    <a:pt x="15658" y="13088"/>
                  </a:lnTo>
                  <a:lnTo>
                    <a:pt x="15697" y="13088"/>
                  </a:lnTo>
                  <a:lnTo>
                    <a:pt x="15735" y="13108"/>
                  </a:lnTo>
                  <a:lnTo>
                    <a:pt x="15768" y="13128"/>
                  </a:lnTo>
                  <a:lnTo>
                    <a:pt x="15795" y="13149"/>
                  </a:lnTo>
                  <a:lnTo>
                    <a:pt x="15784" y="13240"/>
                  </a:lnTo>
                  <a:lnTo>
                    <a:pt x="15757" y="13230"/>
                  </a:lnTo>
                  <a:lnTo>
                    <a:pt x="15729" y="13210"/>
                  </a:lnTo>
                  <a:lnTo>
                    <a:pt x="15697" y="13200"/>
                  </a:lnTo>
                  <a:lnTo>
                    <a:pt x="15637" y="13200"/>
                  </a:lnTo>
                  <a:lnTo>
                    <a:pt x="15615" y="13210"/>
                  </a:lnTo>
                  <a:lnTo>
                    <a:pt x="15598" y="13220"/>
                  </a:lnTo>
                  <a:lnTo>
                    <a:pt x="15582" y="13240"/>
                  </a:lnTo>
                  <a:lnTo>
                    <a:pt x="15576" y="13250"/>
                  </a:lnTo>
                  <a:lnTo>
                    <a:pt x="15571" y="13271"/>
                  </a:lnTo>
                  <a:lnTo>
                    <a:pt x="15565" y="13301"/>
                  </a:lnTo>
                  <a:lnTo>
                    <a:pt x="15560" y="13352"/>
                  </a:lnTo>
                  <a:lnTo>
                    <a:pt x="15560" y="13464"/>
                  </a:lnTo>
                  <a:lnTo>
                    <a:pt x="15565" y="13515"/>
                  </a:lnTo>
                  <a:lnTo>
                    <a:pt x="15565" y="13535"/>
                  </a:lnTo>
                  <a:lnTo>
                    <a:pt x="15571" y="13545"/>
                  </a:lnTo>
                  <a:lnTo>
                    <a:pt x="15582" y="13576"/>
                  </a:lnTo>
                  <a:lnTo>
                    <a:pt x="15598" y="13606"/>
                  </a:lnTo>
                  <a:lnTo>
                    <a:pt x="15615" y="13627"/>
                  </a:lnTo>
                  <a:lnTo>
                    <a:pt x="15669" y="13667"/>
                  </a:lnTo>
                  <a:lnTo>
                    <a:pt x="15708" y="13708"/>
                  </a:lnTo>
                  <a:lnTo>
                    <a:pt x="15735" y="13738"/>
                  </a:lnTo>
                  <a:lnTo>
                    <a:pt x="15762" y="13779"/>
                  </a:lnTo>
                  <a:lnTo>
                    <a:pt x="15784" y="13820"/>
                  </a:lnTo>
                  <a:lnTo>
                    <a:pt x="15801" y="13871"/>
                  </a:lnTo>
                  <a:lnTo>
                    <a:pt x="15811" y="13922"/>
                  </a:lnTo>
                  <a:lnTo>
                    <a:pt x="15817" y="13983"/>
                  </a:lnTo>
                  <a:lnTo>
                    <a:pt x="15817" y="14135"/>
                  </a:lnTo>
                  <a:lnTo>
                    <a:pt x="15806" y="14206"/>
                  </a:lnTo>
                  <a:lnTo>
                    <a:pt x="15795" y="14267"/>
                  </a:lnTo>
                  <a:lnTo>
                    <a:pt x="15773" y="14318"/>
                  </a:lnTo>
                  <a:lnTo>
                    <a:pt x="15762" y="14338"/>
                  </a:lnTo>
                  <a:lnTo>
                    <a:pt x="15746" y="14359"/>
                  </a:lnTo>
                  <a:lnTo>
                    <a:pt x="15719" y="14389"/>
                  </a:lnTo>
                  <a:lnTo>
                    <a:pt x="15680" y="14399"/>
                  </a:lnTo>
                  <a:lnTo>
                    <a:pt x="15664" y="14410"/>
                  </a:lnTo>
                  <a:lnTo>
                    <a:pt x="15642" y="14410"/>
                  </a:lnTo>
                  <a:close/>
                  <a:moveTo>
                    <a:pt x="15074" y="13820"/>
                  </a:moveTo>
                  <a:lnTo>
                    <a:pt x="15074" y="13942"/>
                  </a:lnTo>
                  <a:lnTo>
                    <a:pt x="15079" y="14044"/>
                  </a:lnTo>
                  <a:lnTo>
                    <a:pt x="15090" y="14135"/>
                  </a:lnTo>
                  <a:lnTo>
                    <a:pt x="15101" y="14166"/>
                  </a:lnTo>
                  <a:lnTo>
                    <a:pt x="15106" y="14196"/>
                  </a:lnTo>
                  <a:lnTo>
                    <a:pt x="15139" y="14257"/>
                  </a:lnTo>
                  <a:lnTo>
                    <a:pt x="15156" y="14277"/>
                  </a:lnTo>
                  <a:lnTo>
                    <a:pt x="15183" y="14288"/>
                  </a:lnTo>
                  <a:lnTo>
                    <a:pt x="15205" y="14298"/>
                  </a:lnTo>
                  <a:lnTo>
                    <a:pt x="15221" y="14298"/>
                  </a:lnTo>
                  <a:lnTo>
                    <a:pt x="15259" y="14288"/>
                  </a:lnTo>
                  <a:lnTo>
                    <a:pt x="15276" y="14288"/>
                  </a:lnTo>
                  <a:lnTo>
                    <a:pt x="15292" y="14277"/>
                  </a:lnTo>
                  <a:lnTo>
                    <a:pt x="15325" y="14247"/>
                  </a:lnTo>
                  <a:lnTo>
                    <a:pt x="15363" y="14227"/>
                  </a:lnTo>
                  <a:lnTo>
                    <a:pt x="15380" y="14318"/>
                  </a:lnTo>
                  <a:lnTo>
                    <a:pt x="15347" y="14349"/>
                  </a:lnTo>
                  <a:lnTo>
                    <a:pt x="15309" y="14379"/>
                  </a:lnTo>
                  <a:lnTo>
                    <a:pt x="15265" y="14399"/>
                  </a:lnTo>
                  <a:lnTo>
                    <a:pt x="15194" y="14399"/>
                  </a:lnTo>
                  <a:lnTo>
                    <a:pt x="15167" y="14389"/>
                  </a:lnTo>
                  <a:lnTo>
                    <a:pt x="15123" y="14369"/>
                  </a:lnTo>
                  <a:lnTo>
                    <a:pt x="15101" y="14349"/>
                  </a:lnTo>
                  <a:lnTo>
                    <a:pt x="15068" y="14288"/>
                  </a:lnTo>
                  <a:lnTo>
                    <a:pt x="15057" y="14247"/>
                  </a:lnTo>
                  <a:lnTo>
                    <a:pt x="15041" y="14206"/>
                  </a:lnTo>
                  <a:lnTo>
                    <a:pt x="15030" y="14155"/>
                  </a:lnTo>
                  <a:lnTo>
                    <a:pt x="15024" y="14105"/>
                  </a:lnTo>
                  <a:lnTo>
                    <a:pt x="15013" y="14044"/>
                  </a:lnTo>
                  <a:lnTo>
                    <a:pt x="15008" y="13983"/>
                  </a:lnTo>
                  <a:lnTo>
                    <a:pt x="15003" y="13911"/>
                  </a:lnTo>
                  <a:lnTo>
                    <a:pt x="15003" y="13657"/>
                  </a:lnTo>
                  <a:lnTo>
                    <a:pt x="15008" y="13576"/>
                  </a:lnTo>
                  <a:lnTo>
                    <a:pt x="15019" y="13433"/>
                  </a:lnTo>
                  <a:lnTo>
                    <a:pt x="15024" y="13372"/>
                  </a:lnTo>
                  <a:lnTo>
                    <a:pt x="15046" y="13271"/>
                  </a:lnTo>
                  <a:lnTo>
                    <a:pt x="15057" y="13230"/>
                  </a:lnTo>
                  <a:lnTo>
                    <a:pt x="15106" y="13138"/>
                  </a:lnTo>
                  <a:lnTo>
                    <a:pt x="15123" y="13118"/>
                  </a:lnTo>
                  <a:lnTo>
                    <a:pt x="15188" y="13088"/>
                  </a:lnTo>
                  <a:lnTo>
                    <a:pt x="15232" y="13088"/>
                  </a:lnTo>
                  <a:lnTo>
                    <a:pt x="15276" y="13108"/>
                  </a:lnTo>
                  <a:lnTo>
                    <a:pt x="15292" y="13118"/>
                  </a:lnTo>
                  <a:lnTo>
                    <a:pt x="15309" y="13138"/>
                  </a:lnTo>
                  <a:lnTo>
                    <a:pt x="15341" y="13200"/>
                  </a:lnTo>
                  <a:lnTo>
                    <a:pt x="15352" y="13230"/>
                  </a:lnTo>
                  <a:lnTo>
                    <a:pt x="15374" y="13311"/>
                  </a:lnTo>
                  <a:lnTo>
                    <a:pt x="15385" y="13403"/>
                  </a:lnTo>
                  <a:lnTo>
                    <a:pt x="15391" y="13454"/>
                  </a:lnTo>
                  <a:lnTo>
                    <a:pt x="15396" y="13515"/>
                  </a:lnTo>
                  <a:lnTo>
                    <a:pt x="15396" y="13779"/>
                  </a:lnTo>
                  <a:lnTo>
                    <a:pt x="15074" y="13779"/>
                  </a:lnTo>
                  <a:lnTo>
                    <a:pt x="15074" y="13820"/>
                  </a:lnTo>
                  <a:close/>
                  <a:moveTo>
                    <a:pt x="15330" y="13677"/>
                  </a:moveTo>
                  <a:lnTo>
                    <a:pt x="15330" y="13596"/>
                  </a:lnTo>
                  <a:lnTo>
                    <a:pt x="15325" y="13494"/>
                  </a:lnTo>
                  <a:lnTo>
                    <a:pt x="15320" y="13413"/>
                  </a:lnTo>
                  <a:lnTo>
                    <a:pt x="15314" y="13342"/>
                  </a:lnTo>
                  <a:lnTo>
                    <a:pt x="15298" y="13281"/>
                  </a:lnTo>
                  <a:lnTo>
                    <a:pt x="15281" y="13240"/>
                  </a:lnTo>
                  <a:lnTo>
                    <a:pt x="15265" y="13220"/>
                  </a:lnTo>
                  <a:lnTo>
                    <a:pt x="15248" y="13210"/>
                  </a:lnTo>
                  <a:lnTo>
                    <a:pt x="15238" y="13200"/>
                  </a:lnTo>
                  <a:lnTo>
                    <a:pt x="15210" y="13189"/>
                  </a:lnTo>
                  <a:lnTo>
                    <a:pt x="15177" y="13200"/>
                  </a:lnTo>
                  <a:lnTo>
                    <a:pt x="15167" y="13200"/>
                  </a:lnTo>
                  <a:lnTo>
                    <a:pt x="15150" y="13210"/>
                  </a:lnTo>
                  <a:lnTo>
                    <a:pt x="15139" y="13220"/>
                  </a:lnTo>
                  <a:lnTo>
                    <a:pt x="15106" y="13281"/>
                  </a:lnTo>
                  <a:lnTo>
                    <a:pt x="15095" y="13342"/>
                  </a:lnTo>
                  <a:lnTo>
                    <a:pt x="15079" y="13423"/>
                  </a:lnTo>
                  <a:lnTo>
                    <a:pt x="15074" y="13525"/>
                  </a:lnTo>
                  <a:lnTo>
                    <a:pt x="15074" y="13677"/>
                  </a:lnTo>
                  <a:lnTo>
                    <a:pt x="15330" y="13677"/>
                  </a:lnTo>
                  <a:close/>
                  <a:moveTo>
                    <a:pt x="14778" y="14399"/>
                  </a:moveTo>
                  <a:lnTo>
                    <a:pt x="14757" y="14399"/>
                  </a:lnTo>
                  <a:lnTo>
                    <a:pt x="14691" y="14369"/>
                  </a:lnTo>
                  <a:lnTo>
                    <a:pt x="14675" y="14349"/>
                  </a:lnTo>
                  <a:lnTo>
                    <a:pt x="14642" y="14288"/>
                  </a:lnTo>
                  <a:lnTo>
                    <a:pt x="14625" y="14247"/>
                  </a:lnTo>
                  <a:lnTo>
                    <a:pt x="14604" y="14166"/>
                  </a:lnTo>
                  <a:lnTo>
                    <a:pt x="14598" y="14105"/>
                  </a:lnTo>
                  <a:lnTo>
                    <a:pt x="14587" y="14044"/>
                  </a:lnTo>
                  <a:lnTo>
                    <a:pt x="14582" y="13983"/>
                  </a:lnTo>
                  <a:lnTo>
                    <a:pt x="14576" y="13911"/>
                  </a:lnTo>
                  <a:lnTo>
                    <a:pt x="14576" y="13576"/>
                  </a:lnTo>
                  <a:lnTo>
                    <a:pt x="14587" y="13433"/>
                  </a:lnTo>
                  <a:lnTo>
                    <a:pt x="14593" y="13383"/>
                  </a:lnTo>
                  <a:lnTo>
                    <a:pt x="14604" y="13322"/>
                  </a:lnTo>
                  <a:lnTo>
                    <a:pt x="14614" y="13281"/>
                  </a:lnTo>
                  <a:lnTo>
                    <a:pt x="14625" y="13230"/>
                  </a:lnTo>
                  <a:lnTo>
                    <a:pt x="14642" y="13200"/>
                  </a:lnTo>
                  <a:lnTo>
                    <a:pt x="14653" y="13169"/>
                  </a:lnTo>
                  <a:lnTo>
                    <a:pt x="14675" y="13138"/>
                  </a:lnTo>
                  <a:lnTo>
                    <a:pt x="14691" y="13118"/>
                  </a:lnTo>
                  <a:lnTo>
                    <a:pt x="14735" y="13098"/>
                  </a:lnTo>
                  <a:lnTo>
                    <a:pt x="14784" y="13088"/>
                  </a:lnTo>
                  <a:lnTo>
                    <a:pt x="14822" y="13088"/>
                  </a:lnTo>
                  <a:lnTo>
                    <a:pt x="14904" y="13138"/>
                  </a:lnTo>
                  <a:lnTo>
                    <a:pt x="14915" y="13149"/>
                  </a:lnTo>
                  <a:lnTo>
                    <a:pt x="14904" y="13250"/>
                  </a:lnTo>
                  <a:lnTo>
                    <a:pt x="14844" y="13210"/>
                  </a:lnTo>
                  <a:lnTo>
                    <a:pt x="14817" y="13200"/>
                  </a:lnTo>
                  <a:lnTo>
                    <a:pt x="14784" y="13189"/>
                  </a:lnTo>
                  <a:lnTo>
                    <a:pt x="14751" y="13200"/>
                  </a:lnTo>
                  <a:lnTo>
                    <a:pt x="14724" y="13210"/>
                  </a:lnTo>
                  <a:lnTo>
                    <a:pt x="14696" y="13240"/>
                  </a:lnTo>
                  <a:lnTo>
                    <a:pt x="14680" y="13291"/>
                  </a:lnTo>
                  <a:lnTo>
                    <a:pt x="14664" y="13352"/>
                  </a:lnTo>
                  <a:lnTo>
                    <a:pt x="14653" y="13433"/>
                  </a:lnTo>
                  <a:lnTo>
                    <a:pt x="14647" y="13525"/>
                  </a:lnTo>
                  <a:lnTo>
                    <a:pt x="14642" y="13657"/>
                  </a:lnTo>
                  <a:lnTo>
                    <a:pt x="14642" y="13810"/>
                  </a:lnTo>
                  <a:lnTo>
                    <a:pt x="14647" y="13942"/>
                  </a:lnTo>
                  <a:lnTo>
                    <a:pt x="14653" y="14044"/>
                  </a:lnTo>
                  <a:lnTo>
                    <a:pt x="14664" y="14135"/>
                  </a:lnTo>
                  <a:lnTo>
                    <a:pt x="14675" y="14166"/>
                  </a:lnTo>
                  <a:lnTo>
                    <a:pt x="14680" y="14196"/>
                  </a:lnTo>
                  <a:lnTo>
                    <a:pt x="14691" y="14227"/>
                  </a:lnTo>
                  <a:lnTo>
                    <a:pt x="14702" y="14247"/>
                  </a:lnTo>
                  <a:lnTo>
                    <a:pt x="14713" y="14257"/>
                  </a:lnTo>
                  <a:lnTo>
                    <a:pt x="14724" y="14277"/>
                  </a:lnTo>
                  <a:lnTo>
                    <a:pt x="14740" y="14288"/>
                  </a:lnTo>
                  <a:lnTo>
                    <a:pt x="14751" y="14288"/>
                  </a:lnTo>
                  <a:lnTo>
                    <a:pt x="14784" y="14298"/>
                  </a:lnTo>
                  <a:lnTo>
                    <a:pt x="14817" y="14288"/>
                  </a:lnTo>
                  <a:lnTo>
                    <a:pt x="14844" y="14277"/>
                  </a:lnTo>
                  <a:lnTo>
                    <a:pt x="14904" y="14216"/>
                  </a:lnTo>
                  <a:lnTo>
                    <a:pt x="14921" y="14318"/>
                  </a:lnTo>
                  <a:lnTo>
                    <a:pt x="14893" y="14349"/>
                  </a:lnTo>
                  <a:lnTo>
                    <a:pt x="14860" y="14379"/>
                  </a:lnTo>
                  <a:lnTo>
                    <a:pt x="14844" y="14389"/>
                  </a:lnTo>
                  <a:lnTo>
                    <a:pt x="14822" y="14399"/>
                  </a:lnTo>
                  <a:lnTo>
                    <a:pt x="14778" y="14399"/>
                  </a:lnTo>
                  <a:close/>
                  <a:moveTo>
                    <a:pt x="14188" y="13138"/>
                  </a:moveTo>
                  <a:lnTo>
                    <a:pt x="14232" y="13098"/>
                  </a:lnTo>
                  <a:lnTo>
                    <a:pt x="14259" y="13088"/>
                  </a:lnTo>
                  <a:lnTo>
                    <a:pt x="14325" y="13088"/>
                  </a:lnTo>
                  <a:lnTo>
                    <a:pt x="14352" y="13098"/>
                  </a:lnTo>
                  <a:lnTo>
                    <a:pt x="14363" y="13108"/>
                  </a:lnTo>
                  <a:lnTo>
                    <a:pt x="14374" y="13128"/>
                  </a:lnTo>
                  <a:lnTo>
                    <a:pt x="14385" y="13138"/>
                  </a:lnTo>
                  <a:lnTo>
                    <a:pt x="14407" y="13179"/>
                  </a:lnTo>
                  <a:lnTo>
                    <a:pt x="14418" y="13210"/>
                  </a:lnTo>
                  <a:lnTo>
                    <a:pt x="14434" y="13301"/>
                  </a:lnTo>
                  <a:lnTo>
                    <a:pt x="14440" y="13342"/>
                  </a:lnTo>
                  <a:lnTo>
                    <a:pt x="14440" y="14379"/>
                  </a:lnTo>
                  <a:lnTo>
                    <a:pt x="14369" y="14379"/>
                  </a:lnTo>
                  <a:lnTo>
                    <a:pt x="14369" y="13332"/>
                  </a:lnTo>
                  <a:lnTo>
                    <a:pt x="14363" y="13291"/>
                  </a:lnTo>
                  <a:lnTo>
                    <a:pt x="14358" y="13261"/>
                  </a:lnTo>
                  <a:lnTo>
                    <a:pt x="14352" y="13240"/>
                  </a:lnTo>
                  <a:lnTo>
                    <a:pt x="14347" y="13230"/>
                  </a:lnTo>
                  <a:lnTo>
                    <a:pt x="14330" y="13220"/>
                  </a:lnTo>
                  <a:lnTo>
                    <a:pt x="14319" y="13200"/>
                  </a:lnTo>
                  <a:lnTo>
                    <a:pt x="14297" y="13200"/>
                  </a:lnTo>
                  <a:lnTo>
                    <a:pt x="14281" y="13189"/>
                  </a:lnTo>
                  <a:lnTo>
                    <a:pt x="14259" y="13200"/>
                  </a:lnTo>
                  <a:lnTo>
                    <a:pt x="14237" y="13200"/>
                  </a:lnTo>
                  <a:lnTo>
                    <a:pt x="14205" y="13220"/>
                  </a:lnTo>
                  <a:lnTo>
                    <a:pt x="14177" y="13250"/>
                  </a:lnTo>
                  <a:lnTo>
                    <a:pt x="14144" y="13291"/>
                  </a:lnTo>
                  <a:lnTo>
                    <a:pt x="14144" y="14379"/>
                  </a:lnTo>
                  <a:lnTo>
                    <a:pt x="14073" y="14379"/>
                  </a:lnTo>
                  <a:lnTo>
                    <a:pt x="14073" y="13108"/>
                  </a:lnTo>
                  <a:lnTo>
                    <a:pt x="14106" y="13108"/>
                  </a:lnTo>
                  <a:lnTo>
                    <a:pt x="14139" y="13240"/>
                  </a:lnTo>
                  <a:lnTo>
                    <a:pt x="14188" y="13138"/>
                  </a:lnTo>
                  <a:close/>
                  <a:moveTo>
                    <a:pt x="13833" y="13444"/>
                  </a:moveTo>
                  <a:lnTo>
                    <a:pt x="13827" y="13393"/>
                  </a:lnTo>
                  <a:lnTo>
                    <a:pt x="13827" y="13342"/>
                  </a:lnTo>
                  <a:lnTo>
                    <a:pt x="13822" y="13301"/>
                  </a:lnTo>
                  <a:lnTo>
                    <a:pt x="13811" y="13261"/>
                  </a:lnTo>
                  <a:lnTo>
                    <a:pt x="13800" y="13240"/>
                  </a:lnTo>
                  <a:lnTo>
                    <a:pt x="13756" y="13200"/>
                  </a:lnTo>
                  <a:lnTo>
                    <a:pt x="13691" y="13200"/>
                  </a:lnTo>
                  <a:lnTo>
                    <a:pt x="13614" y="13240"/>
                  </a:lnTo>
                  <a:lnTo>
                    <a:pt x="13581" y="13261"/>
                  </a:lnTo>
                  <a:lnTo>
                    <a:pt x="13565" y="13159"/>
                  </a:lnTo>
                  <a:lnTo>
                    <a:pt x="13603" y="13128"/>
                  </a:lnTo>
                  <a:lnTo>
                    <a:pt x="13642" y="13108"/>
                  </a:lnTo>
                  <a:lnTo>
                    <a:pt x="13685" y="13088"/>
                  </a:lnTo>
                  <a:lnTo>
                    <a:pt x="13773" y="13088"/>
                  </a:lnTo>
                  <a:lnTo>
                    <a:pt x="13822" y="13118"/>
                  </a:lnTo>
                  <a:lnTo>
                    <a:pt x="13833" y="13138"/>
                  </a:lnTo>
                  <a:lnTo>
                    <a:pt x="13849" y="13159"/>
                  </a:lnTo>
                  <a:lnTo>
                    <a:pt x="13860" y="13179"/>
                  </a:lnTo>
                  <a:lnTo>
                    <a:pt x="13866" y="13210"/>
                  </a:lnTo>
                  <a:lnTo>
                    <a:pt x="13877" y="13240"/>
                  </a:lnTo>
                  <a:lnTo>
                    <a:pt x="13882" y="13271"/>
                  </a:lnTo>
                  <a:lnTo>
                    <a:pt x="13888" y="13311"/>
                  </a:lnTo>
                  <a:lnTo>
                    <a:pt x="13893" y="13403"/>
                  </a:lnTo>
                  <a:lnTo>
                    <a:pt x="13898" y="13515"/>
                  </a:lnTo>
                  <a:lnTo>
                    <a:pt x="13898" y="14257"/>
                  </a:lnTo>
                  <a:lnTo>
                    <a:pt x="13909" y="14277"/>
                  </a:lnTo>
                  <a:lnTo>
                    <a:pt x="13920" y="14288"/>
                  </a:lnTo>
                  <a:lnTo>
                    <a:pt x="13937" y="14298"/>
                  </a:lnTo>
                  <a:lnTo>
                    <a:pt x="13953" y="14298"/>
                  </a:lnTo>
                  <a:lnTo>
                    <a:pt x="13959" y="14369"/>
                  </a:lnTo>
                  <a:lnTo>
                    <a:pt x="13937" y="14389"/>
                  </a:lnTo>
                  <a:lnTo>
                    <a:pt x="13909" y="14399"/>
                  </a:lnTo>
                  <a:lnTo>
                    <a:pt x="13888" y="14399"/>
                  </a:lnTo>
                  <a:lnTo>
                    <a:pt x="13871" y="14379"/>
                  </a:lnTo>
                  <a:lnTo>
                    <a:pt x="13833" y="14267"/>
                  </a:lnTo>
                  <a:lnTo>
                    <a:pt x="13789" y="14369"/>
                  </a:lnTo>
                  <a:lnTo>
                    <a:pt x="13773" y="14389"/>
                  </a:lnTo>
                  <a:lnTo>
                    <a:pt x="13756" y="14399"/>
                  </a:lnTo>
                  <a:lnTo>
                    <a:pt x="13674" y="14399"/>
                  </a:lnTo>
                  <a:lnTo>
                    <a:pt x="13642" y="14389"/>
                  </a:lnTo>
                  <a:lnTo>
                    <a:pt x="13631" y="14369"/>
                  </a:lnTo>
                  <a:lnTo>
                    <a:pt x="13614" y="14359"/>
                  </a:lnTo>
                  <a:lnTo>
                    <a:pt x="13587" y="14328"/>
                  </a:lnTo>
                  <a:lnTo>
                    <a:pt x="13576" y="14298"/>
                  </a:lnTo>
                  <a:lnTo>
                    <a:pt x="13571" y="14277"/>
                  </a:lnTo>
                  <a:lnTo>
                    <a:pt x="13554" y="14206"/>
                  </a:lnTo>
                  <a:lnTo>
                    <a:pt x="13549" y="14176"/>
                  </a:lnTo>
                  <a:lnTo>
                    <a:pt x="13543" y="14135"/>
                  </a:lnTo>
                  <a:lnTo>
                    <a:pt x="13538" y="14084"/>
                  </a:lnTo>
                  <a:lnTo>
                    <a:pt x="13538" y="14033"/>
                  </a:lnTo>
                  <a:lnTo>
                    <a:pt x="13543" y="13942"/>
                  </a:lnTo>
                  <a:lnTo>
                    <a:pt x="13543" y="13901"/>
                  </a:lnTo>
                  <a:lnTo>
                    <a:pt x="13549" y="13871"/>
                  </a:lnTo>
                  <a:lnTo>
                    <a:pt x="13565" y="13800"/>
                  </a:lnTo>
                  <a:lnTo>
                    <a:pt x="13576" y="13779"/>
                  </a:lnTo>
                  <a:lnTo>
                    <a:pt x="13587" y="13749"/>
                  </a:lnTo>
                  <a:lnTo>
                    <a:pt x="13603" y="13728"/>
                  </a:lnTo>
                  <a:lnTo>
                    <a:pt x="13614" y="13708"/>
                  </a:lnTo>
                  <a:lnTo>
                    <a:pt x="13647" y="13688"/>
                  </a:lnTo>
                  <a:lnTo>
                    <a:pt x="13685" y="13657"/>
                  </a:lnTo>
                  <a:lnTo>
                    <a:pt x="13735" y="13647"/>
                  </a:lnTo>
                  <a:lnTo>
                    <a:pt x="13833" y="13637"/>
                  </a:lnTo>
                  <a:lnTo>
                    <a:pt x="13833" y="13444"/>
                  </a:lnTo>
                  <a:close/>
                  <a:moveTo>
                    <a:pt x="13833" y="13728"/>
                  </a:moveTo>
                  <a:lnTo>
                    <a:pt x="13740" y="13738"/>
                  </a:lnTo>
                  <a:lnTo>
                    <a:pt x="13707" y="13749"/>
                  </a:lnTo>
                  <a:lnTo>
                    <a:pt x="13691" y="13759"/>
                  </a:lnTo>
                  <a:lnTo>
                    <a:pt x="13680" y="13759"/>
                  </a:lnTo>
                  <a:lnTo>
                    <a:pt x="13658" y="13779"/>
                  </a:lnTo>
                  <a:lnTo>
                    <a:pt x="13625" y="13840"/>
                  </a:lnTo>
                  <a:lnTo>
                    <a:pt x="13614" y="13891"/>
                  </a:lnTo>
                  <a:lnTo>
                    <a:pt x="13609" y="13942"/>
                  </a:lnTo>
                  <a:lnTo>
                    <a:pt x="13609" y="14145"/>
                  </a:lnTo>
                  <a:lnTo>
                    <a:pt x="13614" y="14186"/>
                  </a:lnTo>
                  <a:lnTo>
                    <a:pt x="13625" y="14227"/>
                  </a:lnTo>
                  <a:lnTo>
                    <a:pt x="13647" y="14267"/>
                  </a:lnTo>
                  <a:lnTo>
                    <a:pt x="13669" y="14288"/>
                  </a:lnTo>
                  <a:lnTo>
                    <a:pt x="13691" y="14298"/>
                  </a:lnTo>
                  <a:lnTo>
                    <a:pt x="13735" y="14298"/>
                  </a:lnTo>
                  <a:lnTo>
                    <a:pt x="13756" y="14288"/>
                  </a:lnTo>
                  <a:lnTo>
                    <a:pt x="13773" y="14277"/>
                  </a:lnTo>
                  <a:lnTo>
                    <a:pt x="13784" y="14267"/>
                  </a:lnTo>
                  <a:lnTo>
                    <a:pt x="13811" y="14227"/>
                  </a:lnTo>
                  <a:lnTo>
                    <a:pt x="13833" y="14186"/>
                  </a:lnTo>
                  <a:lnTo>
                    <a:pt x="13833" y="13728"/>
                  </a:lnTo>
                  <a:close/>
                  <a:moveTo>
                    <a:pt x="13057" y="13108"/>
                  </a:moveTo>
                  <a:lnTo>
                    <a:pt x="13122" y="13108"/>
                  </a:lnTo>
                  <a:lnTo>
                    <a:pt x="13237" y="14013"/>
                  </a:lnTo>
                  <a:lnTo>
                    <a:pt x="13264" y="14338"/>
                  </a:lnTo>
                  <a:lnTo>
                    <a:pt x="13286" y="14013"/>
                  </a:lnTo>
                  <a:lnTo>
                    <a:pt x="13401" y="13108"/>
                  </a:lnTo>
                  <a:lnTo>
                    <a:pt x="13472" y="13108"/>
                  </a:lnTo>
                  <a:lnTo>
                    <a:pt x="13297" y="14379"/>
                  </a:lnTo>
                  <a:lnTo>
                    <a:pt x="13226" y="14379"/>
                  </a:lnTo>
                  <a:lnTo>
                    <a:pt x="13057" y="13108"/>
                  </a:lnTo>
                  <a:close/>
                  <a:moveTo>
                    <a:pt x="12876" y="12650"/>
                  </a:moveTo>
                  <a:lnTo>
                    <a:pt x="12942" y="12650"/>
                  </a:lnTo>
                  <a:lnTo>
                    <a:pt x="12942" y="14379"/>
                  </a:lnTo>
                  <a:lnTo>
                    <a:pt x="12909" y="14379"/>
                  </a:lnTo>
                  <a:lnTo>
                    <a:pt x="12882" y="14247"/>
                  </a:lnTo>
                  <a:lnTo>
                    <a:pt x="12822" y="14369"/>
                  </a:lnTo>
                  <a:lnTo>
                    <a:pt x="12789" y="14389"/>
                  </a:lnTo>
                  <a:lnTo>
                    <a:pt x="12767" y="14399"/>
                  </a:lnTo>
                  <a:lnTo>
                    <a:pt x="12718" y="14399"/>
                  </a:lnTo>
                  <a:lnTo>
                    <a:pt x="12696" y="14389"/>
                  </a:lnTo>
                  <a:lnTo>
                    <a:pt x="12680" y="14379"/>
                  </a:lnTo>
                  <a:lnTo>
                    <a:pt x="12658" y="14369"/>
                  </a:lnTo>
                  <a:lnTo>
                    <a:pt x="12614" y="14288"/>
                  </a:lnTo>
                  <a:lnTo>
                    <a:pt x="12592" y="14206"/>
                  </a:lnTo>
                  <a:lnTo>
                    <a:pt x="12581" y="14155"/>
                  </a:lnTo>
                  <a:lnTo>
                    <a:pt x="12565" y="14044"/>
                  </a:lnTo>
                  <a:lnTo>
                    <a:pt x="12554" y="13901"/>
                  </a:lnTo>
                  <a:lnTo>
                    <a:pt x="12554" y="13647"/>
                  </a:lnTo>
                  <a:lnTo>
                    <a:pt x="12559" y="13566"/>
                  </a:lnTo>
                  <a:lnTo>
                    <a:pt x="12559" y="13494"/>
                  </a:lnTo>
                  <a:lnTo>
                    <a:pt x="12565" y="13433"/>
                  </a:lnTo>
                  <a:lnTo>
                    <a:pt x="12576" y="13372"/>
                  </a:lnTo>
                  <a:lnTo>
                    <a:pt x="12581" y="13322"/>
                  </a:lnTo>
                  <a:lnTo>
                    <a:pt x="12592" y="13271"/>
                  </a:lnTo>
                  <a:lnTo>
                    <a:pt x="12603" y="13230"/>
                  </a:lnTo>
                  <a:lnTo>
                    <a:pt x="12620" y="13189"/>
                  </a:lnTo>
                  <a:lnTo>
                    <a:pt x="12647" y="13138"/>
                  </a:lnTo>
                  <a:lnTo>
                    <a:pt x="12663" y="13118"/>
                  </a:lnTo>
                  <a:lnTo>
                    <a:pt x="12685" y="13108"/>
                  </a:lnTo>
                  <a:lnTo>
                    <a:pt x="12702" y="13098"/>
                  </a:lnTo>
                  <a:lnTo>
                    <a:pt x="12740" y="13088"/>
                  </a:lnTo>
                  <a:lnTo>
                    <a:pt x="12762" y="13088"/>
                  </a:lnTo>
                  <a:lnTo>
                    <a:pt x="12805" y="13108"/>
                  </a:lnTo>
                  <a:lnTo>
                    <a:pt x="12822" y="13118"/>
                  </a:lnTo>
                  <a:lnTo>
                    <a:pt x="12849" y="13159"/>
                  </a:lnTo>
                  <a:lnTo>
                    <a:pt x="12865" y="13179"/>
                  </a:lnTo>
                  <a:lnTo>
                    <a:pt x="12876" y="13200"/>
                  </a:lnTo>
                  <a:lnTo>
                    <a:pt x="12876" y="12650"/>
                  </a:lnTo>
                  <a:close/>
                  <a:moveTo>
                    <a:pt x="12876" y="13291"/>
                  </a:moveTo>
                  <a:lnTo>
                    <a:pt x="12855" y="13261"/>
                  </a:lnTo>
                  <a:lnTo>
                    <a:pt x="12827" y="13230"/>
                  </a:lnTo>
                  <a:lnTo>
                    <a:pt x="12811" y="13210"/>
                  </a:lnTo>
                  <a:lnTo>
                    <a:pt x="12789" y="13200"/>
                  </a:lnTo>
                  <a:lnTo>
                    <a:pt x="12773" y="13200"/>
                  </a:lnTo>
                  <a:lnTo>
                    <a:pt x="12751" y="13189"/>
                  </a:lnTo>
                  <a:lnTo>
                    <a:pt x="12723" y="13200"/>
                  </a:lnTo>
                  <a:lnTo>
                    <a:pt x="12707" y="13200"/>
                  </a:lnTo>
                  <a:lnTo>
                    <a:pt x="12685" y="13220"/>
                  </a:lnTo>
                  <a:lnTo>
                    <a:pt x="12674" y="13240"/>
                  </a:lnTo>
                  <a:lnTo>
                    <a:pt x="12658" y="13281"/>
                  </a:lnTo>
                  <a:lnTo>
                    <a:pt x="12641" y="13342"/>
                  </a:lnTo>
                  <a:lnTo>
                    <a:pt x="12630" y="13423"/>
                  </a:lnTo>
                  <a:lnTo>
                    <a:pt x="12625" y="13525"/>
                  </a:lnTo>
                  <a:lnTo>
                    <a:pt x="12625" y="13942"/>
                  </a:lnTo>
                  <a:lnTo>
                    <a:pt x="12630" y="14044"/>
                  </a:lnTo>
                  <a:lnTo>
                    <a:pt x="12641" y="14135"/>
                  </a:lnTo>
                  <a:lnTo>
                    <a:pt x="12658" y="14196"/>
                  </a:lnTo>
                  <a:lnTo>
                    <a:pt x="12674" y="14247"/>
                  </a:lnTo>
                  <a:lnTo>
                    <a:pt x="12696" y="14288"/>
                  </a:lnTo>
                  <a:lnTo>
                    <a:pt x="12712" y="14298"/>
                  </a:lnTo>
                  <a:lnTo>
                    <a:pt x="12723" y="14298"/>
                  </a:lnTo>
                  <a:lnTo>
                    <a:pt x="12740" y="14308"/>
                  </a:lnTo>
                  <a:lnTo>
                    <a:pt x="12773" y="14308"/>
                  </a:lnTo>
                  <a:lnTo>
                    <a:pt x="12789" y="14298"/>
                  </a:lnTo>
                  <a:lnTo>
                    <a:pt x="12800" y="14288"/>
                  </a:lnTo>
                  <a:lnTo>
                    <a:pt x="12816" y="14277"/>
                  </a:lnTo>
                  <a:lnTo>
                    <a:pt x="12844" y="14237"/>
                  </a:lnTo>
                  <a:lnTo>
                    <a:pt x="12876" y="14196"/>
                  </a:lnTo>
                  <a:lnTo>
                    <a:pt x="12876" y="13291"/>
                  </a:lnTo>
                  <a:close/>
                  <a:moveTo>
                    <a:pt x="12029" y="14379"/>
                  </a:moveTo>
                  <a:lnTo>
                    <a:pt x="11958" y="14379"/>
                  </a:lnTo>
                  <a:lnTo>
                    <a:pt x="12177" y="12783"/>
                  </a:lnTo>
                  <a:lnTo>
                    <a:pt x="12259" y="12783"/>
                  </a:lnTo>
                  <a:lnTo>
                    <a:pt x="12467" y="14379"/>
                  </a:lnTo>
                  <a:lnTo>
                    <a:pt x="12395" y="14379"/>
                  </a:lnTo>
                  <a:lnTo>
                    <a:pt x="12346" y="14013"/>
                  </a:lnTo>
                  <a:lnTo>
                    <a:pt x="12078" y="14013"/>
                  </a:lnTo>
                  <a:lnTo>
                    <a:pt x="12029" y="14379"/>
                  </a:lnTo>
                  <a:close/>
                  <a:moveTo>
                    <a:pt x="12242" y="13220"/>
                  </a:moveTo>
                  <a:lnTo>
                    <a:pt x="12215" y="12833"/>
                  </a:lnTo>
                  <a:lnTo>
                    <a:pt x="12182" y="13220"/>
                  </a:lnTo>
                  <a:lnTo>
                    <a:pt x="12089" y="13911"/>
                  </a:lnTo>
                  <a:lnTo>
                    <a:pt x="12335" y="13911"/>
                  </a:lnTo>
                  <a:lnTo>
                    <a:pt x="12242" y="13220"/>
                  </a:lnTo>
                  <a:close/>
                  <a:moveTo>
                    <a:pt x="19457" y="6122"/>
                  </a:moveTo>
                  <a:lnTo>
                    <a:pt x="18763" y="6122"/>
                  </a:lnTo>
                  <a:lnTo>
                    <a:pt x="18763" y="11389"/>
                  </a:lnTo>
                  <a:lnTo>
                    <a:pt x="18757" y="11420"/>
                  </a:lnTo>
                  <a:lnTo>
                    <a:pt x="18752" y="11440"/>
                  </a:lnTo>
                  <a:lnTo>
                    <a:pt x="18741" y="11491"/>
                  </a:lnTo>
                  <a:lnTo>
                    <a:pt x="18697" y="11572"/>
                  </a:lnTo>
                  <a:lnTo>
                    <a:pt x="18675" y="11593"/>
                  </a:lnTo>
                  <a:lnTo>
                    <a:pt x="18648" y="11613"/>
                  </a:lnTo>
                  <a:lnTo>
                    <a:pt x="18167" y="11613"/>
                  </a:lnTo>
                  <a:lnTo>
                    <a:pt x="18156" y="11603"/>
                  </a:lnTo>
                  <a:lnTo>
                    <a:pt x="18140" y="11593"/>
                  </a:lnTo>
                  <a:lnTo>
                    <a:pt x="18118" y="11572"/>
                  </a:lnTo>
                  <a:lnTo>
                    <a:pt x="18074" y="11491"/>
                  </a:lnTo>
                  <a:lnTo>
                    <a:pt x="18052" y="11389"/>
                  </a:lnTo>
                  <a:lnTo>
                    <a:pt x="18047" y="11338"/>
                  </a:lnTo>
                  <a:lnTo>
                    <a:pt x="18047" y="6122"/>
                  </a:lnTo>
                  <a:lnTo>
                    <a:pt x="17353" y="6122"/>
                  </a:lnTo>
                  <a:lnTo>
                    <a:pt x="17325" y="6111"/>
                  </a:lnTo>
                  <a:lnTo>
                    <a:pt x="17309" y="6101"/>
                  </a:lnTo>
                  <a:lnTo>
                    <a:pt x="17298" y="6091"/>
                  </a:lnTo>
                  <a:lnTo>
                    <a:pt x="17271" y="6071"/>
                  </a:lnTo>
                  <a:lnTo>
                    <a:pt x="17249" y="6040"/>
                  </a:lnTo>
                  <a:lnTo>
                    <a:pt x="17232" y="5989"/>
                  </a:lnTo>
                  <a:lnTo>
                    <a:pt x="17216" y="5949"/>
                  </a:lnTo>
                  <a:lnTo>
                    <a:pt x="17211" y="5898"/>
                  </a:lnTo>
                  <a:lnTo>
                    <a:pt x="17205" y="5837"/>
                  </a:lnTo>
                  <a:lnTo>
                    <a:pt x="17205" y="5186"/>
                  </a:lnTo>
                  <a:lnTo>
                    <a:pt x="17211" y="5135"/>
                  </a:lnTo>
                  <a:lnTo>
                    <a:pt x="17211" y="5105"/>
                  </a:lnTo>
                  <a:lnTo>
                    <a:pt x="17216" y="5084"/>
                  </a:lnTo>
                  <a:lnTo>
                    <a:pt x="17232" y="5033"/>
                  </a:lnTo>
                  <a:lnTo>
                    <a:pt x="17249" y="4993"/>
                  </a:lnTo>
                  <a:lnTo>
                    <a:pt x="17271" y="4962"/>
                  </a:lnTo>
                  <a:lnTo>
                    <a:pt x="17298" y="4932"/>
                  </a:lnTo>
                  <a:lnTo>
                    <a:pt x="17353" y="4911"/>
                  </a:lnTo>
                  <a:lnTo>
                    <a:pt x="19457" y="4911"/>
                  </a:lnTo>
                  <a:lnTo>
                    <a:pt x="19484" y="4922"/>
                  </a:lnTo>
                  <a:lnTo>
                    <a:pt x="19501" y="4922"/>
                  </a:lnTo>
                  <a:lnTo>
                    <a:pt x="19512" y="4932"/>
                  </a:lnTo>
                  <a:lnTo>
                    <a:pt x="19539" y="4962"/>
                  </a:lnTo>
                  <a:lnTo>
                    <a:pt x="19561" y="4993"/>
                  </a:lnTo>
                  <a:lnTo>
                    <a:pt x="19577" y="5033"/>
                  </a:lnTo>
                  <a:lnTo>
                    <a:pt x="19594" y="5084"/>
                  </a:lnTo>
                  <a:lnTo>
                    <a:pt x="19605" y="5186"/>
                  </a:lnTo>
                  <a:lnTo>
                    <a:pt x="19605" y="5837"/>
                  </a:lnTo>
                  <a:lnTo>
                    <a:pt x="19599" y="5898"/>
                  </a:lnTo>
                  <a:lnTo>
                    <a:pt x="19599" y="5918"/>
                  </a:lnTo>
                  <a:lnTo>
                    <a:pt x="19594" y="5949"/>
                  </a:lnTo>
                  <a:lnTo>
                    <a:pt x="19577" y="5989"/>
                  </a:lnTo>
                  <a:lnTo>
                    <a:pt x="19561" y="6040"/>
                  </a:lnTo>
                  <a:lnTo>
                    <a:pt x="19539" y="6071"/>
                  </a:lnTo>
                  <a:lnTo>
                    <a:pt x="19484" y="6111"/>
                  </a:lnTo>
                  <a:lnTo>
                    <a:pt x="19457" y="6122"/>
                  </a:lnTo>
                  <a:close/>
                  <a:moveTo>
                    <a:pt x="17063" y="11379"/>
                  </a:moveTo>
                  <a:lnTo>
                    <a:pt x="16970" y="11461"/>
                  </a:lnTo>
                  <a:lnTo>
                    <a:pt x="16883" y="11522"/>
                  </a:lnTo>
                  <a:lnTo>
                    <a:pt x="16790" y="11572"/>
                  </a:lnTo>
                  <a:lnTo>
                    <a:pt x="16741" y="11593"/>
                  </a:lnTo>
                  <a:lnTo>
                    <a:pt x="16697" y="11613"/>
                  </a:lnTo>
                  <a:lnTo>
                    <a:pt x="16511" y="11674"/>
                  </a:lnTo>
                  <a:lnTo>
                    <a:pt x="16413" y="11684"/>
                  </a:lnTo>
                  <a:lnTo>
                    <a:pt x="16238" y="11684"/>
                  </a:lnTo>
                  <a:lnTo>
                    <a:pt x="16156" y="11674"/>
                  </a:lnTo>
                  <a:lnTo>
                    <a:pt x="16003" y="11633"/>
                  </a:lnTo>
                  <a:lnTo>
                    <a:pt x="15926" y="11603"/>
                  </a:lnTo>
                  <a:lnTo>
                    <a:pt x="15855" y="11562"/>
                  </a:lnTo>
                  <a:lnTo>
                    <a:pt x="15784" y="11511"/>
                  </a:lnTo>
                  <a:lnTo>
                    <a:pt x="15653" y="11410"/>
                  </a:lnTo>
                  <a:lnTo>
                    <a:pt x="15587" y="11338"/>
                  </a:lnTo>
                  <a:lnTo>
                    <a:pt x="15467" y="11196"/>
                  </a:lnTo>
                  <a:lnTo>
                    <a:pt x="15358" y="11013"/>
                  </a:lnTo>
                  <a:lnTo>
                    <a:pt x="15309" y="10922"/>
                  </a:lnTo>
                  <a:lnTo>
                    <a:pt x="15259" y="10800"/>
                  </a:lnTo>
                  <a:lnTo>
                    <a:pt x="15172" y="10576"/>
                  </a:lnTo>
                  <a:lnTo>
                    <a:pt x="15134" y="10454"/>
                  </a:lnTo>
                  <a:lnTo>
                    <a:pt x="15095" y="10322"/>
                  </a:lnTo>
                  <a:lnTo>
                    <a:pt x="15057" y="10179"/>
                  </a:lnTo>
                  <a:lnTo>
                    <a:pt x="15030" y="10037"/>
                  </a:lnTo>
                  <a:lnTo>
                    <a:pt x="14997" y="9884"/>
                  </a:lnTo>
                  <a:lnTo>
                    <a:pt x="14970" y="9732"/>
                  </a:lnTo>
                  <a:lnTo>
                    <a:pt x="14948" y="9569"/>
                  </a:lnTo>
                  <a:lnTo>
                    <a:pt x="14926" y="9396"/>
                  </a:lnTo>
                  <a:lnTo>
                    <a:pt x="14910" y="9223"/>
                  </a:lnTo>
                  <a:lnTo>
                    <a:pt x="14899" y="9040"/>
                  </a:lnTo>
                  <a:lnTo>
                    <a:pt x="14877" y="8654"/>
                  </a:lnTo>
                  <a:lnTo>
                    <a:pt x="14871" y="8461"/>
                  </a:lnTo>
                  <a:lnTo>
                    <a:pt x="14871" y="8064"/>
                  </a:lnTo>
                  <a:lnTo>
                    <a:pt x="14877" y="7881"/>
                  </a:lnTo>
                  <a:lnTo>
                    <a:pt x="14888" y="7698"/>
                  </a:lnTo>
                  <a:lnTo>
                    <a:pt x="14899" y="7525"/>
                  </a:lnTo>
                  <a:lnTo>
                    <a:pt x="14910" y="7362"/>
                  </a:lnTo>
                  <a:lnTo>
                    <a:pt x="14926" y="7189"/>
                  </a:lnTo>
                  <a:lnTo>
                    <a:pt x="14948" y="7027"/>
                  </a:lnTo>
                  <a:lnTo>
                    <a:pt x="14970" y="6874"/>
                  </a:lnTo>
                  <a:lnTo>
                    <a:pt x="15024" y="6569"/>
                  </a:lnTo>
                  <a:lnTo>
                    <a:pt x="15057" y="6427"/>
                  </a:lnTo>
                  <a:lnTo>
                    <a:pt x="15090" y="6294"/>
                  </a:lnTo>
                  <a:lnTo>
                    <a:pt x="15128" y="6162"/>
                  </a:lnTo>
                  <a:lnTo>
                    <a:pt x="15172" y="6030"/>
                  </a:lnTo>
                  <a:lnTo>
                    <a:pt x="15210" y="5908"/>
                  </a:lnTo>
                  <a:lnTo>
                    <a:pt x="15309" y="5684"/>
                  </a:lnTo>
                  <a:lnTo>
                    <a:pt x="15358" y="5583"/>
                  </a:lnTo>
                  <a:lnTo>
                    <a:pt x="15412" y="5481"/>
                  </a:lnTo>
                  <a:lnTo>
                    <a:pt x="15467" y="5389"/>
                  </a:lnTo>
                  <a:lnTo>
                    <a:pt x="15494" y="5349"/>
                  </a:lnTo>
                  <a:lnTo>
                    <a:pt x="15527" y="5308"/>
                  </a:lnTo>
                  <a:lnTo>
                    <a:pt x="15587" y="5227"/>
                  </a:lnTo>
                  <a:lnTo>
                    <a:pt x="15653" y="5155"/>
                  </a:lnTo>
                  <a:lnTo>
                    <a:pt x="15784" y="5033"/>
                  </a:lnTo>
                  <a:lnTo>
                    <a:pt x="15855" y="4983"/>
                  </a:lnTo>
                  <a:lnTo>
                    <a:pt x="15932" y="4942"/>
                  </a:lnTo>
                  <a:lnTo>
                    <a:pt x="16003" y="4911"/>
                  </a:lnTo>
                  <a:lnTo>
                    <a:pt x="16085" y="4881"/>
                  </a:lnTo>
                  <a:lnTo>
                    <a:pt x="16161" y="4861"/>
                  </a:lnTo>
                  <a:lnTo>
                    <a:pt x="16243" y="4850"/>
                  </a:lnTo>
                  <a:lnTo>
                    <a:pt x="16331" y="4840"/>
                  </a:lnTo>
                  <a:lnTo>
                    <a:pt x="16495" y="4861"/>
                  </a:lnTo>
                  <a:lnTo>
                    <a:pt x="16582" y="4871"/>
                  </a:lnTo>
                  <a:lnTo>
                    <a:pt x="16757" y="4932"/>
                  </a:lnTo>
                  <a:lnTo>
                    <a:pt x="16801" y="4952"/>
                  </a:lnTo>
                  <a:lnTo>
                    <a:pt x="16932" y="5044"/>
                  </a:lnTo>
                  <a:lnTo>
                    <a:pt x="17014" y="5125"/>
                  </a:lnTo>
                  <a:lnTo>
                    <a:pt x="17041" y="5155"/>
                  </a:lnTo>
                  <a:lnTo>
                    <a:pt x="17063" y="5186"/>
                  </a:lnTo>
                  <a:lnTo>
                    <a:pt x="17079" y="5227"/>
                  </a:lnTo>
                  <a:lnTo>
                    <a:pt x="17090" y="5277"/>
                  </a:lnTo>
                  <a:lnTo>
                    <a:pt x="17096" y="5328"/>
                  </a:lnTo>
                  <a:lnTo>
                    <a:pt x="17101" y="5369"/>
                  </a:lnTo>
                  <a:lnTo>
                    <a:pt x="17096" y="5420"/>
                  </a:lnTo>
                  <a:lnTo>
                    <a:pt x="17085" y="5481"/>
                  </a:lnTo>
                  <a:lnTo>
                    <a:pt x="16943" y="5999"/>
                  </a:lnTo>
                  <a:lnTo>
                    <a:pt x="16932" y="6040"/>
                  </a:lnTo>
                  <a:lnTo>
                    <a:pt x="16899" y="6101"/>
                  </a:lnTo>
                  <a:lnTo>
                    <a:pt x="16877" y="6122"/>
                  </a:lnTo>
                  <a:lnTo>
                    <a:pt x="16855" y="6132"/>
                  </a:lnTo>
                  <a:lnTo>
                    <a:pt x="16828" y="6132"/>
                  </a:lnTo>
                  <a:lnTo>
                    <a:pt x="16773" y="6111"/>
                  </a:lnTo>
                  <a:lnTo>
                    <a:pt x="16735" y="6081"/>
                  </a:lnTo>
                  <a:lnTo>
                    <a:pt x="16691" y="6050"/>
                  </a:lnTo>
                  <a:lnTo>
                    <a:pt x="16642" y="6020"/>
                  </a:lnTo>
                  <a:lnTo>
                    <a:pt x="16598" y="5999"/>
                  </a:lnTo>
                  <a:lnTo>
                    <a:pt x="16500" y="5969"/>
                  </a:lnTo>
                  <a:lnTo>
                    <a:pt x="16451" y="5959"/>
                  </a:lnTo>
                  <a:lnTo>
                    <a:pt x="16353" y="5959"/>
                  </a:lnTo>
                  <a:lnTo>
                    <a:pt x="16314" y="5969"/>
                  </a:lnTo>
                  <a:lnTo>
                    <a:pt x="16227" y="5989"/>
                  </a:lnTo>
                  <a:lnTo>
                    <a:pt x="16112" y="6050"/>
                  </a:lnTo>
                  <a:lnTo>
                    <a:pt x="16074" y="6081"/>
                  </a:lnTo>
                  <a:lnTo>
                    <a:pt x="16041" y="6111"/>
                  </a:lnTo>
                  <a:lnTo>
                    <a:pt x="16008" y="6152"/>
                  </a:lnTo>
                  <a:lnTo>
                    <a:pt x="15943" y="6244"/>
                  </a:lnTo>
                  <a:lnTo>
                    <a:pt x="15910" y="6294"/>
                  </a:lnTo>
                  <a:lnTo>
                    <a:pt x="15882" y="6345"/>
                  </a:lnTo>
                  <a:lnTo>
                    <a:pt x="15855" y="6406"/>
                  </a:lnTo>
                  <a:lnTo>
                    <a:pt x="15801" y="6549"/>
                  </a:lnTo>
                  <a:lnTo>
                    <a:pt x="15779" y="6620"/>
                  </a:lnTo>
                  <a:lnTo>
                    <a:pt x="15757" y="6701"/>
                  </a:lnTo>
                  <a:lnTo>
                    <a:pt x="15713" y="6884"/>
                  </a:lnTo>
                  <a:lnTo>
                    <a:pt x="15697" y="6976"/>
                  </a:lnTo>
                  <a:lnTo>
                    <a:pt x="15664" y="7189"/>
                  </a:lnTo>
                  <a:lnTo>
                    <a:pt x="15653" y="7301"/>
                  </a:lnTo>
                  <a:lnTo>
                    <a:pt x="15631" y="7545"/>
                  </a:lnTo>
                  <a:lnTo>
                    <a:pt x="15626" y="7677"/>
                  </a:lnTo>
                  <a:lnTo>
                    <a:pt x="15615" y="7810"/>
                  </a:lnTo>
                  <a:lnTo>
                    <a:pt x="15615" y="7952"/>
                  </a:lnTo>
                  <a:lnTo>
                    <a:pt x="15609" y="8105"/>
                  </a:lnTo>
                  <a:lnTo>
                    <a:pt x="15609" y="8410"/>
                  </a:lnTo>
                  <a:lnTo>
                    <a:pt x="15615" y="8552"/>
                  </a:lnTo>
                  <a:lnTo>
                    <a:pt x="15615" y="8694"/>
                  </a:lnTo>
                  <a:lnTo>
                    <a:pt x="15620" y="8827"/>
                  </a:lnTo>
                  <a:lnTo>
                    <a:pt x="15631" y="8959"/>
                  </a:lnTo>
                  <a:lnTo>
                    <a:pt x="15642" y="9081"/>
                  </a:lnTo>
                  <a:lnTo>
                    <a:pt x="15664" y="9305"/>
                  </a:lnTo>
                  <a:lnTo>
                    <a:pt x="15691" y="9508"/>
                  </a:lnTo>
                  <a:lnTo>
                    <a:pt x="15708" y="9599"/>
                  </a:lnTo>
                  <a:lnTo>
                    <a:pt x="15729" y="9691"/>
                  </a:lnTo>
                  <a:lnTo>
                    <a:pt x="15773" y="9854"/>
                  </a:lnTo>
                  <a:lnTo>
                    <a:pt x="15822" y="9996"/>
                  </a:lnTo>
                  <a:lnTo>
                    <a:pt x="15844" y="10067"/>
                  </a:lnTo>
                  <a:lnTo>
                    <a:pt x="15904" y="10179"/>
                  </a:lnTo>
                  <a:lnTo>
                    <a:pt x="15937" y="10230"/>
                  </a:lnTo>
                  <a:lnTo>
                    <a:pt x="15964" y="10281"/>
                  </a:lnTo>
                  <a:lnTo>
                    <a:pt x="16003" y="10322"/>
                  </a:lnTo>
                  <a:lnTo>
                    <a:pt x="16036" y="10352"/>
                  </a:lnTo>
                  <a:lnTo>
                    <a:pt x="16074" y="10393"/>
                  </a:lnTo>
                  <a:lnTo>
                    <a:pt x="16112" y="10413"/>
                  </a:lnTo>
                  <a:lnTo>
                    <a:pt x="16150" y="10444"/>
                  </a:lnTo>
                  <a:lnTo>
                    <a:pt x="16189" y="10464"/>
                  </a:lnTo>
                  <a:lnTo>
                    <a:pt x="16232" y="10484"/>
                  </a:lnTo>
                  <a:lnTo>
                    <a:pt x="16320" y="10505"/>
                  </a:lnTo>
                  <a:lnTo>
                    <a:pt x="16407" y="10515"/>
                  </a:lnTo>
                  <a:lnTo>
                    <a:pt x="16451" y="10505"/>
                  </a:lnTo>
                  <a:lnTo>
                    <a:pt x="16500" y="10494"/>
                  </a:lnTo>
                  <a:lnTo>
                    <a:pt x="16604" y="10454"/>
                  </a:lnTo>
                  <a:lnTo>
                    <a:pt x="16653" y="10433"/>
                  </a:lnTo>
                  <a:lnTo>
                    <a:pt x="16702" y="10403"/>
                  </a:lnTo>
                  <a:lnTo>
                    <a:pt x="16757" y="10372"/>
                  </a:lnTo>
                  <a:lnTo>
                    <a:pt x="16801" y="10332"/>
                  </a:lnTo>
                  <a:lnTo>
                    <a:pt x="16828" y="10322"/>
                  </a:lnTo>
                  <a:lnTo>
                    <a:pt x="16850" y="10311"/>
                  </a:lnTo>
                  <a:lnTo>
                    <a:pt x="16877" y="10311"/>
                  </a:lnTo>
                  <a:lnTo>
                    <a:pt x="16921" y="10332"/>
                  </a:lnTo>
                  <a:lnTo>
                    <a:pt x="16943" y="10362"/>
                  </a:lnTo>
                  <a:lnTo>
                    <a:pt x="16954" y="10372"/>
                  </a:lnTo>
                  <a:lnTo>
                    <a:pt x="16970" y="10433"/>
                  </a:lnTo>
                  <a:lnTo>
                    <a:pt x="17112" y="11044"/>
                  </a:lnTo>
                  <a:lnTo>
                    <a:pt x="17118" y="11105"/>
                  </a:lnTo>
                  <a:lnTo>
                    <a:pt x="17123" y="11155"/>
                  </a:lnTo>
                  <a:lnTo>
                    <a:pt x="17123" y="11206"/>
                  </a:lnTo>
                  <a:lnTo>
                    <a:pt x="17118" y="11247"/>
                  </a:lnTo>
                  <a:lnTo>
                    <a:pt x="17107" y="11298"/>
                  </a:lnTo>
                  <a:lnTo>
                    <a:pt x="17096" y="11328"/>
                  </a:lnTo>
                  <a:lnTo>
                    <a:pt x="17079" y="11359"/>
                  </a:lnTo>
                  <a:lnTo>
                    <a:pt x="17063" y="11379"/>
                  </a:lnTo>
                  <a:close/>
                  <a:moveTo>
                    <a:pt x="14713" y="11613"/>
                  </a:moveTo>
                  <a:lnTo>
                    <a:pt x="14199" y="11613"/>
                  </a:lnTo>
                  <a:lnTo>
                    <a:pt x="14172" y="11603"/>
                  </a:lnTo>
                  <a:lnTo>
                    <a:pt x="14139" y="11583"/>
                  </a:lnTo>
                  <a:lnTo>
                    <a:pt x="14095" y="11522"/>
                  </a:lnTo>
                  <a:lnTo>
                    <a:pt x="14073" y="11471"/>
                  </a:lnTo>
                  <a:lnTo>
                    <a:pt x="14057" y="11430"/>
                  </a:lnTo>
                  <a:lnTo>
                    <a:pt x="14046" y="11369"/>
                  </a:lnTo>
                  <a:lnTo>
                    <a:pt x="13877" y="10128"/>
                  </a:lnTo>
                  <a:lnTo>
                    <a:pt x="12844" y="10128"/>
                  </a:lnTo>
                  <a:lnTo>
                    <a:pt x="12685" y="11369"/>
                  </a:lnTo>
                  <a:lnTo>
                    <a:pt x="12680" y="11400"/>
                  </a:lnTo>
                  <a:lnTo>
                    <a:pt x="12674" y="11420"/>
                  </a:lnTo>
                  <a:lnTo>
                    <a:pt x="12658" y="11471"/>
                  </a:lnTo>
                  <a:lnTo>
                    <a:pt x="12641" y="11511"/>
                  </a:lnTo>
                  <a:lnTo>
                    <a:pt x="12620" y="11552"/>
                  </a:lnTo>
                  <a:lnTo>
                    <a:pt x="12592" y="11572"/>
                  </a:lnTo>
                  <a:lnTo>
                    <a:pt x="12565" y="11603"/>
                  </a:lnTo>
                  <a:lnTo>
                    <a:pt x="12532" y="11613"/>
                  </a:lnTo>
                  <a:lnTo>
                    <a:pt x="12024" y="11613"/>
                  </a:lnTo>
                  <a:lnTo>
                    <a:pt x="11991" y="11583"/>
                  </a:lnTo>
                  <a:lnTo>
                    <a:pt x="11969" y="11552"/>
                  </a:lnTo>
                  <a:lnTo>
                    <a:pt x="11947" y="11511"/>
                  </a:lnTo>
                  <a:lnTo>
                    <a:pt x="11942" y="11481"/>
                  </a:lnTo>
                  <a:lnTo>
                    <a:pt x="11936" y="11461"/>
                  </a:lnTo>
                  <a:lnTo>
                    <a:pt x="11931" y="11430"/>
                  </a:lnTo>
                  <a:lnTo>
                    <a:pt x="11931" y="11308"/>
                  </a:lnTo>
                  <a:lnTo>
                    <a:pt x="11936" y="11267"/>
                  </a:lnTo>
                  <a:lnTo>
                    <a:pt x="12860" y="5155"/>
                  </a:lnTo>
                  <a:lnTo>
                    <a:pt x="12871" y="5105"/>
                  </a:lnTo>
                  <a:lnTo>
                    <a:pt x="12876" y="5084"/>
                  </a:lnTo>
                  <a:lnTo>
                    <a:pt x="12887" y="5064"/>
                  </a:lnTo>
                  <a:lnTo>
                    <a:pt x="12909" y="5013"/>
                  </a:lnTo>
                  <a:lnTo>
                    <a:pt x="12931" y="4983"/>
                  </a:lnTo>
                  <a:lnTo>
                    <a:pt x="12958" y="4952"/>
                  </a:lnTo>
                  <a:lnTo>
                    <a:pt x="12986" y="4932"/>
                  </a:lnTo>
                  <a:lnTo>
                    <a:pt x="13019" y="4922"/>
                  </a:lnTo>
                  <a:lnTo>
                    <a:pt x="13046" y="4911"/>
                  </a:lnTo>
                  <a:lnTo>
                    <a:pt x="13658" y="4911"/>
                  </a:lnTo>
                  <a:lnTo>
                    <a:pt x="13713" y="4932"/>
                  </a:lnTo>
                  <a:lnTo>
                    <a:pt x="13745" y="4952"/>
                  </a:lnTo>
                  <a:lnTo>
                    <a:pt x="13767" y="4983"/>
                  </a:lnTo>
                  <a:lnTo>
                    <a:pt x="13795" y="5013"/>
                  </a:lnTo>
                  <a:lnTo>
                    <a:pt x="13811" y="5064"/>
                  </a:lnTo>
                  <a:lnTo>
                    <a:pt x="13822" y="5084"/>
                  </a:lnTo>
                  <a:lnTo>
                    <a:pt x="13827" y="5105"/>
                  </a:lnTo>
                  <a:lnTo>
                    <a:pt x="13844" y="5155"/>
                  </a:lnTo>
                  <a:lnTo>
                    <a:pt x="14833" y="11267"/>
                  </a:lnTo>
                  <a:lnTo>
                    <a:pt x="14839" y="11338"/>
                  </a:lnTo>
                  <a:lnTo>
                    <a:pt x="14839" y="11400"/>
                  </a:lnTo>
                  <a:lnTo>
                    <a:pt x="14833" y="11461"/>
                  </a:lnTo>
                  <a:lnTo>
                    <a:pt x="14828" y="11481"/>
                  </a:lnTo>
                  <a:lnTo>
                    <a:pt x="14822" y="11511"/>
                  </a:lnTo>
                  <a:lnTo>
                    <a:pt x="14817" y="11532"/>
                  </a:lnTo>
                  <a:lnTo>
                    <a:pt x="14795" y="11572"/>
                  </a:lnTo>
                  <a:lnTo>
                    <a:pt x="14778" y="11583"/>
                  </a:lnTo>
                  <a:lnTo>
                    <a:pt x="14768" y="11603"/>
                  </a:lnTo>
                  <a:lnTo>
                    <a:pt x="14751" y="11613"/>
                  </a:lnTo>
                  <a:lnTo>
                    <a:pt x="14713" y="11613"/>
                  </a:lnTo>
                  <a:close/>
                  <a:moveTo>
                    <a:pt x="13428" y="6630"/>
                  </a:moveTo>
                  <a:lnTo>
                    <a:pt x="13412" y="6508"/>
                  </a:lnTo>
                  <a:lnTo>
                    <a:pt x="13401" y="6376"/>
                  </a:lnTo>
                  <a:lnTo>
                    <a:pt x="13379" y="6101"/>
                  </a:lnTo>
                  <a:lnTo>
                    <a:pt x="13363" y="5816"/>
                  </a:lnTo>
                  <a:lnTo>
                    <a:pt x="13346" y="5583"/>
                  </a:lnTo>
                  <a:lnTo>
                    <a:pt x="13336" y="5827"/>
                  </a:lnTo>
                  <a:lnTo>
                    <a:pt x="13319" y="6101"/>
                  </a:lnTo>
                  <a:lnTo>
                    <a:pt x="13297" y="6376"/>
                  </a:lnTo>
                  <a:lnTo>
                    <a:pt x="13270" y="6630"/>
                  </a:lnTo>
                  <a:lnTo>
                    <a:pt x="12991" y="8938"/>
                  </a:lnTo>
                  <a:lnTo>
                    <a:pt x="13718" y="8938"/>
                  </a:lnTo>
                  <a:lnTo>
                    <a:pt x="13428" y="663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66" name="Shape"/>
            <p:cNvSpPr/>
            <p:nvPr/>
          </p:nvSpPr>
          <p:spPr>
            <a:xfrm>
              <a:off x="462749" y="-1"/>
              <a:ext cx="474038" cy="803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7" y="0"/>
                  </a:moveTo>
                  <a:lnTo>
                    <a:pt x="10571" y="271"/>
                  </a:lnTo>
                  <a:lnTo>
                    <a:pt x="10985" y="555"/>
                  </a:lnTo>
                  <a:lnTo>
                    <a:pt x="11421" y="865"/>
                  </a:lnTo>
                  <a:lnTo>
                    <a:pt x="11857" y="1201"/>
                  </a:lnTo>
                  <a:lnTo>
                    <a:pt x="12293" y="1550"/>
                  </a:lnTo>
                  <a:lnTo>
                    <a:pt x="12728" y="1911"/>
                  </a:lnTo>
                  <a:lnTo>
                    <a:pt x="13186" y="2286"/>
                  </a:lnTo>
                  <a:lnTo>
                    <a:pt x="13622" y="2687"/>
                  </a:lnTo>
                  <a:lnTo>
                    <a:pt x="14538" y="3513"/>
                  </a:lnTo>
                  <a:lnTo>
                    <a:pt x="14973" y="3953"/>
                  </a:lnTo>
                  <a:lnTo>
                    <a:pt x="15431" y="4392"/>
                  </a:lnTo>
                  <a:lnTo>
                    <a:pt x="16303" y="5322"/>
                  </a:lnTo>
                  <a:lnTo>
                    <a:pt x="16717" y="5787"/>
                  </a:lnTo>
                  <a:lnTo>
                    <a:pt x="17545" y="6769"/>
                  </a:lnTo>
                  <a:lnTo>
                    <a:pt x="17938" y="7260"/>
                  </a:lnTo>
                  <a:lnTo>
                    <a:pt x="18330" y="7764"/>
                  </a:lnTo>
                  <a:lnTo>
                    <a:pt x="18701" y="8267"/>
                  </a:lnTo>
                  <a:lnTo>
                    <a:pt x="19049" y="8771"/>
                  </a:lnTo>
                  <a:lnTo>
                    <a:pt x="19376" y="9275"/>
                  </a:lnTo>
                  <a:lnTo>
                    <a:pt x="19703" y="9792"/>
                  </a:lnTo>
                  <a:lnTo>
                    <a:pt x="20008" y="10296"/>
                  </a:lnTo>
                  <a:lnTo>
                    <a:pt x="20270" y="10813"/>
                  </a:lnTo>
                  <a:lnTo>
                    <a:pt x="20531" y="11317"/>
                  </a:lnTo>
                  <a:lnTo>
                    <a:pt x="20749" y="11834"/>
                  </a:lnTo>
                  <a:lnTo>
                    <a:pt x="20967" y="12338"/>
                  </a:lnTo>
                  <a:lnTo>
                    <a:pt x="21142" y="12829"/>
                  </a:lnTo>
                  <a:lnTo>
                    <a:pt x="21294" y="13333"/>
                  </a:lnTo>
                  <a:lnTo>
                    <a:pt x="21425" y="13836"/>
                  </a:lnTo>
                  <a:lnTo>
                    <a:pt x="21512" y="14314"/>
                  </a:lnTo>
                  <a:lnTo>
                    <a:pt x="21556" y="14792"/>
                  </a:lnTo>
                  <a:lnTo>
                    <a:pt x="21600" y="15257"/>
                  </a:lnTo>
                  <a:lnTo>
                    <a:pt x="21578" y="15723"/>
                  </a:lnTo>
                  <a:lnTo>
                    <a:pt x="21534" y="16162"/>
                  </a:lnTo>
                  <a:lnTo>
                    <a:pt x="21447" y="16601"/>
                  </a:lnTo>
                  <a:lnTo>
                    <a:pt x="21338" y="17027"/>
                  </a:lnTo>
                  <a:lnTo>
                    <a:pt x="21164" y="17441"/>
                  </a:lnTo>
                  <a:lnTo>
                    <a:pt x="20967" y="17841"/>
                  </a:lnTo>
                  <a:lnTo>
                    <a:pt x="20706" y="18216"/>
                  </a:lnTo>
                  <a:lnTo>
                    <a:pt x="20423" y="18590"/>
                  </a:lnTo>
                  <a:lnTo>
                    <a:pt x="20074" y="18939"/>
                  </a:lnTo>
                  <a:lnTo>
                    <a:pt x="19703" y="19275"/>
                  </a:lnTo>
                  <a:lnTo>
                    <a:pt x="19267" y="19585"/>
                  </a:lnTo>
                  <a:lnTo>
                    <a:pt x="18788" y="19882"/>
                  </a:lnTo>
                  <a:lnTo>
                    <a:pt x="18243" y="20154"/>
                  </a:lnTo>
                  <a:lnTo>
                    <a:pt x="17654" y="20412"/>
                  </a:lnTo>
                  <a:lnTo>
                    <a:pt x="17022" y="20645"/>
                  </a:lnTo>
                  <a:lnTo>
                    <a:pt x="16325" y="20851"/>
                  </a:lnTo>
                  <a:lnTo>
                    <a:pt x="15584" y="21045"/>
                  </a:lnTo>
                  <a:lnTo>
                    <a:pt x="14756" y="21200"/>
                  </a:lnTo>
                  <a:lnTo>
                    <a:pt x="13884" y="21342"/>
                  </a:lnTo>
                  <a:lnTo>
                    <a:pt x="12968" y="21445"/>
                  </a:lnTo>
                  <a:lnTo>
                    <a:pt x="11966" y="21523"/>
                  </a:lnTo>
                  <a:lnTo>
                    <a:pt x="10919" y="21588"/>
                  </a:lnTo>
                  <a:lnTo>
                    <a:pt x="9786" y="21600"/>
                  </a:lnTo>
                  <a:lnTo>
                    <a:pt x="8609" y="21600"/>
                  </a:lnTo>
                  <a:lnTo>
                    <a:pt x="7345" y="21562"/>
                  </a:lnTo>
                  <a:lnTo>
                    <a:pt x="6015" y="21497"/>
                  </a:lnTo>
                  <a:lnTo>
                    <a:pt x="4620" y="21394"/>
                  </a:lnTo>
                  <a:lnTo>
                    <a:pt x="3160" y="21265"/>
                  </a:lnTo>
                  <a:lnTo>
                    <a:pt x="1634" y="21097"/>
                  </a:lnTo>
                  <a:lnTo>
                    <a:pt x="0" y="20890"/>
                  </a:lnTo>
                  <a:lnTo>
                    <a:pt x="1394" y="20825"/>
                  </a:lnTo>
                  <a:lnTo>
                    <a:pt x="2724" y="20761"/>
                  </a:lnTo>
                  <a:lnTo>
                    <a:pt x="3966" y="20657"/>
                  </a:lnTo>
                  <a:lnTo>
                    <a:pt x="5165" y="20541"/>
                  </a:lnTo>
                  <a:lnTo>
                    <a:pt x="6277" y="20399"/>
                  </a:lnTo>
                  <a:lnTo>
                    <a:pt x="7323" y="20244"/>
                  </a:lnTo>
                  <a:lnTo>
                    <a:pt x="8326" y="20076"/>
                  </a:lnTo>
                  <a:lnTo>
                    <a:pt x="9263" y="19882"/>
                  </a:lnTo>
                  <a:lnTo>
                    <a:pt x="10135" y="19663"/>
                  </a:lnTo>
                  <a:lnTo>
                    <a:pt x="10963" y="19443"/>
                  </a:lnTo>
                  <a:lnTo>
                    <a:pt x="11704" y="19198"/>
                  </a:lnTo>
                  <a:lnTo>
                    <a:pt x="12423" y="18939"/>
                  </a:lnTo>
                  <a:lnTo>
                    <a:pt x="13077" y="18668"/>
                  </a:lnTo>
                  <a:lnTo>
                    <a:pt x="13666" y="18371"/>
                  </a:lnTo>
                  <a:lnTo>
                    <a:pt x="14232" y="18074"/>
                  </a:lnTo>
                  <a:lnTo>
                    <a:pt x="14734" y="17764"/>
                  </a:lnTo>
                  <a:lnTo>
                    <a:pt x="15191" y="17428"/>
                  </a:lnTo>
                  <a:lnTo>
                    <a:pt x="15584" y="17092"/>
                  </a:lnTo>
                  <a:lnTo>
                    <a:pt x="15954" y="16743"/>
                  </a:lnTo>
                  <a:lnTo>
                    <a:pt x="16281" y="16381"/>
                  </a:lnTo>
                  <a:lnTo>
                    <a:pt x="16565" y="16020"/>
                  </a:lnTo>
                  <a:lnTo>
                    <a:pt x="16804" y="15632"/>
                  </a:lnTo>
                  <a:lnTo>
                    <a:pt x="17001" y="15245"/>
                  </a:lnTo>
                  <a:lnTo>
                    <a:pt x="17175" y="14857"/>
                  </a:lnTo>
                  <a:lnTo>
                    <a:pt x="17284" y="14456"/>
                  </a:lnTo>
                  <a:lnTo>
                    <a:pt x="17393" y="14043"/>
                  </a:lnTo>
                  <a:lnTo>
                    <a:pt x="17458" y="13617"/>
                  </a:lnTo>
                  <a:lnTo>
                    <a:pt x="17480" y="13203"/>
                  </a:lnTo>
                  <a:lnTo>
                    <a:pt x="17480" y="12777"/>
                  </a:lnTo>
                  <a:lnTo>
                    <a:pt x="17458" y="12351"/>
                  </a:lnTo>
                  <a:lnTo>
                    <a:pt x="17393" y="11912"/>
                  </a:lnTo>
                  <a:lnTo>
                    <a:pt x="17327" y="11485"/>
                  </a:lnTo>
                  <a:lnTo>
                    <a:pt x="17218" y="11046"/>
                  </a:lnTo>
                  <a:lnTo>
                    <a:pt x="16957" y="10166"/>
                  </a:lnTo>
                  <a:lnTo>
                    <a:pt x="16783" y="9727"/>
                  </a:lnTo>
                  <a:lnTo>
                    <a:pt x="16586" y="9288"/>
                  </a:lnTo>
                  <a:lnTo>
                    <a:pt x="16390" y="8862"/>
                  </a:lnTo>
                  <a:lnTo>
                    <a:pt x="16172" y="8422"/>
                  </a:lnTo>
                  <a:lnTo>
                    <a:pt x="15954" y="7996"/>
                  </a:lnTo>
                  <a:lnTo>
                    <a:pt x="15715" y="7557"/>
                  </a:lnTo>
                  <a:lnTo>
                    <a:pt x="15453" y="7131"/>
                  </a:lnTo>
                  <a:lnTo>
                    <a:pt x="15191" y="6717"/>
                  </a:lnTo>
                  <a:lnTo>
                    <a:pt x="14930" y="6291"/>
                  </a:lnTo>
                  <a:lnTo>
                    <a:pt x="14647" y="5890"/>
                  </a:lnTo>
                  <a:lnTo>
                    <a:pt x="14363" y="5477"/>
                  </a:lnTo>
                  <a:lnTo>
                    <a:pt x="13796" y="4689"/>
                  </a:lnTo>
                  <a:lnTo>
                    <a:pt x="13230" y="3940"/>
                  </a:lnTo>
                  <a:lnTo>
                    <a:pt x="12663" y="3216"/>
                  </a:lnTo>
                  <a:lnTo>
                    <a:pt x="11617" y="1924"/>
                  </a:lnTo>
                  <a:lnTo>
                    <a:pt x="10767" y="826"/>
                  </a:lnTo>
                  <a:lnTo>
                    <a:pt x="10418" y="374"/>
                  </a:lnTo>
                  <a:lnTo>
                    <a:pt x="10287" y="180"/>
                  </a:lnTo>
                  <a:lnTo>
                    <a:pt x="10157" y="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67" name="Shape"/>
            <p:cNvSpPr/>
            <p:nvPr/>
          </p:nvSpPr>
          <p:spPr>
            <a:xfrm>
              <a:off x="449205" y="72265"/>
              <a:ext cx="325040" cy="609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12" y="0"/>
                  </a:moveTo>
                  <a:lnTo>
                    <a:pt x="12280" y="562"/>
                  </a:lnTo>
                  <a:lnTo>
                    <a:pt x="13011" y="1210"/>
                  </a:lnTo>
                  <a:lnTo>
                    <a:pt x="13775" y="1909"/>
                  </a:lnTo>
                  <a:lnTo>
                    <a:pt x="14570" y="2659"/>
                  </a:lnTo>
                  <a:lnTo>
                    <a:pt x="15365" y="3460"/>
                  </a:lnTo>
                  <a:lnTo>
                    <a:pt x="16161" y="4313"/>
                  </a:lnTo>
                  <a:lnTo>
                    <a:pt x="16924" y="5182"/>
                  </a:lnTo>
                  <a:lnTo>
                    <a:pt x="17688" y="6103"/>
                  </a:lnTo>
                  <a:lnTo>
                    <a:pt x="18419" y="7040"/>
                  </a:lnTo>
                  <a:lnTo>
                    <a:pt x="18737" y="7518"/>
                  </a:lnTo>
                  <a:lnTo>
                    <a:pt x="19087" y="7995"/>
                  </a:lnTo>
                  <a:lnTo>
                    <a:pt x="19692" y="8950"/>
                  </a:lnTo>
                  <a:lnTo>
                    <a:pt x="19978" y="9444"/>
                  </a:lnTo>
                  <a:lnTo>
                    <a:pt x="20264" y="9922"/>
                  </a:lnTo>
                  <a:lnTo>
                    <a:pt x="20487" y="10416"/>
                  </a:lnTo>
                  <a:lnTo>
                    <a:pt x="20742" y="10893"/>
                  </a:lnTo>
                  <a:lnTo>
                    <a:pt x="20932" y="11388"/>
                  </a:lnTo>
                  <a:lnTo>
                    <a:pt x="21123" y="11865"/>
                  </a:lnTo>
                  <a:lnTo>
                    <a:pt x="21282" y="12342"/>
                  </a:lnTo>
                  <a:lnTo>
                    <a:pt x="21410" y="12820"/>
                  </a:lnTo>
                  <a:lnTo>
                    <a:pt x="21505" y="13280"/>
                  </a:lnTo>
                  <a:lnTo>
                    <a:pt x="21569" y="13757"/>
                  </a:lnTo>
                  <a:lnTo>
                    <a:pt x="21600" y="14218"/>
                  </a:lnTo>
                  <a:lnTo>
                    <a:pt x="21600" y="15104"/>
                  </a:lnTo>
                  <a:lnTo>
                    <a:pt x="21537" y="15564"/>
                  </a:lnTo>
                  <a:lnTo>
                    <a:pt x="21441" y="15991"/>
                  </a:lnTo>
                  <a:lnTo>
                    <a:pt x="21123" y="16809"/>
                  </a:lnTo>
                  <a:lnTo>
                    <a:pt x="20901" y="17201"/>
                  </a:lnTo>
                  <a:lnTo>
                    <a:pt x="20646" y="17593"/>
                  </a:lnTo>
                  <a:lnTo>
                    <a:pt x="20360" y="17968"/>
                  </a:lnTo>
                  <a:lnTo>
                    <a:pt x="20010" y="18326"/>
                  </a:lnTo>
                  <a:lnTo>
                    <a:pt x="19628" y="18667"/>
                  </a:lnTo>
                  <a:lnTo>
                    <a:pt x="19183" y="18991"/>
                  </a:lnTo>
                  <a:lnTo>
                    <a:pt x="18706" y="19298"/>
                  </a:lnTo>
                  <a:lnTo>
                    <a:pt x="18165" y="19605"/>
                  </a:lnTo>
                  <a:lnTo>
                    <a:pt x="17560" y="19878"/>
                  </a:lnTo>
                  <a:lnTo>
                    <a:pt x="16924" y="20133"/>
                  </a:lnTo>
                  <a:lnTo>
                    <a:pt x="16224" y="20372"/>
                  </a:lnTo>
                  <a:lnTo>
                    <a:pt x="15493" y="20594"/>
                  </a:lnTo>
                  <a:lnTo>
                    <a:pt x="14666" y="20798"/>
                  </a:lnTo>
                  <a:lnTo>
                    <a:pt x="13807" y="20986"/>
                  </a:lnTo>
                  <a:lnTo>
                    <a:pt x="12884" y="21139"/>
                  </a:lnTo>
                  <a:lnTo>
                    <a:pt x="11898" y="21276"/>
                  </a:lnTo>
                  <a:lnTo>
                    <a:pt x="10848" y="21395"/>
                  </a:lnTo>
                  <a:lnTo>
                    <a:pt x="9734" y="21480"/>
                  </a:lnTo>
                  <a:lnTo>
                    <a:pt x="8525" y="21548"/>
                  </a:lnTo>
                  <a:lnTo>
                    <a:pt x="7284" y="21582"/>
                  </a:lnTo>
                  <a:lnTo>
                    <a:pt x="5980" y="21600"/>
                  </a:lnTo>
                  <a:lnTo>
                    <a:pt x="4580" y="21582"/>
                  </a:lnTo>
                  <a:lnTo>
                    <a:pt x="3117" y="21531"/>
                  </a:lnTo>
                  <a:lnTo>
                    <a:pt x="1590" y="21463"/>
                  </a:lnTo>
                  <a:lnTo>
                    <a:pt x="0" y="21361"/>
                  </a:lnTo>
                  <a:lnTo>
                    <a:pt x="1367" y="21224"/>
                  </a:lnTo>
                  <a:lnTo>
                    <a:pt x="2640" y="21071"/>
                  </a:lnTo>
                  <a:lnTo>
                    <a:pt x="3881" y="20918"/>
                  </a:lnTo>
                  <a:lnTo>
                    <a:pt x="5058" y="20730"/>
                  </a:lnTo>
                  <a:lnTo>
                    <a:pt x="6139" y="20525"/>
                  </a:lnTo>
                  <a:lnTo>
                    <a:pt x="7189" y="20321"/>
                  </a:lnTo>
                  <a:lnTo>
                    <a:pt x="8175" y="20082"/>
                  </a:lnTo>
                  <a:lnTo>
                    <a:pt x="9098" y="19844"/>
                  </a:lnTo>
                  <a:lnTo>
                    <a:pt x="9956" y="19588"/>
                  </a:lnTo>
                  <a:lnTo>
                    <a:pt x="10752" y="19315"/>
                  </a:lnTo>
                  <a:lnTo>
                    <a:pt x="11516" y="19025"/>
                  </a:lnTo>
                  <a:lnTo>
                    <a:pt x="12216" y="18735"/>
                  </a:lnTo>
                  <a:lnTo>
                    <a:pt x="12852" y="18429"/>
                  </a:lnTo>
                  <a:lnTo>
                    <a:pt x="13457" y="18105"/>
                  </a:lnTo>
                  <a:lnTo>
                    <a:pt x="14029" y="17781"/>
                  </a:lnTo>
                  <a:lnTo>
                    <a:pt x="14984" y="17099"/>
                  </a:lnTo>
                  <a:lnTo>
                    <a:pt x="15397" y="16741"/>
                  </a:lnTo>
                  <a:lnTo>
                    <a:pt x="15747" y="16383"/>
                  </a:lnTo>
                  <a:lnTo>
                    <a:pt x="16097" y="16008"/>
                  </a:lnTo>
                  <a:lnTo>
                    <a:pt x="16383" y="15616"/>
                  </a:lnTo>
                  <a:lnTo>
                    <a:pt x="16638" y="15223"/>
                  </a:lnTo>
                  <a:lnTo>
                    <a:pt x="16829" y="14831"/>
                  </a:lnTo>
                  <a:lnTo>
                    <a:pt x="17020" y="14422"/>
                  </a:lnTo>
                  <a:lnTo>
                    <a:pt x="17179" y="14030"/>
                  </a:lnTo>
                  <a:lnTo>
                    <a:pt x="17370" y="13212"/>
                  </a:lnTo>
                  <a:lnTo>
                    <a:pt x="17401" y="12786"/>
                  </a:lnTo>
                  <a:lnTo>
                    <a:pt x="17433" y="12376"/>
                  </a:lnTo>
                  <a:lnTo>
                    <a:pt x="17433" y="11950"/>
                  </a:lnTo>
                  <a:lnTo>
                    <a:pt x="17401" y="11524"/>
                  </a:lnTo>
                  <a:lnTo>
                    <a:pt x="17274" y="10672"/>
                  </a:lnTo>
                  <a:lnTo>
                    <a:pt x="17147" y="10245"/>
                  </a:lnTo>
                  <a:lnTo>
                    <a:pt x="17051" y="9819"/>
                  </a:lnTo>
                  <a:lnTo>
                    <a:pt x="16924" y="9410"/>
                  </a:lnTo>
                  <a:lnTo>
                    <a:pt x="16765" y="8984"/>
                  </a:lnTo>
                  <a:lnTo>
                    <a:pt x="16574" y="8558"/>
                  </a:lnTo>
                  <a:lnTo>
                    <a:pt x="16224" y="7722"/>
                  </a:lnTo>
                  <a:lnTo>
                    <a:pt x="15556" y="6495"/>
                  </a:lnTo>
                  <a:lnTo>
                    <a:pt x="15334" y="6103"/>
                  </a:lnTo>
                  <a:lnTo>
                    <a:pt x="14856" y="5319"/>
                  </a:lnTo>
                  <a:lnTo>
                    <a:pt x="14379" y="4568"/>
                  </a:lnTo>
                  <a:lnTo>
                    <a:pt x="13902" y="3835"/>
                  </a:lnTo>
                  <a:lnTo>
                    <a:pt x="13457" y="3153"/>
                  </a:lnTo>
                  <a:lnTo>
                    <a:pt x="12598" y="1892"/>
                  </a:lnTo>
                  <a:lnTo>
                    <a:pt x="12248" y="1346"/>
                  </a:lnTo>
                  <a:lnTo>
                    <a:pt x="11962" y="835"/>
                  </a:lnTo>
                  <a:lnTo>
                    <a:pt x="11739" y="392"/>
                  </a:lnTo>
                  <a:lnTo>
                    <a:pt x="11675" y="187"/>
                  </a:lnTo>
                  <a:lnTo>
                    <a:pt x="11612" y="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68" name="Shape"/>
            <p:cNvSpPr/>
            <p:nvPr/>
          </p:nvSpPr>
          <p:spPr>
            <a:xfrm>
              <a:off x="433403" y="171632"/>
              <a:ext cx="223477" cy="42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46" y="0"/>
                  </a:moveTo>
                  <a:lnTo>
                    <a:pt x="14936" y="531"/>
                  </a:lnTo>
                  <a:lnTo>
                    <a:pt x="15579" y="1135"/>
                  </a:lnTo>
                  <a:lnTo>
                    <a:pt x="16268" y="1812"/>
                  </a:lnTo>
                  <a:lnTo>
                    <a:pt x="16590" y="2150"/>
                  </a:lnTo>
                  <a:lnTo>
                    <a:pt x="16912" y="2512"/>
                  </a:lnTo>
                  <a:lnTo>
                    <a:pt x="17601" y="3285"/>
                  </a:lnTo>
                  <a:lnTo>
                    <a:pt x="18199" y="4059"/>
                  </a:lnTo>
                  <a:lnTo>
                    <a:pt x="18842" y="4904"/>
                  </a:lnTo>
                  <a:lnTo>
                    <a:pt x="19118" y="5315"/>
                  </a:lnTo>
                  <a:lnTo>
                    <a:pt x="19669" y="6185"/>
                  </a:lnTo>
                  <a:lnTo>
                    <a:pt x="19899" y="6644"/>
                  </a:lnTo>
                  <a:lnTo>
                    <a:pt x="20405" y="7538"/>
                  </a:lnTo>
                  <a:lnTo>
                    <a:pt x="20588" y="7997"/>
                  </a:lnTo>
                  <a:lnTo>
                    <a:pt x="20772" y="8432"/>
                  </a:lnTo>
                  <a:lnTo>
                    <a:pt x="21140" y="9350"/>
                  </a:lnTo>
                  <a:lnTo>
                    <a:pt x="21278" y="9833"/>
                  </a:lnTo>
                  <a:lnTo>
                    <a:pt x="21554" y="11211"/>
                  </a:lnTo>
                  <a:lnTo>
                    <a:pt x="21600" y="11670"/>
                  </a:lnTo>
                  <a:lnTo>
                    <a:pt x="21600" y="13023"/>
                  </a:lnTo>
                  <a:lnTo>
                    <a:pt x="21324" y="14328"/>
                  </a:lnTo>
                  <a:lnTo>
                    <a:pt x="21186" y="14763"/>
                  </a:lnTo>
                  <a:lnTo>
                    <a:pt x="21002" y="15174"/>
                  </a:lnTo>
                  <a:lnTo>
                    <a:pt x="20542" y="15995"/>
                  </a:lnTo>
                  <a:lnTo>
                    <a:pt x="19899" y="16768"/>
                  </a:lnTo>
                  <a:lnTo>
                    <a:pt x="19577" y="17179"/>
                  </a:lnTo>
                  <a:lnTo>
                    <a:pt x="19164" y="17541"/>
                  </a:lnTo>
                  <a:lnTo>
                    <a:pt x="18704" y="17904"/>
                  </a:lnTo>
                  <a:lnTo>
                    <a:pt x="18245" y="18242"/>
                  </a:lnTo>
                  <a:lnTo>
                    <a:pt x="17739" y="18556"/>
                  </a:lnTo>
                  <a:lnTo>
                    <a:pt x="17142" y="18894"/>
                  </a:lnTo>
                  <a:lnTo>
                    <a:pt x="16544" y="19184"/>
                  </a:lnTo>
                  <a:lnTo>
                    <a:pt x="15901" y="19474"/>
                  </a:lnTo>
                  <a:lnTo>
                    <a:pt x="15211" y="19740"/>
                  </a:lnTo>
                  <a:lnTo>
                    <a:pt x="14476" y="20006"/>
                  </a:lnTo>
                  <a:lnTo>
                    <a:pt x="13649" y="20247"/>
                  </a:lnTo>
                  <a:lnTo>
                    <a:pt x="12822" y="20465"/>
                  </a:lnTo>
                  <a:lnTo>
                    <a:pt x="11948" y="20658"/>
                  </a:lnTo>
                  <a:lnTo>
                    <a:pt x="10983" y="20852"/>
                  </a:lnTo>
                  <a:lnTo>
                    <a:pt x="9972" y="21021"/>
                  </a:lnTo>
                  <a:lnTo>
                    <a:pt x="8961" y="21166"/>
                  </a:lnTo>
                  <a:lnTo>
                    <a:pt x="7858" y="21286"/>
                  </a:lnTo>
                  <a:lnTo>
                    <a:pt x="6663" y="21407"/>
                  </a:lnTo>
                  <a:lnTo>
                    <a:pt x="5468" y="21480"/>
                  </a:lnTo>
                  <a:lnTo>
                    <a:pt x="4182" y="21552"/>
                  </a:lnTo>
                  <a:lnTo>
                    <a:pt x="2849" y="21600"/>
                  </a:lnTo>
                  <a:lnTo>
                    <a:pt x="0" y="21600"/>
                  </a:lnTo>
                  <a:lnTo>
                    <a:pt x="1378" y="21335"/>
                  </a:lnTo>
                  <a:lnTo>
                    <a:pt x="2711" y="21069"/>
                  </a:lnTo>
                  <a:lnTo>
                    <a:pt x="3952" y="20779"/>
                  </a:lnTo>
                  <a:lnTo>
                    <a:pt x="5147" y="20513"/>
                  </a:lnTo>
                  <a:lnTo>
                    <a:pt x="6296" y="20199"/>
                  </a:lnTo>
                  <a:lnTo>
                    <a:pt x="7353" y="19909"/>
                  </a:lnTo>
                  <a:lnTo>
                    <a:pt x="8364" y="19595"/>
                  </a:lnTo>
                  <a:lnTo>
                    <a:pt x="9329" y="19281"/>
                  </a:lnTo>
                  <a:lnTo>
                    <a:pt x="10248" y="18943"/>
                  </a:lnTo>
                  <a:lnTo>
                    <a:pt x="11075" y="18629"/>
                  </a:lnTo>
                  <a:lnTo>
                    <a:pt x="12638" y="17952"/>
                  </a:lnTo>
                  <a:lnTo>
                    <a:pt x="13327" y="17590"/>
                  </a:lnTo>
                  <a:lnTo>
                    <a:pt x="13971" y="17227"/>
                  </a:lnTo>
                  <a:lnTo>
                    <a:pt x="14568" y="16865"/>
                  </a:lnTo>
                  <a:lnTo>
                    <a:pt x="15120" y="16503"/>
                  </a:lnTo>
                  <a:lnTo>
                    <a:pt x="15625" y="16116"/>
                  </a:lnTo>
                  <a:lnTo>
                    <a:pt x="16085" y="15754"/>
                  </a:lnTo>
                  <a:lnTo>
                    <a:pt x="16498" y="15367"/>
                  </a:lnTo>
                  <a:lnTo>
                    <a:pt x="16912" y="15005"/>
                  </a:lnTo>
                  <a:lnTo>
                    <a:pt x="17555" y="14231"/>
                  </a:lnTo>
                  <a:lnTo>
                    <a:pt x="17831" y="13845"/>
                  </a:lnTo>
                  <a:lnTo>
                    <a:pt x="18061" y="13458"/>
                  </a:lnTo>
                  <a:lnTo>
                    <a:pt x="18428" y="12685"/>
                  </a:lnTo>
                  <a:lnTo>
                    <a:pt x="18566" y="12274"/>
                  </a:lnTo>
                  <a:lnTo>
                    <a:pt x="18750" y="11501"/>
                  </a:lnTo>
                  <a:lnTo>
                    <a:pt x="18796" y="11115"/>
                  </a:lnTo>
                  <a:lnTo>
                    <a:pt x="18842" y="10316"/>
                  </a:lnTo>
                  <a:lnTo>
                    <a:pt x="18842" y="9930"/>
                  </a:lnTo>
                  <a:lnTo>
                    <a:pt x="18796" y="9543"/>
                  </a:lnTo>
                  <a:lnTo>
                    <a:pt x="18658" y="8746"/>
                  </a:lnTo>
                  <a:lnTo>
                    <a:pt x="18566" y="8359"/>
                  </a:lnTo>
                  <a:lnTo>
                    <a:pt x="18428" y="7997"/>
                  </a:lnTo>
                  <a:lnTo>
                    <a:pt x="18199" y="7224"/>
                  </a:lnTo>
                  <a:lnTo>
                    <a:pt x="17877" y="6499"/>
                  </a:lnTo>
                  <a:lnTo>
                    <a:pt x="17142" y="5049"/>
                  </a:lnTo>
                  <a:lnTo>
                    <a:pt x="16728" y="4373"/>
                  </a:lnTo>
                  <a:lnTo>
                    <a:pt x="16314" y="3720"/>
                  </a:lnTo>
                  <a:lnTo>
                    <a:pt x="15947" y="3068"/>
                  </a:lnTo>
                  <a:lnTo>
                    <a:pt x="15211" y="1908"/>
                  </a:lnTo>
                  <a:lnTo>
                    <a:pt x="14890" y="1377"/>
                  </a:lnTo>
                  <a:lnTo>
                    <a:pt x="14614" y="869"/>
                  </a:lnTo>
                  <a:lnTo>
                    <a:pt x="14384" y="410"/>
                  </a:lnTo>
                  <a:lnTo>
                    <a:pt x="14246" y="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69" name="Shape"/>
            <p:cNvSpPr/>
            <p:nvPr/>
          </p:nvSpPr>
          <p:spPr>
            <a:xfrm>
              <a:off x="-1" y="216798"/>
              <a:ext cx="474038" cy="803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21" y="21600"/>
                  </a:moveTo>
                  <a:lnTo>
                    <a:pt x="11028" y="21329"/>
                  </a:lnTo>
                  <a:lnTo>
                    <a:pt x="10592" y="21045"/>
                  </a:lnTo>
                  <a:lnTo>
                    <a:pt x="10178" y="20723"/>
                  </a:lnTo>
                  <a:lnTo>
                    <a:pt x="9742" y="20400"/>
                  </a:lnTo>
                  <a:lnTo>
                    <a:pt x="9306" y="20051"/>
                  </a:lnTo>
                  <a:lnTo>
                    <a:pt x="8871" y="19690"/>
                  </a:lnTo>
                  <a:lnTo>
                    <a:pt x="7955" y="18915"/>
                  </a:lnTo>
                  <a:lnTo>
                    <a:pt x="7519" y="18502"/>
                  </a:lnTo>
                  <a:lnTo>
                    <a:pt x="7061" y="18076"/>
                  </a:lnTo>
                  <a:lnTo>
                    <a:pt x="6626" y="17650"/>
                  </a:lnTo>
                  <a:lnTo>
                    <a:pt x="6168" y="17198"/>
                  </a:lnTo>
                  <a:lnTo>
                    <a:pt x="5732" y="16746"/>
                  </a:lnTo>
                  <a:lnTo>
                    <a:pt x="5296" y="16281"/>
                  </a:lnTo>
                  <a:lnTo>
                    <a:pt x="4860" y="15803"/>
                  </a:lnTo>
                  <a:lnTo>
                    <a:pt x="4446" y="15326"/>
                  </a:lnTo>
                  <a:lnTo>
                    <a:pt x="4054" y="14835"/>
                  </a:lnTo>
                  <a:lnTo>
                    <a:pt x="3639" y="14345"/>
                  </a:lnTo>
                  <a:lnTo>
                    <a:pt x="2898" y="13337"/>
                  </a:lnTo>
                  <a:lnTo>
                    <a:pt x="2550" y="12834"/>
                  </a:lnTo>
                  <a:lnTo>
                    <a:pt x="2201" y="12318"/>
                  </a:lnTo>
                  <a:lnTo>
                    <a:pt x="1896" y="11814"/>
                  </a:lnTo>
                  <a:lnTo>
                    <a:pt x="1591" y="11298"/>
                  </a:lnTo>
                  <a:lnTo>
                    <a:pt x="1307" y="10793"/>
                  </a:lnTo>
                  <a:lnTo>
                    <a:pt x="1068" y="10277"/>
                  </a:lnTo>
                  <a:lnTo>
                    <a:pt x="828" y="9773"/>
                  </a:lnTo>
                  <a:lnTo>
                    <a:pt x="632" y="9270"/>
                  </a:lnTo>
                  <a:lnTo>
                    <a:pt x="457" y="8766"/>
                  </a:lnTo>
                  <a:lnTo>
                    <a:pt x="305" y="8275"/>
                  </a:lnTo>
                  <a:lnTo>
                    <a:pt x="174" y="7772"/>
                  </a:lnTo>
                  <a:lnTo>
                    <a:pt x="87" y="7294"/>
                  </a:lnTo>
                  <a:lnTo>
                    <a:pt x="21" y="6816"/>
                  </a:lnTo>
                  <a:lnTo>
                    <a:pt x="0" y="6352"/>
                  </a:lnTo>
                  <a:lnTo>
                    <a:pt x="21" y="5887"/>
                  </a:lnTo>
                  <a:lnTo>
                    <a:pt x="65" y="5435"/>
                  </a:lnTo>
                  <a:lnTo>
                    <a:pt x="152" y="5009"/>
                  </a:lnTo>
                  <a:lnTo>
                    <a:pt x="261" y="4583"/>
                  </a:lnTo>
                  <a:lnTo>
                    <a:pt x="435" y="4170"/>
                  </a:lnTo>
                  <a:lnTo>
                    <a:pt x="632" y="3769"/>
                  </a:lnTo>
                  <a:lnTo>
                    <a:pt x="871" y="3382"/>
                  </a:lnTo>
                  <a:lnTo>
                    <a:pt x="1176" y="3021"/>
                  </a:lnTo>
                  <a:lnTo>
                    <a:pt x="1503" y="2672"/>
                  </a:lnTo>
                  <a:lnTo>
                    <a:pt x="1896" y="2336"/>
                  </a:lnTo>
                  <a:lnTo>
                    <a:pt x="2332" y="2027"/>
                  </a:lnTo>
                  <a:lnTo>
                    <a:pt x="2811" y="1730"/>
                  </a:lnTo>
                  <a:lnTo>
                    <a:pt x="3334" y="1446"/>
                  </a:lnTo>
                  <a:lnTo>
                    <a:pt x="3923" y="1200"/>
                  </a:lnTo>
                  <a:lnTo>
                    <a:pt x="4577" y="968"/>
                  </a:lnTo>
                  <a:lnTo>
                    <a:pt x="5274" y="761"/>
                  </a:lnTo>
                  <a:lnTo>
                    <a:pt x="6015" y="568"/>
                  </a:lnTo>
                  <a:lnTo>
                    <a:pt x="6822" y="413"/>
                  </a:lnTo>
                  <a:lnTo>
                    <a:pt x="7694" y="271"/>
                  </a:lnTo>
                  <a:lnTo>
                    <a:pt x="8631" y="167"/>
                  </a:lnTo>
                  <a:lnTo>
                    <a:pt x="9633" y="77"/>
                  </a:lnTo>
                  <a:lnTo>
                    <a:pt x="10680" y="25"/>
                  </a:lnTo>
                  <a:lnTo>
                    <a:pt x="11791" y="0"/>
                  </a:lnTo>
                  <a:lnTo>
                    <a:pt x="12990" y="12"/>
                  </a:lnTo>
                  <a:lnTo>
                    <a:pt x="14254" y="51"/>
                  </a:lnTo>
                  <a:lnTo>
                    <a:pt x="15584" y="116"/>
                  </a:lnTo>
                  <a:lnTo>
                    <a:pt x="16979" y="219"/>
                  </a:lnTo>
                  <a:lnTo>
                    <a:pt x="18461" y="348"/>
                  </a:lnTo>
                  <a:lnTo>
                    <a:pt x="19987" y="516"/>
                  </a:lnTo>
                  <a:lnTo>
                    <a:pt x="21600" y="723"/>
                  </a:lnTo>
                  <a:lnTo>
                    <a:pt x="20226" y="774"/>
                  </a:lnTo>
                  <a:lnTo>
                    <a:pt x="18897" y="852"/>
                  </a:lnTo>
                  <a:lnTo>
                    <a:pt x="17654" y="955"/>
                  </a:lnTo>
                  <a:lnTo>
                    <a:pt x="16456" y="1071"/>
                  </a:lnTo>
                  <a:lnTo>
                    <a:pt x="15344" y="1200"/>
                  </a:lnTo>
                  <a:lnTo>
                    <a:pt x="14254" y="1368"/>
                  </a:lnTo>
                  <a:lnTo>
                    <a:pt x="13273" y="1536"/>
                  </a:lnTo>
                  <a:lnTo>
                    <a:pt x="12336" y="1730"/>
                  </a:lnTo>
                  <a:lnTo>
                    <a:pt x="11464" y="1936"/>
                  </a:lnTo>
                  <a:lnTo>
                    <a:pt x="10636" y="2169"/>
                  </a:lnTo>
                  <a:lnTo>
                    <a:pt x="9873" y="2414"/>
                  </a:lnTo>
                  <a:lnTo>
                    <a:pt x="9176" y="2672"/>
                  </a:lnTo>
                  <a:lnTo>
                    <a:pt x="8522" y="2943"/>
                  </a:lnTo>
                  <a:lnTo>
                    <a:pt x="7912" y="3227"/>
                  </a:lnTo>
                  <a:lnTo>
                    <a:pt x="7367" y="3537"/>
                  </a:lnTo>
                  <a:lnTo>
                    <a:pt x="6865" y="3847"/>
                  </a:lnTo>
                  <a:lnTo>
                    <a:pt x="6408" y="4170"/>
                  </a:lnTo>
                  <a:lnTo>
                    <a:pt x="5993" y="4518"/>
                  </a:lnTo>
                  <a:lnTo>
                    <a:pt x="5645" y="4867"/>
                  </a:lnTo>
                  <a:lnTo>
                    <a:pt x="5318" y="5216"/>
                  </a:lnTo>
                  <a:lnTo>
                    <a:pt x="5034" y="5590"/>
                  </a:lnTo>
                  <a:lnTo>
                    <a:pt x="4795" y="5964"/>
                  </a:lnTo>
                  <a:lnTo>
                    <a:pt x="4598" y="6352"/>
                  </a:lnTo>
                  <a:lnTo>
                    <a:pt x="4424" y="6752"/>
                  </a:lnTo>
                  <a:lnTo>
                    <a:pt x="4293" y="7152"/>
                  </a:lnTo>
                  <a:lnTo>
                    <a:pt x="4206" y="7565"/>
                  </a:lnTo>
                  <a:lnTo>
                    <a:pt x="4141" y="7991"/>
                  </a:lnTo>
                  <a:lnTo>
                    <a:pt x="4119" y="8405"/>
                  </a:lnTo>
                  <a:lnTo>
                    <a:pt x="4119" y="8831"/>
                  </a:lnTo>
                  <a:lnTo>
                    <a:pt x="4141" y="9257"/>
                  </a:lnTo>
                  <a:lnTo>
                    <a:pt x="4184" y="9683"/>
                  </a:lnTo>
                  <a:lnTo>
                    <a:pt x="4272" y="10122"/>
                  </a:lnTo>
                  <a:lnTo>
                    <a:pt x="4490" y="11001"/>
                  </a:lnTo>
                  <a:lnTo>
                    <a:pt x="4642" y="11427"/>
                  </a:lnTo>
                  <a:lnTo>
                    <a:pt x="4991" y="12305"/>
                  </a:lnTo>
                  <a:lnTo>
                    <a:pt x="5187" y="12744"/>
                  </a:lnTo>
                  <a:lnTo>
                    <a:pt x="5405" y="13183"/>
                  </a:lnTo>
                  <a:lnTo>
                    <a:pt x="5884" y="14035"/>
                  </a:lnTo>
                  <a:lnTo>
                    <a:pt x="6408" y="14887"/>
                  </a:lnTo>
                  <a:lnTo>
                    <a:pt x="6669" y="15300"/>
                  </a:lnTo>
                  <a:lnTo>
                    <a:pt x="6952" y="15713"/>
                  </a:lnTo>
                  <a:lnTo>
                    <a:pt x="7214" y="16113"/>
                  </a:lnTo>
                  <a:lnTo>
                    <a:pt x="7803" y="16901"/>
                  </a:lnTo>
                  <a:lnTo>
                    <a:pt x="8369" y="17663"/>
                  </a:lnTo>
                  <a:lnTo>
                    <a:pt x="8914" y="18373"/>
                  </a:lnTo>
                  <a:lnTo>
                    <a:pt x="9960" y="19677"/>
                  </a:lnTo>
                  <a:lnTo>
                    <a:pt x="10832" y="20761"/>
                  </a:lnTo>
                  <a:lnTo>
                    <a:pt x="11181" y="21213"/>
                  </a:lnTo>
                  <a:lnTo>
                    <a:pt x="11312" y="21420"/>
                  </a:lnTo>
                  <a:lnTo>
                    <a:pt x="11421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70" name="Shape"/>
            <p:cNvSpPr/>
            <p:nvPr/>
          </p:nvSpPr>
          <p:spPr>
            <a:xfrm>
              <a:off x="162526" y="338747"/>
              <a:ext cx="325040" cy="609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91" y="21600"/>
                  </a:moveTo>
                  <a:lnTo>
                    <a:pt x="9293" y="21020"/>
                  </a:lnTo>
                  <a:lnTo>
                    <a:pt x="8563" y="20389"/>
                  </a:lnTo>
                  <a:lnTo>
                    <a:pt x="7834" y="19690"/>
                  </a:lnTo>
                  <a:lnTo>
                    <a:pt x="7041" y="18940"/>
                  </a:lnTo>
                  <a:lnTo>
                    <a:pt x="6248" y="18122"/>
                  </a:lnTo>
                  <a:lnTo>
                    <a:pt x="5455" y="17286"/>
                  </a:lnTo>
                  <a:lnTo>
                    <a:pt x="4313" y="15957"/>
                  </a:lnTo>
                  <a:lnTo>
                    <a:pt x="3933" y="15496"/>
                  </a:lnTo>
                  <a:lnTo>
                    <a:pt x="3203" y="14559"/>
                  </a:lnTo>
                  <a:lnTo>
                    <a:pt x="2854" y="14081"/>
                  </a:lnTo>
                  <a:lnTo>
                    <a:pt x="2537" y="13604"/>
                  </a:lnTo>
                  <a:lnTo>
                    <a:pt x="1903" y="12632"/>
                  </a:lnTo>
                  <a:lnTo>
                    <a:pt x="1617" y="12155"/>
                  </a:lnTo>
                  <a:lnTo>
                    <a:pt x="1363" y="11660"/>
                  </a:lnTo>
                  <a:lnTo>
                    <a:pt x="1110" y="11183"/>
                  </a:lnTo>
                  <a:lnTo>
                    <a:pt x="888" y="10706"/>
                  </a:lnTo>
                  <a:lnTo>
                    <a:pt x="697" y="10211"/>
                  </a:lnTo>
                  <a:lnTo>
                    <a:pt x="507" y="9734"/>
                  </a:lnTo>
                  <a:lnTo>
                    <a:pt x="348" y="9257"/>
                  </a:lnTo>
                  <a:lnTo>
                    <a:pt x="222" y="8779"/>
                  </a:lnTo>
                  <a:lnTo>
                    <a:pt x="126" y="8302"/>
                  </a:lnTo>
                  <a:lnTo>
                    <a:pt x="0" y="7381"/>
                  </a:lnTo>
                  <a:lnTo>
                    <a:pt x="0" y="6938"/>
                  </a:lnTo>
                  <a:lnTo>
                    <a:pt x="31" y="6495"/>
                  </a:lnTo>
                  <a:lnTo>
                    <a:pt x="95" y="6035"/>
                  </a:lnTo>
                  <a:lnTo>
                    <a:pt x="190" y="5608"/>
                  </a:lnTo>
                  <a:lnTo>
                    <a:pt x="317" y="5182"/>
                  </a:lnTo>
                  <a:lnTo>
                    <a:pt x="507" y="4790"/>
                  </a:lnTo>
                  <a:lnTo>
                    <a:pt x="697" y="4381"/>
                  </a:lnTo>
                  <a:lnTo>
                    <a:pt x="951" y="4006"/>
                  </a:lnTo>
                  <a:lnTo>
                    <a:pt x="1268" y="3631"/>
                  </a:lnTo>
                  <a:lnTo>
                    <a:pt x="1617" y="3273"/>
                  </a:lnTo>
                  <a:lnTo>
                    <a:pt x="1998" y="2932"/>
                  </a:lnTo>
                  <a:lnTo>
                    <a:pt x="2442" y="2608"/>
                  </a:lnTo>
                  <a:lnTo>
                    <a:pt x="2918" y="2284"/>
                  </a:lnTo>
                  <a:lnTo>
                    <a:pt x="3457" y="1994"/>
                  </a:lnTo>
                  <a:lnTo>
                    <a:pt x="4028" y="1721"/>
                  </a:lnTo>
                  <a:lnTo>
                    <a:pt x="4694" y="1449"/>
                  </a:lnTo>
                  <a:lnTo>
                    <a:pt x="5360" y="1210"/>
                  </a:lnTo>
                  <a:lnTo>
                    <a:pt x="6121" y="988"/>
                  </a:lnTo>
                  <a:lnTo>
                    <a:pt x="6946" y="784"/>
                  </a:lnTo>
                  <a:lnTo>
                    <a:pt x="7802" y="613"/>
                  </a:lnTo>
                  <a:lnTo>
                    <a:pt x="8722" y="460"/>
                  </a:lnTo>
                  <a:lnTo>
                    <a:pt x="9705" y="323"/>
                  </a:lnTo>
                  <a:lnTo>
                    <a:pt x="10784" y="204"/>
                  </a:lnTo>
                  <a:lnTo>
                    <a:pt x="11895" y="119"/>
                  </a:lnTo>
                  <a:lnTo>
                    <a:pt x="13068" y="51"/>
                  </a:lnTo>
                  <a:lnTo>
                    <a:pt x="14337" y="17"/>
                  </a:lnTo>
                  <a:lnTo>
                    <a:pt x="15638" y="0"/>
                  </a:lnTo>
                  <a:lnTo>
                    <a:pt x="17033" y="17"/>
                  </a:lnTo>
                  <a:lnTo>
                    <a:pt x="18460" y="51"/>
                  </a:lnTo>
                  <a:lnTo>
                    <a:pt x="19983" y="136"/>
                  </a:lnTo>
                  <a:lnTo>
                    <a:pt x="21600" y="238"/>
                  </a:lnTo>
                  <a:lnTo>
                    <a:pt x="20237" y="358"/>
                  </a:lnTo>
                  <a:lnTo>
                    <a:pt x="18936" y="511"/>
                  </a:lnTo>
                  <a:lnTo>
                    <a:pt x="17731" y="681"/>
                  </a:lnTo>
                  <a:lnTo>
                    <a:pt x="16557" y="869"/>
                  </a:lnTo>
                  <a:lnTo>
                    <a:pt x="15447" y="1074"/>
                  </a:lnTo>
                  <a:lnTo>
                    <a:pt x="14432" y="1278"/>
                  </a:lnTo>
                  <a:lnTo>
                    <a:pt x="13449" y="1517"/>
                  </a:lnTo>
                  <a:lnTo>
                    <a:pt x="12529" y="1755"/>
                  </a:lnTo>
                  <a:lnTo>
                    <a:pt x="11673" y="2011"/>
                  </a:lnTo>
                  <a:lnTo>
                    <a:pt x="10848" y="2284"/>
                  </a:lnTo>
                  <a:lnTo>
                    <a:pt x="10086" y="2557"/>
                  </a:lnTo>
                  <a:lnTo>
                    <a:pt x="9388" y="2864"/>
                  </a:lnTo>
                  <a:lnTo>
                    <a:pt x="8722" y="3170"/>
                  </a:lnTo>
                  <a:lnTo>
                    <a:pt x="8119" y="3477"/>
                  </a:lnTo>
                  <a:lnTo>
                    <a:pt x="7580" y="3818"/>
                  </a:lnTo>
                  <a:lnTo>
                    <a:pt x="7073" y="4142"/>
                  </a:lnTo>
                  <a:lnTo>
                    <a:pt x="6629" y="4500"/>
                  </a:lnTo>
                  <a:lnTo>
                    <a:pt x="6216" y="4858"/>
                  </a:lnTo>
                  <a:lnTo>
                    <a:pt x="5836" y="5216"/>
                  </a:lnTo>
                  <a:lnTo>
                    <a:pt x="5518" y="5591"/>
                  </a:lnTo>
                  <a:lnTo>
                    <a:pt x="5233" y="5966"/>
                  </a:lnTo>
                  <a:lnTo>
                    <a:pt x="4979" y="6376"/>
                  </a:lnTo>
                  <a:lnTo>
                    <a:pt x="4757" y="6768"/>
                  </a:lnTo>
                  <a:lnTo>
                    <a:pt x="4599" y="7160"/>
                  </a:lnTo>
                  <a:lnTo>
                    <a:pt x="4440" y="7569"/>
                  </a:lnTo>
                  <a:lnTo>
                    <a:pt x="4250" y="8387"/>
                  </a:lnTo>
                  <a:lnTo>
                    <a:pt x="4218" y="8796"/>
                  </a:lnTo>
                  <a:lnTo>
                    <a:pt x="4186" y="9223"/>
                  </a:lnTo>
                  <a:lnTo>
                    <a:pt x="4186" y="9649"/>
                  </a:lnTo>
                  <a:lnTo>
                    <a:pt x="4218" y="10075"/>
                  </a:lnTo>
                  <a:lnTo>
                    <a:pt x="4281" y="10484"/>
                  </a:lnTo>
                  <a:lnTo>
                    <a:pt x="4345" y="10910"/>
                  </a:lnTo>
                  <a:lnTo>
                    <a:pt x="4440" y="11337"/>
                  </a:lnTo>
                  <a:lnTo>
                    <a:pt x="4694" y="12189"/>
                  </a:lnTo>
                  <a:lnTo>
                    <a:pt x="5011" y="13041"/>
                  </a:lnTo>
                  <a:lnTo>
                    <a:pt x="5392" y="13877"/>
                  </a:lnTo>
                  <a:lnTo>
                    <a:pt x="5614" y="14286"/>
                  </a:lnTo>
                  <a:lnTo>
                    <a:pt x="5804" y="14695"/>
                  </a:lnTo>
                  <a:lnTo>
                    <a:pt x="6026" y="15104"/>
                  </a:lnTo>
                  <a:lnTo>
                    <a:pt x="6248" y="15496"/>
                  </a:lnTo>
                  <a:lnTo>
                    <a:pt x="6724" y="16280"/>
                  </a:lnTo>
                  <a:lnTo>
                    <a:pt x="7199" y="17031"/>
                  </a:lnTo>
                  <a:lnTo>
                    <a:pt x="7707" y="17747"/>
                  </a:lnTo>
                  <a:lnTo>
                    <a:pt x="8151" y="18446"/>
                  </a:lnTo>
                  <a:lnTo>
                    <a:pt x="9007" y="19690"/>
                  </a:lnTo>
                  <a:lnTo>
                    <a:pt x="9356" y="20253"/>
                  </a:lnTo>
                  <a:lnTo>
                    <a:pt x="9642" y="20764"/>
                  </a:lnTo>
                  <a:lnTo>
                    <a:pt x="9864" y="21207"/>
                  </a:lnTo>
                  <a:lnTo>
                    <a:pt x="9927" y="21412"/>
                  </a:lnTo>
                  <a:lnTo>
                    <a:pt x="9991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71" name="Shape"/>
            <p:cNvSpPr/>
            <p:nvPr/>
          </p:nvSpPr>
          <p:spPr>
            <a:xfrm>
              <a:off x="277649" y="420047"/>
              <a:ext cx="225734" cy="429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3" y="21600"/>
                  </a:moveTo>
                  <a:lnTo>
                    <a:pt x="6741" y="21045"/>
                  </a:lnTo>
                  <a:lnTo>
                    <a:pt x="6099" y="20441"/>
                  </a:lnTo>
                  <a:lnTo>
                    <a:pt x="5411" y="19788"/>
                  </a:lnTo>
                  <a:lnTo>
                    <a:pt x="5090" y="19426"/>
                  </a:lnTo>
                  <a:lnTo>
                    <a:pt x="4723" y="19064"/>
                  </a:lnTo>
                  <a:lnTo>
                    <a:pt x="4081" y="18315"/>
                  </a:lnTo>
                  <a:lnTo>
                    <a:pt x="3393" y="17517"/>
                  </a:lnTo>
                  <a:lnTo>
                    <a:pt x="2797" y="16696"/>
                  </a:lnTo>
                  <a:lnTo>
                    <a:pt x="2522" y="16261"/>
                  </a:lnTo>
                  <a:lnTo>
                    <a:pt x="2247" y="15850"/>
                  </a:lnTo>
                  <a:lnTo>
                    <a:pt x="1971" y="15391"/>
                  </a:lnTo>
                  <a:lnTo>
                    <a:pt x="1696" y="14956"/>
                  </a:lnTo>
                  <a:lnTo>
                    <a:pt x="1238" y="14062"/>
                  </a:lnTo>
                  <a:lnTo>
                    <a:pt x="1054" y="13603"/>
                  </a:lnTo>
                  <a:lnTo>
                    <a:pt x="825" y="13144"/>
                  </a:lnTo>
                  <a:lnTo>
                    <a:pt x="642" y="12685"/>
                  </a:lnTo>
                  <a:lnTo>
                    <a:pt x="229" y="11308"/>
                  </a:lnTo>
                  <a:lnTo>
                    <a:pt x="91" y="10389"/>
                  </a:lnTo>
                  <a:lnTo>
                    <a:pt x="0" y="9471"/>
                  </a:lnTo>
                  <a:lnTo>
                    <a:pt x="0" y="9036"/>
                  </a:lnTo>
                  <a:lnTo>
                    <a:pt x="45" y="8577"/>
                  </a:lnTo>
                  <a:lnTo>
                    <a:pt x="91" y="8142"/>
                  </a:lnTo>
                  <a:lnTo>
                    <a:pt x="183" y="7683"/>
                  </a:lnTo>
                  <a:lnTo>
                    <a:pt x="321" y="7272"/>
                  </a:lnTo>
                  <a:lnTo>
                    <a:pt x="458" y="6837"/>
                  </a:lnTo>
                  <a:lnTo>
                    <a:pt x="642" y="6402"/>
                  </a:lnTo>
                  <a:lnTo>
                    <a:pt x="871" y="5991"/>
                  </a:lnTo>
                  <a:lnTo>
                    <a:pt x="1100" y="5605"/>
                  </a:lnTo>
                  <a:lnTo>
                    <a:pt x="1375" y="5194"/>
                  </a:lnTo>
                  <a:lnTo>
                    <a:pt x="1696" y="4808"/>
                  </a:lnTo>
                  <a:lnTo>
                    <a:pt x="2063" y="4421"/>
                  </a:lnTo>
                  <a:lnTo>
                    <a:pt x="2889" y="3696"/>
                  </a:lnTo>
                  <a:lnTo>
                    <a:pt x="3393" y="3358"/>
                  </a:lnTo>
                  <a:lnTo>
                    <a:pt x="3943" y="3020"/>
                  </a:lnTo>
                  <a:lnTo>
                    <a:pt x="4494" y="2706"/>
                  </a:lnTo>
                  <a:lnTo>
                    <a:pt x="5778" y="2126"/>
                  </a:lnTo>
                  <a:lnTo>
                    <a:pt x="6466" y="1860"/>
                  </a:lnTo>
                  <a:lnTo>
                    <a:pt x="7199" y="1594"/>
                  </a:lnTo>
                  <a:lnTo>
                    <a:pt x="7979" y="1353"/>
                  </a:lnTo>
                  <a:lnTo>
                    <a:pt x="9722" y="918"/>
                  </a:lnTo>
                  <a:lnTo>
                    <a:pt x="11648" y="579"/>
                  </a:lnTo>
                  <a:lnTo>
                    <a:pt x="12703" y="434"/>
                  </a:lnTo>
                  <a:lnTo>
                    <a:pt x="13803" y="289"/>
                  </a:lnTo>
                  <a:lnTo>
                    <a:pt x="14950" y="193"/>
                  </a:lnTo>
                  <a:lnTo>
                    <a:pt x="16188" y="96"/>
                  </a:lnTo>
                  <a:lnTo>
                    <a:pt x="17472" y="48"/>
                  </a:lnTo>
                  <a:lnTo>
                    <a:pt x="18802" y="0"/>
                  </a:lnTo>
                  <a:lnTo>
                    <a:pt x="21600" y="0"/>
                  </a:lnTo>
                  <a:lnTo>
                    <a:pt x="20224" y="265"/>
                  </a:lnTo>
                  <a:lnTo>
                    <a:pt x="17656" y="797"/>
                  </a:lnTo>
                  <a:lnTo>
                    <a:pt x="15363" y="1377"/>
                  </a:lnTo>
                  <a:lnTo>
                    <a:pt x="14308" y="1691"/>
                  </a:lnTo>
                  <a:lnTo>
                    <a:pt x="13299" y="2005"/>
                  </a:lnTo>
                  <a:lnTo>
                    <a:pt x="12336" y="2319"/>
                  </a:lnTo>
                  <a:lnTo>
                    <a:pt x="11419" y="2633"/>
                  </a:lnTo>
                  <a:lnTo>
                    <a:pt x="9768" y="3310"/>
                  </a:lnTo>
                  <a:lnTo>
                    <a:pt x="9034" y="3648"/>
                  </a:lnTo>
                  <a:lnTo>
                    <a:pt x="7704" y="4348"/>
                  </a:lnTo>
                  <a:lnTo>
                    <a:pt x="7108" y="4735"/>
                  </a:lnTo>
                  <a:lnTo>
                    <a:pt x="6557" y="5097"/>
                  </a:lnTo>
                  <a:lnTo>
                    <a:pt x="6053" y="5460"/>
                  </a:lnTo>
                  <a:lnTo>
                    <a:pt x="5594" y="5846"/>
                  </a:lnTo>
                  <a:lnTo>
                    <a:pt x="5136" y="6209"/>
                  </a:lnTo>
                  <a:lnTo>
                    <a:pt x="4769" y="6595"/>
                  </a:lnTo>
                  <a:lnTo>
                    <a:pt x="4127" y="7369"/>
                  </a:lnTo>
                  <a:lnTo>
                    <a:pt x="3852" y="7755"/>
                  </a:lnTo>
                  <a:lnTo>
                    <a:pt x="3622" y="8142"/>
                  </a:lnTo>
                  <a:lnTo>
                    <a:pt x="3347" y="8528"/>
                  </a:lnTo>
                  <a:lnTo>
                    <a:pt x="3072" y="9302"/>
                  </a:lnTo>
                  <a:lnTo>
                    <a:pt x="2935" y="9712"/>
                  </a:lnTo>
                  <a:lnTo>
                    <a:pt x="2843" y="10099"/>
                  </a:lnTo>
                  <a:lnTo>
                    <a:pt x="2797" y="10485"/>
                  </a:lnTo>
                  <a:lnTo>
                    <a:pt x="2797" y="11670"/>
                  </a:lnTo>
                  <a:lnTo>
                    <a:pt x="2843" y="12057"/>
                  </a:lnTo>
                  <a:lnTo>
                    <a:pt x="2980" y="12830"/>
                  </a:lnTo>
                  <a:lnTo>
                    <a:pt x="3164" y="13603"/>
                  </a:lnTo>
                  <a:lnTo>
                    <a:pt x="3439" y="14352"/>
                  </a:lnTo>
                  <a:lnTo>
                    <a:pt x="3806" y="15101"/>
                  </a:lnTo>
                  <a:lnTo>
                    <a:pt x="4173" y="15826"/>
                  </a:lnTo>
                  <a:lnTo>
                    <a:pt x="4540" y="16527"/>
                  </a:lnTo>
                  <a:lnTo>
                    <a:pt x="4952" y="17227"/>
                  </a:lnTo>
                  <a:lnTo>
                    <a:pt x="5319" y="17880"/>
                  </a:lnTo>
                  <a:lnTo>
                    <a:pt x="5732" y="18508"/>
                  </a:lnTo>
                  <a:lnTo>
                    <a:pt x="6466" y="19692"/>
                  </a:lnTo>
                  <a:lnTo>
                    <a:pt x="6787" y="20223"/>
                  </a:lnTo>
                  <a:lnTo>
                    <a:pt x="7062" y="20731"/>
                  </a:lnTo>
                  <a:lnTo>
                    <a:pt x="7245" y="21190"/>
                  </a:lnTo>
                  <a:lnTo>
                    <a:pt x="7383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72" name="Shape"/>
            <p:cNvSpPr/>
            <p:nvPr/>
          </p:nvSpPr>
          <p:spPr>
            <a:xfrm>
              <a:off x="1871313" y="742988"/>
              <a:ext cx="22575" cy="76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960" y="21600"/>
                  </a:moveTo>
                  <a:lnTo>
                    <a:pt x="9504" y="21326"/>
                  </a:lnTo>
                  <a:lnTo>
                    <a:pt x="8208" y="21189"/>
                  </a:lnTo>
                  <a:lnTo>
                    <a:pt x="6479" y="20369"/>
                  </a:lnTo>
                  <a:lnTo>
                    <a:pt x="6047" y="19822"/>
                  </a:lnTo>
                  <a:lnTo>
                    <a:pt x="5183" y="18455"/>
                  </a:lnTo>
                  <a:lnTo>
                    <a:pt x="5183" y="5605"/>
                  </a:lnTo>
                  <a:lnTo>
                    <a:pt x="0" y="5605"/>
                  </a:lnTo>
                  <a:lnTo>
                    <a:pt x="0" y="4237"/>
                  </a:lnTo>
                  <a:lnTo>
                    <a:pt x="5615" y="4237"/>
                  </a:lnTo>
                  <a:lnTo>
                    <a:pt x="7776" y="0"/>
                  </a:lnTo>
                  <a:lnTo>
                    <a:pt x="10800" y="0"/>
                  </a:lnTo>
                  <a:lnTo>
                    <a:pt x="10800" y="4237"/>
                  </a:lnTo>
                  <a:lnTo>
                    <a:pt x="20304" y="4237"/>
                  </a:lnTo>
                  <a:lnTo>
                    <a:pt x="20304" y="5605"/>
                  </a:lnTo>
                  <a:lnTo>
                    <a:pt x="10800" y="5605"/>
                  </a:lnTo>
                  <a:lnTo>
                    <a:pt x="10800" y="19412"/>
                  </a:lnTo>
                  <a:lnTo>
                    <a:pt x="11664" y="19822"/>
                  </a:lnTo>
                  <a:lnTo>
                    <a:pt x="12528" y="20096"/>
                  </a:lnTo>
                  <a:lnTo>
                    <a:pt x="21168" y="20096"/>
                  </a:lnTo>
                  <a:lnTo>
                    <a:pt x="21600" y="20916"/>
                  </a:lnTo>
                  <a:lnTo>
                    <a:pt x="19440" y="21189"/>
                  </a:lnTo>
                  <a:lnTo>
                    <a:pt x="17712" y="21326"/>
                  </a:lnTo>
                  <a:lnTo>
                    <a:pt x="15552" y="21463"/>
                  </a:lnTo>
                  <a:lnTo>
                    <a:pt x="12960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73" name="Shape"/>
            <p:cNvSpPr/>
            <p:nvPr/>
          </p:nvSpPr>
          <p:spPr>
            <a:xfrm>
              <a:off x="1828424" y="756538"/>
              <a:ext cx="31604" cy="6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70" y="850"/>
                  </a:moveTo>
                  <a:lnTo>
                    <a:pt x="8059" y="510"/>
                  </a:lnTo>
                  <a:lnTo>
                    <a:pt x="9349" y="340"/>
                  </a:lnTo>
                  <a:lnTo>
                    <a:pt x="10961" y="170"/>
                  </a:lnTo>
                  <a:lnTo>
                    <a:pt x="12895" y="0"/>
                  </a:lnTo>
                  <a:lnTo>
                    <a:pt x="14829" y="170"/>
                  </a:lnTo>
                  <a:lnTo>
                    <a:pt x="16441" y="340"/>
                  </a:lnTo>
                  <a:lnTo>
                    <a:pt x="17731" y="680"/>
                  </a:lnTo>
                  <a:lnTo>
                    <a:pt x="19665" y="1700"/>
                  </a:lnTo>
                  <a:lnTo>
                    <a:pt x="20955" y="3061"/>
                  </a:lnTo>
                  <a:lnTo>
                    <a:pt x="21277" y="3741"/>
                  </a:lnTo>
                  <a:lnTo>
                    <a:pt x="21277" y="4422"/>
                  </a:lnTo>
                  <a:lnTo>
                    <a:pt x="21600" y="5952"/>
                  </a:lnTo>
                  <a:lnTo>
                    <a:pt x="21600" y="21600"/>
                  </a:lnTo>
                  <a:lnTo>
                    <a:pt x="17408" y="21600"/>
                  </a:lnTo>
                  <a:lnTo>
                    <a:pt x="17408" y="4081"/>
                  </a:lnTo>
                  <a:lnTo>
                    <a:pt x="17086" y="3401"/>
                  </a:lnTo>
                  <a:lnTo>
                    <a:pt x="16764" y="2891"/>
                  </a:lnTo>
                  <a:lnTo>
                    <a:pt x="16119" y="2551"/>
                  </a:lnTo>
                  <a:lnTo>
                    <a:pt x="15152" y="2211"/>
                  </a:lnTo>
                  <a:lnTo>
                    <a:pt x="13217" y="1870"/>
                  </a:lnTo>
                  <a:lnTo>
                    <a:pt x="10961" y="1870"/>
                  </a:lnTo>
                  <a:lnTo>
                    <a:pt x="9671" y="2040"/>
                  </a:lnTo>
                  <a:lnTo>
                    <a:pt x="8704" y="2040"/>
                  </a:lnTo>
                  <a:lnTo>
                    <a:pt x="7737" y="2381"/>
                  </a:lnTo>
                  <a:lnTo>
                    <a:pt x="5802" y="2891"/>
                  </a:lnTo>
                  <a:lnTo>
                    <a:pt x="4191" y="3571"/>
                  </a:lnTo>
                  <a:lnTo>
                    <a:pt x="4191" y="21600"/>
                  </a:lnTo>
                  <a:lnTo>
                    <a:pt x="0" y="21600"/>
                  </a:lnTo>
                  <a:lnTo>
                    <a:pt x="0" y="510"/>
                  </a:lnTo>
                  <a:lnTo>
                    <a:pt x="1934" y="510"/>
                  </a:lnTo>
                  <a:lnTo>
                    <a:pt x="3868" y="2721"/>
                  </a:lnTo>
                  <a:lnTo>
                    <a:pt x="6770" y="85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74" name="Shape"/>
            <p:cNvSpPr/>
            <p:nvPr/>
          </p:nvSpPr>
          <p:spPr>
            <a:xfrm>
              <a:off x="1715558" y="756538"/>
              <a:ext cx="56435" cy="6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92" y="850"/>
                  </a:moveTo>
                  <a:lnTo>
                    <a:pt x="13846" y="510"/>
                  </a:lnTo>
                  <a:lnTo>
                    <a:pt x="15692" y="170"/>
                  </a:lnTo>
                  <a:lnTo>
                    <a:pt x="16799" y="0"/>
                  </a:lnTo>
                  <a:lnTo>
                    <a:pt x="18646" y="340"/>
                  </a:lnTo>
                  <a:lnTo>
                    <a:pt x="19384" y="680"/>
                  </a:lnTo>
                  <a:lnTo>
                    <a:pt x="20492" y="1700"/>
                  </a:lnTo>
                  <a:lnTo>
                    <a:pt x="21230" y="3061"/>
                  </a:lnTo>
                  <a:lnTo>
                    <a:pt x="21415" y="3741"/>
                  </a:lnTo>
                  <a:lnTo>
                    <a:pt x="21415" y="4422"/>
                  </a:lnTo>
                  <a:lnTo>
                    <a:pt x="21600" y="5952"/>
                  </a:lnTo>
                  <a:lnTo>
                    <a:pt x="21600" y="21600"/>
                  </a:lnTo>
                  <a:lnTo>
                    <a:pt x="19200" y="21600"/>
                  </a:lnTo>
                  <a:lnTo>
                    <a:pt x="19200" y="4081"/>
                  </a:lnTo>
                  <a:lnTo>
                    <a:pt x="19015" y="3401"/>
                  </a:lnTo>
                  <a:lnTo>
                    <a:pt x="18830" y="2891"/>
                  </a:lnTo>
                  <a:lnTo>
                    <a:pt x="18092" y="2211"/>
                  </a:lnTo>
                  <a:lnTo>
                    <a:pt x="16984" y="1870"/>
                  </a:lnTo>
                  <a:lnTo>
                    <a:pt x="15692" y="1870"/>
                  </a:lnTo>
                  <a:lnTo>
                    <a:pt x="14953" y="2040"/>
                  </a:lnTo>
                  <a:lnTo>
                    <a:pt x="14399" y="2040"/>
                  </a:lnTo>
                  <a:lnTo>
                    <a:pt x="13846" y="2381"/>
                  </a:lnTo>
                  <a:lnTo>
                    <a:pt x="11999" y="3401"/>
                  </a:lnTo>
                  <a:lnTo>
                    <a:pt x="11999" y="21600"/>
                  </a:lnTo>
                  <a:lnTo>
                    <a:pt x="9600" y="21600"/>
                  </a:lnTo>
                  <a:lnTo>
                    <a:pt x="9600" y="4081"/>
                  </a:lnTo>
                  <a:lnTo>
                    <a:pt x="9415" y="3401"/>
                  </a:lnTo>
                  <a:lnTo>
                    <a:pt x="9230" y="3231"/>
                  </a:lnTo>
                  <a:lnTo>
                    <a:pt x="9230" y="2891"/>
                  </a:lnTo>
                  <a:lnTo>
                    <a:pt x="8861" y="2551"/>
                  </a:lnTo>
                  <a:lnTo>
                    <a:pt x="8307" y="2211"/>
                  </a:lnTo>
                  <a:lnTo>
                    <a:pt x="7938" y="2040"/>
                  </a:lnTo>
                  <a:lnTo>
                    <a:pt x="7384" y="1870"/>
                  </a:lnTo>
                  <a:lnTo>
                    <a:pt x="5353" y="1870"/>
                  </a:lnTo>
                  <a:lnTo>
                    <a:pt x="4246" y="2211"/>
                  </a:lnTo>
                  <a:lnTo>
                    <a:pt x="3323" y="2721"/>
                  </a:lnTo>
                  <a:lnTo>
                    <a:pt x="2399" y="3401"/>
                  </a:lnTo>
                  <a:lnTo>
                    <a:pt x="2399" y="21600"/>
                  </a:lnTo>
                  <a:lnTo>
                    <a:pt x="0" y="21600"/>
                  </a:lnTo>
                  <a:lnTo>
                    <a:pt x="0" y="510"/>
                  </a:lnTo>
                  <a:lnTo>
                    <a:pt x="1107" y="510"/>
                  </a:lnTo>
                  <a:lnTo>
                    <a:pt x="2215" y="2551"/>
                  </a:lnTo>
                  <a:lnTo>
                    <a:pt x="3692" y="850"/>
                  </a:lnTo>
                  <a:lnTo>
                    <a:pt x="5169" y="340"/>
                  </a:lnTo>
                  <a:lnTo>
                    <a:pt x="6092" y="170"/>
                  </a:lnTo>
                  <a:lnTo>
                    <a:pt x="7199" y="0"/>
                  </a:lnTo>
                  <a:lnTo>
                    <a:pt x="8123" y="170"/>
                  </a:lnTo>
                  <a:lnTo>
                    <a:pt x="8861" y="170"/>
                  </a:lnTo>
                  <a:lnTo>
                    <a:pt x="10338" y="850"/>
                  </a:lnTo>
                  <a:lnTo>
                    <a:pt x="11630" y="2721"/>
                  </a:lnTo>
                  <a:lnTo>
                    <a:pt x="13292" y="85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75" name="Shape"/>
            <p:cNvSpPr/>
            <p:nvPr/>
          </p:nvSpPr>
          <p:spPr>
            <a:xfrm>
              <a:off x="1681699" y="742988"/>
              <a:ext cx="22575" cy="76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392" y="21600"/>
                  </a:moveTo>
                  <a:lnTo>
                    <a:pt x="11232" y="21463"/>
                  </a:lnTo>
                  <a:lnTo>
                    <a:pt x="8640" y="21189"/>
                  </a:lnTo>
                  <a:lnTo>
                    <a:pt x="7344" y="20779"/>
                  </a:lnTo>
                  <a:lnTo>
                    <a:pt x="6479" y="20369"/>
                  </a:lnTo>
                  <a:lnTo>
                    <a:pt x="6047" y="19822"/>
                  </a:lnTo>
                  <a:lnTo>
                    <a:pt x="5615" y="19139"/>
                  </a:lnTo>
                  <a:lnTo>
                    <a:pt x="5615" y="5605"/>
                  </a:lnTo>
                  <a:lnTo>
                    <a:pt x="0" y="5605"/>
                  </a:lnTo>
                  <a:lnTo>
                    <a:pt x="0" y="4237"/>
                  </a:lnTo>
                  <a:lnTo>
                    <a:pt x="5615" y="4237"/>
                  </a:lnTo>
                  <a:lnTo>
                    <a:pt x="8208" y="0"/>
                  </a:lnTo>
                  <a:lnTo>
                    <a:pt x="10800" y="0"/>
                  </a:lnTo>
                  <a:lnTo>
                    <a:pt x="10800" y="4237"/>
                  </a:lnTo>
                  <a:lnTo>
                    <a:pt x="20736" y="4237"/>
                  </a:lnTo>
                  <a:lnTo>
                    <a:pt x="20736" y="5605"/>
                  </a:lnTo>
                  <a:lnTo>
                    <a:pt x="10800" y="5605"/>
                  </a:lnTo>
                  <a:lnTo>
                    <a:pt x="10800" y="19412"/>
                  </a:lnTo>
                  <a:lnTo>
                    <a:pt x="11664" y="19822"/>
                  </a:lnTo>
                  <a:lnTo>
                    <a:pt x="12528" y="20096"/>
                  </a:lnTo>
                  <a:lnTo>
                    <a:pt x="21168" y="20096"/>
                  </a:lnTo>
                  <a:lnTo>
                    <a:pt x="21600" y="20916"/>
                  </a:lnTo>
                  <a:lnTo>
                    <a:pt x="19872" y="21189"/>
                  </a:lnTo>
                  <a:lnTo>
                    <a:pt x="13392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76" name="Shape"/>
            <p:cNvSpPr/>
            <p:nvPr/>
          </p:nvSpPr>
          <p:spPr>
            <a:xfrm>
              <a:off x="1566574" y="756538"/>
              <a:ext cx="24833" cy="60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7" y="685"/>
                  </a:moveTo>
                  <a:lnTo>
                    <a:pt x="11012" y="342"/>
                  </a:lnTo>
                  <a:lnTo>
                    <a:pt x="13130" y="171"/>
                  </a:lnTo>
                  <a:lnTo>
                    <a:pt x="14400" y="0"/>
                  </a:lnTo>
                  <a:lnTo>
                    <a:pt x="19483" y="0"/>
                  </a:lnTo>
                  <a:lnTo>
                    <a:pt x="20753" y="171"/>
                  </a:lnTo>
                  <a:lnTo>
                    <a:pt x="21600" y="342"/>
                  </a:lnTo>
                  <a:lnTo>
                    <a:pt x="20753" y="2228"/>
                  </a:lnTo>
                  <a:lnTo>
                    <a:pt x="18212" y="2057"/>
                  </a:lnTo>
                  <a:lnTo>
                    <a:pt x="12706" y="2057"/>
                  </a:lnTo>
                  <a:lnTo>
                    <a:pt x="11012" y="2228"/>
                  </a:lnTo>
                  <a:lnTo>
                    <a:pt x="7623" y="2914"/>
                  </a:lnTo>
                  <a:lnTo>
                    <a:pt x="5505" y="3600"/>
                  </a:lnTo>
                  <a:lnTo>
                    <a:pt x="5505" y="21600"/>
                  </a:lnTo>
                  <a:lnTo>
                    <a:pt x="0" y="21600"/>
                  </a:lnTo>
                  <a:lnTo>
                    <a:pt x="0" y="342"/>
                  </a:lnTo>
                  <a:lnTo>
                    <a:pt x="2541" y="342"/>
                  </a:lnTo>
                  <a:lnTo>
                    <a:pt x="5082" y="2742"/>
                  </a:lnTo>
                  <a:lnTo>
                    <a:pt x="9317" y="685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77" name="Shape"/>
            <p:cNvSpPr/>
            <p:nvPr/>
          </p:nvSpPr>
          <p:spPr>
            <a:xfrm>
              <a:off x="1523686" y="742988"/>
              <a:ext cx="38374" cy="74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23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3"/>
                  </a:lnTo>
                  <a:lnTo>
                    <a:pt x="12578" y="1523"/>
                  </a:lnTo>
                  <a:lnTo>
                    <a:pt x="12578" y="21600"/>
                  </a:lnTo>
                  <a:lnTo>
                    <a:pt x="9022" y="21600"/>
                  </a:lnTo>
                  <a:lnTo>
                    <a:pt x="9022" y="1523"/>
                  </a:lnTo>
                  <a:lnTo>
                    <a:pt x="0" y="1523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78" name="Shape"/>
            <p:cNvSpPr/>
            <p:nvPr/>
          </p:nvSpPr>
          <p:spPr>
            <a:xfrm>
              <a:off x="1462739" y="756538"/>
              <a:ext cx="31604" cy="6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70" y="850"/>
                  </a:moveTo>
                  <a:lnTo>
                    <a:pt x="7737" y="510"/>
                  </a:lnTo>
                  <a:lnTo>
                    <a:pt x="10961" y="170"/>
                  </a:lnTo>
                  <a:lnTo>
                    <a:pt x="12895" y="0"/>
                  </a:lnTo>
                  <a:lnTo>
                    <a:pt x="16119" y="340"/>
                  </a:lnTo>
                  <a:lnTo>
                    <a:pt x="17086" y="510"/>
                  </a:lnTo>
                  <a:lnTo>
                    <a:pt x="17731" y="680"/>
                  </a:lnTo>
                  <a:lnTo>
                    <a:pt x="19665" y="1700"/>
                  </a:lnTo>
                  <a:lnTo>
                    <a:pt x="20955" y="3061"/>
                  </a:lnTo>
                  <a:lnTo>
                    <a:pt x="21277" y="3741"/>
                  </a:lnTo>
                  <a:lnTo>
                    <a:pt x="21277" y="4422"/>
                  </a:lnTo>
                  <a:lnTo>
                    <a:pt x="21600" y="5952"/>
                  </a:lnTo>
                  <a:lnTo>
                    <a:pt x="21600" y="21600"/>
                  </a:lnTo>
                  <a:lnTo>
                    <a:pt x="17408" y="21600"/>
                  </a:lnTo>
                  <a:lnTo>
                    <a:pt x="17408" y="4081"/>
                  </a:lnTo>
                  <a:lnTo>
                    <a:pt x="17086" y="3401"/>
                  </a:lnTo>
                  <a:lnTo>
                    <a:pt x="16764" y="2891"/>
                  </a:lnTo>
                  <a:lnTo>
                    <a:pt x="16119" y="2551"/>
                  </a:lnTo>
                  <a:lnTo>
                    <a:pt x="15152" y="2211"/>
                  </a:lnTo>
                  <a:lnTo>
                    <a:pt x="13217" y="1870"/>
                  </a:lnTo>
                  <a:lnTo>
                    <a:pt x="10961" y="1870"/>
                  </a:lnTo>
                  <a:lnTo>
                    <a:pt x="9671" y="2040"/>
                  </a:lnTo>
                  <a:lnTo>
                    <a:pt x="8704" y="2040"/>
                  </a:lnTo>
                  <a:lnTo>
                    <a:pt x="7737" y="2381"/>
                  </a:lnTo>
                  <a:lnTo>
                    <a:pt x="5802" y="2891"/>
                  </a:lnTo>
                  <a:lnTo>
                    <a:pt x="3868" y="3571"/>
                  </a:lnTo>
                  <a:lnTo>
                    <a:pt x="3868" y="21600"/>
                  </a:lnTo>
                  <a:lnTo>
                    <a:pt x="0" y="21600"/>
                  </a:lnTo>
                  <a:lnTo>
                    <a:pt x="0" y="510"/>
                  </a:lnTo>
                  <a:lnTo>
                    <a:pt x="1934" y="510"/>
                  </a:lnTo>
                  <a:lnTo>
                    <a:pt x="3868" y="2721"/>
                  </a:lnTo>
                  <a:lnTo>
                    <a:pt x="6770" y="85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79" name="Shape"/>
            <p:cNvSpPr/>
            <p:nvPr/>
          </p:nvSpPr>
          <p:spPr>
            <a:xfrm>
              <a:off x="1390927" y="73437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lnTo>
                    <a:pt x="5999" y="21600"/>
                  </a:lnTo>
                  <a:lnTo>
                    <a:pt x="2400" y="19326"/>
                  </a:lnTo>
                  <a:lnTo>
                    <a:pt x="0" y="15915"/>
                  </a:lnTo>
                  <a:lnTo>
                    <a:pt x="0" y="6821"/>
                  </a:lnTo>
                  <a:lnTo>
                    <a:pt x="2400" y="3410"/>
                  </a:lnTo>
                  <a:lnTo>
                    <a:pt x="5999" y="1136"/>
                  </a:lnTo>
                  <a:lnTo>
                    <a:pt x="10800" y="0"/>
                  </a:lnTo>
                  <a:lnTo>
                    <a:pt x="14400" y="1136"/>
                  </a:lnTo>
                  <a:lnTo>
                    <a:pt x="18000" y="3410"/>
                  </a:lnTo>
                  <a:lnTo>
                    <a:pt x="20400" y="6821"/>
                  </a:lnTo>
                  <a:lnTo>
                    <a:pt x="21600" y="11368"/>
                  </a:lnTo>
                  <a:lnTo>
                    <a:pt x="20400" y="15915"/>
                  </a:lnTo>
                  <a:lnTo>
                    <a:pt x="18000" y="19326"/>
                  </a:lnTo>
                  <a:lnTo>
                    <a:pt x="14400" y="216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80" name="Rectangle"/>
            <p:cNvSpPr/>
            <p:nvPr/>
          </p:nvSpPr>
          <p:spPr>
            <a:xfrm>
              <a:off x="1390927" y="758796"/>
              <a:ext cx="12701" cy="58714"/>
            </a:xfrm>
            <a:prstGeom prst="rect">
              <a:avLst/>
            </a:pr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81" name="Shape"/>
            <p:cNvSpPr/>
            <p:nvPr/>
          </p:nvSpPr>
          <p:spPr>
            <a:xfrm>
              <a:off x="1361160" y="742988"/>
              <a:ext cx="24830" cy="76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25" y="21600"/>
                  </a:moveTo>
                  <a:lnTo>
                    <a:pt x="9697" y="21326"/>
                  </a:lnTo>
                  <a:lnTo>
                    <a:pt x="8375" y="21189"/>
                  </a:lnTo>
                  <a:lnTo>
                    <a:pt x="6612" y="20369"/>
                  </a:lnTo>
                  <a:lnTo>
                    <a:pt x="5730" y="19822"/>
                  </a:lnTo>
                  <a:lnTo>
                    <a:pt x="5730" y="19139"/>
                  </a:lnTo>
                  <a:lnTo>
                    <a:pt x="5289" y="18455"/>
                  </a:lnTo>
                  <a:lnTo>
                    <a:pt x="5289" y="5605"/>
                  </a:lnTo>
                  <a:lnTo>
                    <a:pt x="0" y="5605"/>
                  </a:lnTo>
                  <a:lnTo>
                    <a:pt x="0" y="4237"/>
                  </a:lnTo>
                  <a:lnTo>
                    <a:pt x="5730" y="4237"/>
                  </a:lnTo>
                  <a:lnTo>
                    <a:pt x="7934" y="0"/>
                  </a:lnTo>
                  <a:lnTo>
                    <a:pt x="11021" y="0"/>
                  </a:lnTo>
                  <a:lnTo>
                    <a:pt x="11021" y="4237"/>
                  </a:lnTo>
                  <a:lnTo>
                    <a:pt x="20719" y="4237"/>
                  </a:lnTo>
                  <a:lnTo>
                    <a:pt x="20719" y="5605"/>
                  </a:lnTo>
                  <a:lnTo>
                    <a:pt x="11021" y="5605"/>
                  </a:lnTo>
                  <a:lnTo>
                    <a:pt x="11021" y="19412"/>
                  </a:lnTo>
                  <a:lnTo>
                    <a:pt x="11462" y="19822"/>
                  </a:lnTo>
                  <a:lnTo>
                    <a:pt x="11903" y="19959"/>
                  </a:lnTo>
                  <a:lnTo>
                    <a:pt x="12784" y="20096"/>
                  </a:lnTo>
                  <a:lnTo>
                    <a:pt x="21600" y="20096"/>
                  </a:lnTo>
                  <a:lnTo>
                    <a:pt x="21600" y="20916"/>
                  </a:lnTo>
                  <a:lnTo>
                    <a:pt x="19837" y="21189"/>
                  </a:lnTo>
                  <a:lnTo>
                    <a:pt x="13225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82" name="Shape"/>
            <p:cNvSpPr/>
            <p:nvPr/>
          </p:nvSpPr>
          <p:spPr>
            <a:xfrm>
              <a:off x="1250974" y="73437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31" y="21600"/>
                  </a:moveTo>
                  <a:lnTo>
                    <a:pt x="6821" y="21600"/>
                  </a:lnTo>
                  <a:lnTo>
                    <a:pt x="3410" y="19326"/>
                  </a:lnTo>
                  <a:lnTo>
                    <a:pt x="1136" y="15915"/>
                  </a:lnTo>
                  <a:lnTo>
                    <a:pt x="0" y="13642"/>
                  </a:lnTo>
                  <a:lnTo>
                    <a:pt x="0" y="11368"/>
                  </a:lnTo>
                  <a:lnTo>
                    <a:pt x="1136" y="6821"/>
                  </a:lnTo>
                  <a:lnTo>
                    <a:pt x="3410" y="3410"/>
                  </a:lnTo>
                  <a:lnTo>
                    <a:pt x="6821" y="1136"/>
                  </a:lnTo>
                  <a:lnTo>
                    <a:pt x="10231" y="0"/>
                  </a:lnTo>
                  <a:lnTo>
                    <a:pt x="14778" y="1136"/>
                  </a:lnTo>
                  <a:lnTo>
                    <a:pt x="18189" y="3410"/>
                  </a:lnTo>
                  <a:lnTo>
                    <a:pt x="20463" y="6821"/>
                  </a:lnTo>
                  <a:lnTo>
                    <a:pt x="21600" y="11368"/>
                  </a:lnTo>
                  <a:lnTo>
                    <a:pt x="20463" y="15915"/>
                  </a:lnTo>
                  <a:lnTo>
                    <a:pt x="18189" y="19326"/>
                  </a:lnTo>
                  <a:lnTo>
                    <a:pt x="14778" y="21600"/>
                  </a:lnTo>
                  <a:lnTo>
                    <a:pt x="10231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83" name="Rectangle"/>
            <p:cNvSpPr/>
            <p:nvPr/>
          </p:nvSpPr>
          <p:spPr>
            <a:xfrm>
              <a:off x="1252102" y="758796"/>
              <a:ext cx="12701" cy="58714"/>
            </a:xfrm>
            <a:prstGeom prst="rect">
              <a:avLst/>
            </a:pr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84" name="Shape"/>
            <p:cNvSpPr/>
            <p:nvPr/>
          </p:nvSpPr>
          <p:spPr>
            <a:xfrm>
              <a:off x="1221206" y="742988"/>
              <a:ext cx="24832" cy="76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391" y="21600"/>
                  </a:moveTo>
                  <a:lnTo>
                    <a:pt x="11231" y="21463"/>
                  </a:lnTo>
                  <a:lnTo>
                    <a:pt x="8639" y="21189"/>
                  </a:lnTo>
                  <a:lnTo>
                    <a:pt x="7343" y="20779"/>
                  </a:lnTo>
                  <a:lnTo>
                    <a:pt x="6479" y="20369"/>
                  </a:lnTo>
                  <a:lnTo>
                    <a:pt x="6047" y="19822"/>
                  </a:lnTo>
                  <a:lnTo>
                    <a:pt x="5615" y="19139"/>
                  </a:lnTo>
                  <a:lnTo>
                    <a:pt x="5615" y="5605"/>
                  </a:lnTo>
                  <a:lnTo>
                    <a:pt x="0" y="5605"/>
                  </a:lnTo>
                  <a:lnTo>
                    <a:pt x="0" y="4237"/>
                  </a:lnTo>
                  <a:lnTo>
                    <a:pt x="5615" y="4237"/>
                  </a:lnTo>
                  <a:lnTo>
                    <a:pt x="8208" y="0"/>
                  </a:lnTo>
                  <a:lnTo>
                    <a:pt x="10800" y="0"/>
                  </a:lnTo>
                  <a:lnTo>
                    <a:pt x="10800" y="4237"/>
                  </a:lnTo>
                  <a:lnTo>
                    <a:pt x="20735" y="4237"/>
                  </a:lnTo>
                  <a:lnTo>
                    <a:pt x="20735" y="5605"/>
                  </a:lnTo>
                  <a:lnTo>
                    <a:pt x="10800" y="5605"/>
                  </a:lnTo>
                  <a:lnTo>
                    <a:pt x="10800" y="18729"/>
                  </a:lnTo>
                  <a:lnTo>
                    <a:pt x="11231" y="19412"/>
                  </a:lnTo>
                  <a:lnTo>
                    <a:pt x="11663" y="19822"/>
                  </a:lnTo>
                  <a:lnTo>
                    <a:pt x="12095" y="19959"/>
                  </a:lnTo>
                  <a:lnTo>
                    <a:pt x="12959" y="20096"/>
                  </a:lnTo>
                  <a:lnTo>
                    <a:pt x="21167" y="20096"/>
                  </a:lnTo>
                  <a:lnTo>
                    <a:pt x="21600" y="20916"/>
                  </a:lnTo>
                  <a:lnTo>
                    <a:pt x="19871" y="21189"/>
                  </a:lnTo>
                  <a:lnTo>
                    <a:pt x="13391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85" name="Shape"/>
            <p:cNvSpPr/>
            <p:nvPr/>
          </p:nvSpPr>
          <p:spPr>
            <a:xfrm>
              <a:off x="1187345" y="756538"/>
              <a:ext cx="27091" cy="63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80" y="21600"/>
                  </a:moveTo>
                  <a:lnTo>
                    <a:pt x="6839" y="21600"/>
                  </a:lnTo>
                  <a:lnTo>
                    <a:pt x="3959" y="21265"/>
                  </a:lnTo>
                  <a:lnTo>
                    <a:pt x="1799" y="20930"/>
                  </a:lnTo>
                  <a:lnTo>
                    <a:pt x="0" y="20427"/>
                  </a:lnTo>
                  <a:lnTo>
                    <a:pt x="719" y="18920"/>
                  </a:lnTo>
                  <a:lnTo>
                    <a:pt x="7200" y="19925"/>
                  </a:lnTo>
                  <a:lnTo>
                    <a:pt x="11519" y="19925"/>
                  </a:lnTo>
                  <a:lnTo>
                    <a:pt x="12959" y="19758"/>
                  </a:lnTo>
                  <a:lnTo>
                    <a:pt x="15119" y="19088"/>
                  </a:lnTo>
                  <a:lnTo>
                    <a:pt x="16200" y="18586"/>
                  </a:lnTo>
                  <a:lnTo>
                    <a:pt x="16559" y="17916"/>
                  </a:lnTo>
                  <a:lnTo>
                    <a:pt x="16920" y="17079"/>
                  </a:lnTo>
                  <a:lnTo>
                    <a:pt x="17280" y="15906"/>
                  </a:lnTo>
                  <a:lnTo>
                    <a:pt x="16920" y="14902"/>
                  </a:lnTo>
                  <a:lnTo>
                    <a:pt x="16920" y="14232"/>
                  </a:lnTo>
                  <a:lnTo>
                    <a:pt x="16559" y="13562"/>
                  </a:lnTo>
                  <a:lnTo>
                    <a:pt x="14400" y="12558"/>
                  </a:lnTo>
                  <a:lnTo>
                    <a:pt x="12959" y="12055"/>
                  </a:lnTo>
                  <a:lnTo>
                    <a:pt x="11160" y="11553"/>
                  </a:lnTo>
                  <a:lnTo>
                    <a:pt x="8640" y="11051"/>
                  </a:lnTo>
                  <a:lnTo>
                    <a:pt x="6839" y="10716"/>
                  </a:lnTo>
                  <a:lnTo>
                    <a:pt x="5039" y="10213"/>
                  </a:lnTo>
                  <a:lnTo>
                    <a:pt x="3599" y="9544"/>
                  </a:lnTo>
                  <a:lnTo>
                    <a:pt x="2879" y="9376"/>
                  </a:lnTo>
                  <a:lnTo>
                    <a:pt x="2519" y="9041"/>
                  </a:lnTo>
                  <a:lnTo>
                    <a:pt x="1439" y="8372"/>
                  </a:lnTo>
                  <a:lnTo>
                    <a:pt x="719" y="7534"/>
                  </a:lnTo>
                  <a:lnTo>
                    <a:pt x="359" y="6530"/>
                  </a:lnTo>
                  <a:lnTo>
                    <a:pt x="0" y="5358"/>
                  </a:lnTo>
                  <a:lnTo>
                    <a:pt x="359" y="4018"/>
                  </a:lnTo>
                  <a:lnTo>
                    <a:pt x="359" y="3516"/>
                  </a:lnTo>
                  <a:lnTo>
                    <a:pt x="719" y="2846"/>
                  </a:lnTo>
                  <a:lnTo>
                    <a:pt x="1439" y="2344"/>
                  </a:lnTo>
                  <a:lnTo>
                    <a:pt x="1799" y="2009"/>
                  </a:lnTo>
                  <a:lnTo>
                    <a:pt x="2519" y="1506"/>
                  </a:lnTo>
                  <a:lnTo>
                    <a:pt x="3239" y="1172"/>
                  </a:lnTo>
                  <a:lnTo>
                    <a:pt x="4679" y="669"/>
                  </a:lnTo>
                  <a:lnTo>
                    <a:pt x="6479" y="167"/>
                  </a:lnTo>
                  <a:lnTo>
                    <a:pt x="7559" y="167"/>
                  </a:lnTo>
                  <a:lnTo>
                    <a:pt x="8640" y="0"/>
                  </a:lnTo>
                  <a:lnTo>
                    <a:pt x="13679" y="0"/>
                  </a:lnTo>
                  <a:lnTo>
                    <a:pt x="16200" y="167"/>
                  </a:lnTo>
                  <a:lnTo>
                    <a:pt x="18360" y="502"/>
                  </a:lnTo>
                  <a:lnTo>
                    <a:pt x="20160" y="1004"/>
                  </a:lnTo>
                  <a:lnTo>
                    <a:pt x="19080" y="2511"/>
                  </a:lnTo>
                  <a:lnTo>
                    <a:pt x="17280" y="2176"/>
                  </a:lnTo>
                  <a:lnTo>
                    <a:pt x="15480" y="2009"/>
                  </a:lnTo>
                  <a:lnTo>
                    <a:pt x="13679" y="1674"/>
                  </a:lnTo>
                  <a:lnTo>
                    <a:pt x="9360" y="1674"/>
                  </a:lnTo>
                  <a:lnTo>
                    <a:pt x="8279" y="1841"/>
                  </a:lnTo>
                  <a:lnTo>
                    <a:pt x="7200" y="2176"/>
                  </a:lnTo>
                  <a:lnTo>
                    <a:pt x="6119" y="2344"/>
                  </a:lnTo>
                  <a:lnTo>
                    <a:pt x="5759" y="2679"/>
                  </a:lnTo>
                  <a:lnTo>
                    <a:pt x="5399" y="2846"/>
                  </a:lnTo>
                  <a:lnTo>
                    <a:pt x="5039" y="3516"/>
                  </a:lnTo>
                  <a:lnTo>
                    <a:pt x="4319" y="5190"/>
                  </a:lnTo>
                  <a:lnTo>
                    <a:pt x="4679" y="6195"/>
                  </a:lnTo>
                  <a:lnTo>
                    <a:pt x="4679" y="6865"/>
                  </a:lnTo>
                  <a:lnTo>
                    <a:pt x="5399" y="7534"/>
                  </a:lnTo>
                  <a:lnTo>
                    <a:pt x="6119" y="8037"/>
                  </a:lnTo>
                  <a:lnTo>
                    <a:pt x="8279" y="8706"/>
                  </a:lnTo>
                  <a:lnTo>
                    <a:pt x="11880" y="9544"/>
                  </a:lnTo>
                  <a:lnTo>
                    <a:pt x="14400" y="10046"/>
                  </a:lnTo>
                  <a:lnTo>
                    <a:pt x="16200" y="10716"/>
                  </a:lnTo>
                  <a:lnTo>
                    <a:pt x="17999" y="11218"/>
                  </a:lnTo>
                  <a:lnTo>
                    <a:pt x="18720" y="11553"/>
                  </a:lnTo>
                  <a:lnTo>
                    <a:pt x="19439" y="12055"/>
                  </a:lnTo>
                  <a:lnTo>
                    <a:pt x="20160" y="12725"/>
                  </a:lnTo>
                  <a:lnTo>
                    <a:pt x="21600" y="14734"/>
                  </a:lnTo>
                  <a:lnTo>
                    <a:pt x="21600" y="15906"/>
                  </a:lnTo>
                  <a:lnTo>
                    <a:pt x="20880" y="18251"/>
                  </a:lnTo>
                  <a:lnTo>
                    <a:pt x="19799" y="19255"/>
                  </a:lnTo>
                  <a:lnTo>
                    <a:pt x="18720" y="20093"/>
                  </a:lnTo>
                  <a:lnTo>
                    <a:pt x="17999" y="20427"/>
                  </a:lnTo>
                  <a:lnTo>
                    <a:pt x="16920" y="20762"/>
                  </a:lnTo>
                  <a:lnTo>
                    <a:pt x="15119" y="21265"/>
                  </a:lnTo>
                  <a:lnTo>
                    <a:pt x="12600" y="21600"/>
                  </a:lnTo>
                  <a:lnTo>
                    <a:pt x="10080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86" name="Shape"/>
            <p:cNvSpPr/>
            <p:nvPr/>
          </p:nvSpPr>
          <p:spPr>
            <a:xfrm>
              <a:off x="1144458" y="756538"/>
              <a:ext cx="31605" cy="6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70" y="850"/>
                  </a:moveTo>
                  <a:lnTo>
                    <a:pt x="8059" y="510"/>
                  </a:lnTo>
                  <a:lnTo>
                    <a:pt x="9349" y="340"/>
                  </a:lnTo>
                  <a:lnTo>
                    <a:pt x="10961" y="170"/>
                  </a:lnTo>
                  <a:lnTo>
                    <a:pt x="12895" y="0"/>
                  </a:lnTo>
                  <a:lnTo>
                    <a:pt x="14507" y="170"/>
                  </a:lnTo>
                  <a:lnTo>
                    <a:pt x="16441" y="340"/>
                  </a:lnTo>
                  <a:lnTo>
                    <a:pt x="17731" y="680"/>
                  </a:lnTo>
                  <a:lnTo>
                    <a:pt x="19665" y="1700"/>
                  </a:lnTo>
                  <a:lnTo>
                    <a:pt x="20955" y="3061"/>
                  </a:lnTo>
                  <a:lnTo>
                    <a:pt x="21277" y="3741"/>
                  </a:lnTo>
                  <a:lnTo>
                    <a:pt x="21277" y="4422"/>
                  </a:lnTo>
                  <a:lnTo>
                    <a:pt x="21600" y="5952"/>
                  </a:lnTo>
                  <a:lnTo>
                    <a:pt x="21600" y="21600"/>
                  </a:lnTo>
                  <a:lnTo>
                    <a:pt x="17408" y="21600"/>
                  </a:lnTo>
                  <a:lnTo>
                    <a:pt x="17408" y="4081"/>
                  </a:lnTo>
                  <a:lnTo>
                    <a:pt x="17086" y="3401"/>
                  </a:lnTo>
                  <a:lnTo>
                    <a:pt x="16764" y="2891"/>
                  </a:lnTo>
                  <a:lnTo>
                    <a:pt x="16119" y="2551"/>
                  </a:lnTo>
                  <a:lnTo>
                    <a:pt x="15152" y="2211"/>
                  </a:lnTo>
                  <a:lnTo>
                    <a:pt x="13217" y="1870"/>
                  </a:lnTo>
                  <a:lnTo>
                    <a:pt x="10961" y="1870"/>
                  </a:lnTo>
                  <a:lnTo>
                    <a:pt x="9671" y="2040"/>
                  </a:lnTo>
                  <a:lnTo>
                    <a:pt x="8704" y="2040"/>
                  </a:lnTo>
                  <a:lnTo>
                    <a:pt x="7737" y="2381"/>
                  </a:lnTo>
                  <a:lnTo>
                    <a:pt x="5802" y="2891"/>
                  </a:lnTo>
                  <a:lnTo>
                    <a:pt x="4191" y="3571"/>
                  </a:lnTo>
                  <a:lnTo>
                    <a:pt x="4191" y="21600"/>
                  </a:lnTo>
                  <a:lnTo>
                    <a:pt x="0" y="21600"/>
                  </a:lnTo>
                  <a:lnTo>
                    <a:pt x="0" y="510"/>
                  </a:lnTo>
                  <a:lnTo>
                    <a:pt x="1934" y="510"/>
                  </a:lnTo>
                  <a:lnTo>
                    <a:pt x="3868" y="2721"/>
                  </a:lnTo>
                  <a:lnTo>
                    <a:pt x="6770" y="85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87" name="Shape"/>
            <p:cNvSpPr/>
            <p:nvPr/>
          </p:nvSpPr>
          <p:spPr>
            <a:xfrm>
              <a:off x="1051907" y="742988"/>
              <a:ext cx="36120" cy="76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15" y="21600"/>
                  </a:moveTo>
                  <a:lnTo>
                    <a:pt x="11076" y="21600"/>
                  </a:lnTo>
                  <a:lnTo>
                    <a:pt x="9692" y="21465"/>
                  </a:lnTo>
                  <a:lnTo>
                    <a:pt x="8030" y="21197"/>
                  </a:lnTo>
                  <a:lnTo>
                    <a:pt x="6923" y="20795"/>
                  </a:lnTo>
                  <a:lnTo>
                    <a:pt x="5538" y="20392"/>
                  </a:lnTo>
                  <a:lnTo>
                    <a:pt x="3599" y="19453"/>
                  </a:lnTo>
                  <a:lnTo>
                    <a:pt x="2769" y="18782"/>
                  </a:lnTo>
                  <a:lnTo>
                    <a:pt x="2215" y="17977"/>
                  </a:lnTo>
                  <a:lnTo>
                    <a:pt x="1384" y="17172"/>
                  </a:lnTo>
                  <a:lnTo>
                    <a:pt x="1107" y="16233"/>
                  </a:lnTo>
                  <a:lnTo>
                    <a:pt x="553" y="15294"/>
                  </a:lnTo>
                  <a:lnTo>
                    <a:pt x="0" y="13147"/>
                  </a:lnTo>
                  <a:lnTo>
                    <a:pt x="0" y="9525"/>
                  </a:lnTo>
                  <a:lnTo>
                    <a:pt x="276" y="8318"/>
                  </a:lnTo>
                  <a:lnTo>
                    <a:pt x="276" y="7244"/>
                  </a:lnTo>
                  <a:lnTo>
                    <a:pt x="830" y="6171"/>
                  </a:lnTo>
                  <a:lnTo>
                    <a:pt x="1107" y="5232"/>
                  </a:lnTo>
                  <a:lnTo>
                    <a:pt x="1661" y="4293"/>
                  </a:lnTo>
                  <a:lnTo>
                    <a:pt x="2215" y="3488"/>
                  </a:lnTo>
                  <a:lnTo>
                    <a:pt x="3876" y="2146"/>
                  </a:lnTo>
                  <a:lnTo>
                    <a:pt x="4707" y="1609"/>
                  </a:lnTo>
                  <a:lnTo>
                    <a:pt x="5815" y="1073"/>
                  </a:lnTo>
                  <a:lnTo>
                    <a:pt x="6923" y="670"/>
                  </a:lnTo>
                  <a:lnTo>
                    <a:pt x="9692" y="134"/>
                  </a:lnTo>
                  <a:lnTo>
                    <a:pt x="11076" y="0"/>
                  </a:lnTo>
                  <a:lnTo>
                    <a:pt x="15230" y="0"/>
                  </a:lnTo>
                  <a:lnTo>
                    <a:pt x="17446" y="268"/>
                  </a:lnTo>
                  <a:lnTo>
                    <a:pt x="19107" y="536"/>
                  </a:lnTo>
                  <a:lnTo>
                    <a:pt x="21046" y="939"/>
                  </a:lnTo>
                  <a:lnTo>
                    <a:pt x="20492" y="2414"/>
                  </a:lnTo>
                  <a:lnTo>
                    <a:pt x="16615" y="1744"/>
                  </a:lnTo>
                  <a:lnTo>
                    <a:pt x="14953" y="1475"/>
                  </a:lnTo>
                  <a:lnTo>
                    <a:pt x="10800" y="1475"/>
                  </a:lnTo>
                  <a:lnTo>
                    <a:pt x="9138" y="1744"/>
                  </a:lnTo>
                  <a:lnTo>
                    <a:pt x="8584" y="2012"/>
                  </a:lnTo>
                  <a:lnTo>
                    <a:pt x="7753" y="2280"/>
                  </a:lnTo>
                  <a:lnTo>
                    <a:pt x="6923" y="2683"/>
                  </a:lnTo>
                  <a:lnTo>
                    <a:pt x="6369" y="3085"/>
                  </a:lnTo>
                  <a:lnTo>
                    <a:pt x="5261" y="4159"/>
                  </a:lnTo>
                  <a:lnTo>
                    <a:pt x="4984" y="4829"/>
                  </a:lnTo>
                  <a:lnTo>
                    <a:pt x="4430" y="5500"/>
                  </a:lnTo>
                  <a:lnTo>
                    <a:pt x="3876" y="7244"/>
                  </a:lnTo>
                  <a:lnTo>
                    <a:pt x="3876" y="14086"/>
                  </a:lnTo>
                  <a:lnTo>
                    <a:pt x="4430" y="15831"/>
                  </a:lnTo>
                  <a:lnTo>
                    <a:pt x="5261" y="17306"/>
                  </a:lnTo>
                  <a:lnTo>
                    <a:pt x="5815" y="17977"/>
                  </a:lnTo>
                  <a:lnTo>
                    <a:pt x="6092" y="18514"/>
                  </a:lnTo>
                  <a:lnTo>
                    <a:pt x="8307" y="19587"/>
                  </a:lnTo>
                  <a:lnTo>
                    <a:pt x="9138" y="19721"/>
                  </a:lnTo>
                  <a:lnTo>
                    <a:pt x="9969" y="19990"/>
                  </a:lnTo>
                  <a:lnTo>
                    <a:pt x="10800" y="20124"/>
                  </a:lnTo>
                  <a:lnTo>
                    <a:pt x="15230" y="20124"/>
                  </a:lnTo>
                  <a:lnTo>
                    <a:pt x="16061" y="19990"/>
                  </a:lnTo>
                  <a:lnTo>
                    <a:pt x="17169" y="19855"/>
                  </a:lnTo>
                  <a:lnTo>
                    <a:pt x="18830" y="19587"/>
                  </a:lnTo>
                  <a:lnTo>
                    <a:pt x="20492" y="19185"/>
                  </a:lnTo>
                  <a:lnTo>
                    <a:pt x="21600" y="20392"/>
                  </a:lnTo>
                  <a:lnTo>
                    <a:pt x="19661" y="20929"/>
                  </a:lnTo>
                  <a:lnTo>
                    <a:pt x="17723" y="21331"/>
                  </a:lnTo>
                  <a:lnTo>
                    <a:pt x="15507" y="21465"/>
                  </a:lnTo>
                  <a:lnTo>
                    <a:pt x="14123" y="21600"/>
                  </a:lnTo>
                  <a:lnTo>
                    <a:pt x="13015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88" name="Shape"/>
            <p:cNvSpPr/>
            <p:nvPr/>
          </p:nvSpPr>
          <p:spPr>
            <a:xfrm>
              <a:off x="1442423" y="618780"/>
              <a:ext cx="31604" cy="60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70" y="850"/>
                  </a:moveTo>
                  <a:lnTo>
                    <a:pt x="9349" y="170"/>
                  </a:lnTo>
                  <a:lnTo>
                    <a:pt x="11283" y="0"/>
                  </a:lnTo>
                  <a:lnTo>
                    <a:pt x="14829" y="0"/>
                  </a:lnTo>
                  <a:lnTo>
                    <a:pt x="16441" y="170"/>
                  </a:lnTo>
                  <a:lnTo>
                    <a:pt x="17086" y="340"/>
                  </a:lnTo>
                  <a:lnTo>
                    <a:pt x="18053" y="680"/>
                  </a:lnTo>
                  <a:lnTo>
                    <a:pt x="18698" y="850"/>
                  </a:lnTo>
                  <a:lnTo>
                    <a:pt x="19343" y="1190"/>
                  </a:lnTo>
                  <a:lnTo>
                    <a:pt x="19665" y="1530"/>
                  </a:lnTo>
                  <a:lnTo>
                    <a:pt x="20310" y="2040"/>
                  </a:lnTo>
                  <a:lnTo>
                    <a:pt x="21277" y="3571"/>
                  </a:lnTo>
                  <a:lnTo>
                    <a:pt x="21600" y="4251"/>
                  </a:lnTo>
                  <a:lnTo>
                    <a:pt x="21600" y="21600"/>
                  </a:lnTo>
                  <a:lnTo>
                    <a:pt x="17731" y="21600"/>
                  </a:lnTo>
                  <a:lnTo>
                    <a:pt x="17731" y="4932"/>
                  </a:lnTo>
                  <a:lnTo>
                    <a:pt x="17408" y="4081"/>
                  </a:lnTo>
                  <a:lnTo>
                    <a:pt x="17408" y="3401"/>
                  </a:lnTo>
                  <a:lnTo>
                    <a:pt x="16764" y="2891"/>
                  </a:lnTo>
                  <a:lnTo>
                    <a:pt x="16441" y="2551"/>
                  </a:lnTo>
                  <a:lnTo>
                    <a:pt x="16119" y="2381"/>
                  </a:lnTo>
                  <a:lnTo>
                    <a:pt x="15474" y="2211"/>
                  </a:lnTo>
                  <a:lnTo>
                    <a:pt x="14507" y="1870"/>
                  </a:lnTo>
                  <a:lnTo>
                    <a:pt x="13540" y="1870"/>
                  </a:lnTo>
                  <a:lnTo>
                    <a:pt x="12250" y="1700"/>
                  </a:lnTo>
                  <a:lnTo>
                    <a:pt x="10961" y="1870"/>
                  </a:lnTo>
                  <a:lnTo>
                    <a:pt x="9994" y="1870"/>
                  </a:lnTo>
                  <a:lnTo>
                    <a:pt x="8704" y="2040"/>
                  </a:lnTo>
                  <a:lnTo>
                    <a:pt x="7737" y="2211"/>
                  </a:lnTo>
                  <a:lnTo>
                    <a:pt x="6125" y="2721"/>
                  </a:lnTo>
                  <a:lnTo>
                    <a:pt x="4191" y="3401"/>
                  </a:lnTo>
                  <a:lnTo>
                    <a:pt x="4191" y="21600"/>
                  </a:lnTo>
                  <a:lnTo>
                    <a:pt x="0" y="21600"/>
                  </a:lnTo>
                  <a:lnTo>
                    <a:pt x="0" y="340"/>
                  </a:lnTo>
                  <a:lnTo>
                    <a:pt x="1934" y="340"/>
                  </a:lnTo>
                  <a:lnTo>
                    <a:pt x="3868" y="2551"/>
                  </a:lnTo>
                  <a:lnTo>
                    <a:pt x="6770" y="85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89" name="Shape"/>
            <p:cNvSpPr/>
            <p:nvPr/>
          </p:nvSpPr>
          <p:spPr>
            <a:xfrm>
              <a:off x="1418015" y="59662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31" y="21600"/>
                  </a:moveTo>
                  <a:lnTo>
                    <a:pt x="6821" y="20463"/>
                  </a:lnTo>
                  <a:lnTo>
                    <a:pt x="3410" y="18189"/>
                  </a:lnTo>
                  <a:lnTo>
                    <a:pt x="1136" y="14778"/>
                  </a:lnTo>
                  <a:lnTo>
                    <a:pt x="0" y="12505"/>
                  </a:lnTo>
                  <a:lnTo>
                    <a:pt x="0" y="10231"/>
                  </a:lnTo>
                  <a:lnTo>
                    <a:pt x="1136" y="6821"/>
                  </a:lnTo>
                  <a:lnTo>
                    <a:pt x="3410" y="2273"/>
                  </a:lnTo>
                  <a:lnTo>
                    <a:pt x="6821" y="0"/>
                  </a:lnTo>
                  <a:lnTo>
                    <a:pt x="14778" y="0"/>
                  </a:lnTo>
                  <a:lnTo>
                    <a:pt x="18189" y="2273"/>
                  </a:lnTo>
                  <a:lnTo>
                    <a:pt x="20463" y="6821"/>
                  </a:lnTo>
                  <a:lnTo>
                    <a:pt x="21600" y="10231"/>
                  </a:lnTo>
                  <a:lnTo>
                    <a:pt x="20463" y="14778"/>
                  </a:lnTo>
                  <a:lnTo>
                    <a:pt x="18189" y="18189"/>
                  </a:lnTo>
                  <a:lnTo>
                    <a:pt x="14778" y="20463"/>
                  </a:lnTo>
                  <a:lnTo>
                    <a:pt x="10231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90" name="Rectangle"/>
            <p:cNvSpPr/>
            <p:nvPr/>
          </p:nvSpPr>
          <p:spPr>
            <a:xfrm>
              <a:off x="1416885" y="618780"/>
              <a:ext cx="12701" cy="60976"/>
            </a:xfrm>
            <a:prstGeom prst="rect">
              <a:avLst/>
            </a:pr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91" name="Shape"/>
            <p:cNvSpPr/>
            <p:nvPr/>
          </p:nvSpPr>
          <p:spPr>
            <a:xfrm>
              <a:off x="1358902" y="618780"/>
              <a:ext cx="29348" cy="63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79" y="21600"/>
                  </a:moveTo>
                  <a:lnTo>
                    <a:pt x="6839" y="21433"/>
                  </a:lnTo>
                  <a:lnTo>
                    <a:pt x="5399" y="21433"/>
                  </a:lnTo>
                  <a:lnTo>
                    <a:pt x="3959" y="21267"/>
                  </a:lnTo>
                  <a:lnTo>
                    <a:pt x="1799" y="20769"/>
                  </a:lnTo>
                  <a:lnTo>
                    <a:pt x="0" y="20436"/>
                  </a:lnTo>
                  <a:lnTo>
                    <a:pt x="719" y="18941"/>
                  </a:lnTo>
                  <a:lnTo>
                    <a:pt x="6119" y="19772"/>
                  </a:lnTo>
                  <a:lnTo>
                    <a:pt x="7199" y="19772"/>
                  </a:lnTo>
                  <a:lnTo>
                    <a:pt x="10079" y="19938"/>
                  </a:lnTo>
                  <a:lnTo>
                    <a:pt x="12959" y="19606"/>
                  </a:lnTo>
                  <a:lnTo>
                    <a:pt x="14039" y="19440"/>
                  </a:lnTo>
                  <a:lnTo>
                    <a:pt x="15119" y="19107"/>
                  </a:lnTo>
                  <a:lnTo>
                    <a:pt x="15840" y="18775"/>
                  </a:lnTo>
                  <a:lnTo>
                    <a:pt x="16200" y="18443"/>
                  </a:lnTo>
                  <a:lnTo>
                    <a:pt x="16560" y="17778"/>
                  </a:lnTo>
                  <a:lnTo>
                    <a:pt x="17280" y="16947"/>
                  </a:lnTo>
                  <a:lnTo>
                    <a:pt x="17280" y="14953"/>
                  </a:lnTo>
                  <a:lnTo>
                    <a:pt x="16920" y="14123"/>
                  </a:lnTo>
                  <a:lnTo>
                    <a:pt x="16560" y="13624"/>
                  </a:lnTo>
                  <a:lnTo>
                    <a:pt x="15840" y="12960"/>
                  </a:lnTo>
                  <a:lnTo>
                    <a:pt x="14759" y="12461"/>
                  </a:lnTo>
                  <a:lnTo>
                    <a:pt x="6839" y="10633"/>
                  </a:lnTo>
                  <a:lnTo>
                    <a:pt x="5039" y="10135"/>
                  </a:lnTo>
                  <a:lnTo>
                    <a:pt x="3599" y="9636"/>
                  </a:lnTo>
                  <a:lnTo>
                    <a:pt x="3239" y="9304"/>
                  </a:lnTo>
                  <a:lnTo>
                    <a:pt x="2519" y="8972"/>
                  </a:lnTo>
                  <a:lnTo>
                    <a:pt x="1439" y="8307"/>
                  </a:lnTo>
                  <a:lnTo>
                    <a:pt x="719" y="7476"/>
                  </a:lnTo>
                  <a:lnTo>
                    <a:pt x="359" y="6479"/>
                  </a:lnTo>
                  <a:lnTo>
                    <a:pt x="0" y="5316"/>
                  </a:lnTo>
                  <a:lnTo>
                    <a:pt x="359" y="4153"/>
                  </a:lnTo>
                  <a:lnTo>
                    <a:pt x="719" y="3489"/>
                  </a:lnTo>
                  <a:lnTo>
                    <a:pt x="1799" y="1993"/>
                  </a:lnTo>
                  <a:lnTo>
                    <a:pt x="4679" y="664"/>
                  </a:lnTo>
                  <a:lnTo>
                    <a:pt x="6479" y="332"/>
                  </a:lnTo>
                  <a:lnTo>
                    <a:pt x="7559" y="166"/>
                  </a:lnTo>
                  <a:lnTo>
                    <a:pt x="8640" y="166"/>
                  </a:lnTo>
                  <a:lnTo>
                    <a:pt x="11159" y="0"/>
                  </a:lnTo>
                  <a:lnTo>
                    <a:pt x="13679" y="0"/>
                  </a:lnTo>
                  <a:lnTo>
                    <a:pt x="16200" y="332"/>
                  </a:lnTo>
                  <a:lnTo>
                    <a:pt x="18359" y="664"/>
                  </a:lnTo>
                  <a:lnTo>
                    <a:pt x="20159" y="996"/>
                  </a:lnTo>
                  <a:lnTo>
                    <a:pt x="19439" y="2492"/>
                  </a:lnTo>
                  <a:lnTo>
                    <a:pt x="17639" y="2326"/>
                  </a:lnTo>
                  <a:lnTo>
                    <a:pt x="15840" y="1993"/>
                  </a:lnTo>
                  <a:lnTo>
                    <a:pt x="13679" y="1827"/>
                  </a:lnTo>
                  <a:lnTo>
                    <a:pt x="9719" y="1827"/>
                  </a:lnTo>
                  <a:lnTo>
                    <a:pt x="8279" y="1993"/>
                  </a:lnTo>
                  <a:lnTo>
                    <a:pt x="7199" y="2159"/>
                  </a:lnTo>
                  <a:lnTo>
                    <a:pt x="6119" y="2492"/>
                  </a:lnTo>
                  <a:lnTo>
                    <a:pt x="5759" y="2658"/>
                  </a:lnTo>
                  <a:lnTo>
                    <a:pt x="5399" y="2990"/>
                  </a:lnTo>
                  <a:lnTo>
                    <a:pt x="5039" y="3489"/>
                  </a:lnTo>
                  <a:lnTo>
                    <a:pt x="4679" y="4319"/>
                  </a:lnTo>
                  <a:lnTo>
                    <a:pt x="4679" y="6147"/>
                  </a:lnTo>
                  <a:lnTo>
                    <a:pt x="5039" y="6978"/>
                  </a:lnTo>
                  <a:lnTo>
                    <a:pt x="5039" y="7310"/>
                  </a:lnTo>
                  <a:lnTo>
                    <a:pt x="5399" y="7476"/>
                  </a:lnTo>
                  <a:lnTo>
                    <a:pt x="6119" y="7975"/>
                  </a:lnTo>
                  <a:lnTo>
                    <a:pt x="7199" y="8473"/>
                  </a:lnTo>
                  <a:lnTo>
                    <a:pt x="8279" y="8806"/>
                  </a:lnTo>
                  <a:lnTo>
                    <a:pt x="11879" y="9470"/>
                  </a:lnTo>
                  <a:lnTo>
                    <a:pt x="14399" y="10135"/>
                  </a:lnTo>
                  <a:lnTo>
                    <a:pt x="16200" y="10633"/>
                  </a:lnTo>
                  <a:lnTo>
                    <a:pt x="17999" y="11298"/>
                  </a:lnTo>
                  <a:lnTo>
                    <a:pt x="19439" y="11963"/>
                  </a:lnTo>
                  <a:lnTo>
                    <a:pt x="20519" y="12793"/>
                  </a:lnTo>
                  <a:lnTo>
                    <a:pt x="21240" y="13624"/>
                  </a:lnTo>
                  <a:lnTo>
                    <a:pt x="21600" y="14621"/>
                  </a:lnTo>
                  <a:lnTo>
                    <a:pt x="21600" y="17113"/>
                  </a:lnTo>
                  <a:lnTo>
                    <a:pt x="20880" y="18276"/>
                  </a:lnTo>
                  <a:lnTo>
                    <a:pt x="20159" y="19273"/>
                  </a:lnTo>
                  <a:lnTo>
                    <a:pt x="18719" y="20104"/>
                  </a:lnTo>
                  <a:lnTo>
                    <a:pt x="17999" y="20436"/>
                  </a:lnTo>
                  <a:lnTo>
                    <a:pt x="16920" y="20769"/>
                  </a:lnTo>
                  <a:lnTo>
                    <a:pt x="15119" y="21267"/>
                  </a:lnTo>
                  <a:lnTo>
                    <a:pt x="12599" y="21433"/>
                  </a:lnTo>
                  <a:lnTo>
                    <a:pt x="11519" y="21600"/>
                  </a:lnTo>
                  <a:lnTo>
                    <a:pt x="10079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92" name="Shape"/>
            <p:cNvSpPr/>
            <p:nvPr/>
          </p:nvSpPr>
          <p:spPr>
            <a:xfrm>
              <a:off x="1277639" y="618780"/>
              <a:ext cx="31604" cy="60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85" y="21600"/>
                  </a:moveTo>
                  <a:lnTo>
                    <a:pt x="11314" y="21600"/>
                  </a:lnTo>
                  <a:lnTo>
                    <a:pt x="7199" y="21097"/>
                  </a:lnTo>
                  <a:lnTo>
                    <a:pt x="6171" y="20762"/>
                  </a:lnTo>
                  <a:lnTo>
                    <a:pt x="4114" y="19758"/>
                  </a:lnTo>
                  <a:lnTo>
                    <a:pt x="3085" y="19088"/>
                  </a:lnTo>
                  <a:lnTo>
                    <a:pt x="1714" y="17748"/>
                  </a:lnTo>
                  <a:lnTo>
                    <a:pt x="1371" y="16744"/>
                  </a:lnTo>
                  <a:lnTo>
                    <a:pt x="685" y="15739"/>
                  </a:lnTo>
                  <a:lnTo>
                    <a:pt x="342" y="14734"/>
                  </a:lnTo>
                  <a:lnTo>
                    <a:pt x="0" y="13562"/>
                  </a:lnTo>
                  <a:lnTo>
                    <a:pt x="0" y="8037"/>
                  </a:lnTo>
                  <a:lnTo>
                    <a:pt x="685" y="5693"/>
                  </a:lnTo>
                  <a:lnTo>
                    <a:pt x="1028" y="4855"/>
                  </a:lnTo>
                  <a:lnTo>
                    <a:pt x="1714" y="3851"/>
                  </a:lnTo>
                  <a:lnTo>
                    <a:pt x="2399" y="3181"/>
                  </a:lnTo>
                  <a:lnTo>
                    <a:pt x="3085" y="2344"/>
                  </a:lnTo>
                  <a:lnTo>
                    <a:pt x="4114" y="1841"/>
                  </a:lnTo>
                  <a:lnTo>
                    <a:pt x="4799" y="1339"/>
                  </a:lnTo>
                  <a:lnTo>
                    <a:pt x="6171" y="837"/>
                  </a:lnTo>
                  <a:lnTo>
                    <a:pt x="7199" y="502"/>
                  </a:lnTo>
                  <a:lnTo>
                    <a:pt x="9942" y="167"/>
                  </a:lnTo>
                  <a:lnTo>
                    <a:pt x="13028" y="0"/>
                  </a:lnTo>
                  <a:lnTo>
                    <a:pt x="15428" y="0"/>
                  </a:lnTo>
                  <a:lnTo>
                    <a:pt x="20571" y="837"/>
                  </a:lnTo>
                  <a:lnTo>
                    <a:pt x="21257" y="1004"/>
                  </a:lnTo>
                  <a:lnTo>
                    <a:pt x="20571" y="2679"/>
                  </a:lnTo>
                  <a:lnTo>
                    <a:pt x="16799" y="2009"/>
                  </a:lnTo>
                  <a:lnTo>
                    <a:pt x="15085" y="1841"/>
                  </a:lnTo>
                  <a:lnTo>
                    <a:pt x="13028" y="1674"/>
                  </a:lnTo>
                  <a:lnTo>
                    <a:pt x="10971" y="1841"/>
                  </a:lnTo>
                  <a:lnTo>
                    <a:pt x="9257" y="2009"/>
                  </a:lnTo>
                  <a:lnTo>
                    <a:pt x="7542" y="2511"/>
                  </a:lnTo>
                  <a:lnTo>
                    <a:pt x="6514" y="3348"/>
                  </a:lnTo>
                  <a:lnTo>
                    <a:pt x="5485" y="4353"/>
                  </a:lnTo>
                  <a:lnTo>
                    <a:pt x="4799" y="5693"/>
                  </a:lnTo>
                  <a:lnTo>
                    <a:pt x="4457" y="7199"/>
                  </a:lnTo>
                  <a:lnTo>
                    <a:pt x="4114" y="9376"/>
                  </a:lnTo>
                  <a:lnTo>
                    <a:pt x="4114" y="11888"/>
                  </a:lnTo>
                  <a:lnTo>
                    <a:pt x="4457" y="14065"/>
                  </a:lnTo>
                  <a:lnTo>
                    <a:pt x="4799" y="15739"/>
                  </a:lnTo>
                  <a:lnTo>
                    <a:pt x="5485" y="17246"/>
                  </a:lnTo>
                  <a:lnTo>
                    <a:pt x="6171" y="17748"/>
                  </a:lnTo>
                  <a:lnTo>
                    <a:pt x="6514" y="18251"/>
                  </a:lnTo>
                  <a:lnTo>
                    <a:pt x="7199" y="18753"/>
                  </a:lnTo>
                  <a:lnTo>
                    <a:pt x="7885" y="19088"/>
                  </a:lnTo>
                  <a:lnTo>
                    <a:pt x="8571" y="19255"/>
                  </a:lnTo>
                  <a:lnTo>
                    <a:pt x="9257" y="19590"/>
                  </a:lnTo>
                  <a:lnTo>
                    <a:pt x="10285" y="19758"/>
                  </a:lnTo>
                  <a:lnTo>
                    <a:pt x="10971" y="19758"/>
                  </a:lnTo>
                  <a:lnTo>
                    <a:pt x="13028" y="19925"/>
                  </a:lnTo>
                  <a:lnTo>
                    <a:pt x="15085" y="19758"/>
                  </a:lnTo>
                  <a:lnTo>
                    <a:pt x="16799" y="19590"/>
                  </a:lnTo>
                  <a:lnTo>
                    <a:pt x="20571" y="18586"/>
                  </a:lnTo>
                  <a:lnTo>
                    <a:pt x="21600" y="20260"/>
                  </a:lnTo>
                  <a:lnTo>
                    <a:pt x="19885" y="20762"/>
                  </a:lnTo>
                  <a:lnTo>
                    <a:pt x="17828" y="21265"/>
                  </a:lnTo>
                  <a:lnTo>
                    <a:pt x="16799" y="21432"/>
                  </a:lnTo>
                  <a:lnTo>
                    <a:pt x="15428" y="21600"/>
                  </a:lnTo>
                  <a:lnTo>
                    <a:pt x="12685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93" name="Shape"/>
            <p:cNvSpPr/>
            <p:nvPr/>
          </p:nvSpPr>
          <p:spPr>
            <a:xfrm>
              <a:off x="1234751" y="618780"/>
              <a:ext cx="31604" cy="60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70" y="850"/>
                  </a:moveTo>
                  <a:lnTo>
                    <a:pt x="9349" y="170"/>
                  </a:lnTo>
                  <a:lnTo>
                    <a:pt x="10961" y="0"/>
                  </a:lnTo>
                  <a:lnTo>
                    <a:pt x="14829" y="0"/>
                  </a:lnTo>
                  <a:lnTo>
                    <a:pt x="16441" y="170"/>
                  </a:lnTo>
                  <a:lnTo>
                    <a:pt x="17086" y="340"/>
                  </a:lnTo>
                  <a:lnTo>
                    <a:pt x="17731" y="680"/>
                  </a:lnTo>
                  <a:lnTo>
                    <a:pt x="18376" y="850"/>
                  </a:lnTo>
                  <a:lnTo>
                    <a:pt x="19665" y="1530"/>
                  </a:lnTo>
                  <a:lnTo>
                    <a:pt x="20310" y="2040"/>
                  </a:lnTo>
                  <a:lnTo>
                    <a:pt x="21277" y="3571"/>
                  </a:lnTo>
                  <a:lnTo>
                    <a:pt x="21600" y="4251"/>
                  </a:lnTo>
                  <a:lnTo>
                    <a:pt x="21600" y="21600"/>
                  </a:lnTo>
                  <a:lnTo>
                    <a:pt x="17408" y="21600"/>
                  </a:lnTo>
                  <a:lnTo>
                    <a:pt x="17408" y="4081"/>
                  </a:lnTo>
                  <a:lnTo>
                    <a:pt x="17086" y="3401"/>
                  </a:lnTo>
                  <a:lnTo>
                    <a:pt x="16764" y="2891"/>
                  </a:lnTo>
                  <a:lnTo>
                    <a:pt x="16441" y="2551"/>
                  </a:lnTo>
                  <a:lnTo>
                    <a:pt x="16119" y="2381"/>
                  </a:lnTo>
                  <a:lnTo>
                    <a:pt x="15152" y="2211"/>
                  </a:lnTo>
                  <a:lnTo>
                    <a:pt x="14507" y="1870"/>
                  </a:lnTo>
                  <a:lnTo>
                    <a:pt x="13217" y="1870"/>
                  </a:lnTo>
                  <a:lnTo>
                    <a:pt x="12250" y="1700"/>
                  </a:lnTo>
                  <a:lnTo>
                    <a:pt x="10961" y="1870"/>
                  </a:lnTo>
                  <a:lnTo>
                    <a:pt x="9671" y="1870"/>
                  </a:lnTo>
                  <a:lnTo>
                    <a:pt x="7737" y="2211"/>
                  </a:lnTo>
                  <a:lnTo>
                    <a:pt x="6125" y="2721"/>
                  </a:lnTo>
                  <a:lnTo>
                    <a:pt x="4191" y="3401"/>
                  </a:lnTo>
                  <a:lnTo>
                    <a:pt x="4191" y="21600"/>
                  </a:lnTo>
                  <a:lnTo>
                    <a:pt x="0" y="21600"/>
                  </a:lnTo>
                  <a:lnTo>
                    <a:pt x="0" y="340"/>
                  </a:lnTo>
                  <a:lnTo>
                    <a:pt x="1934" y="340"/>
                  </a:lnTo>
                  <a:lnTo>
                    <a:pt x="3868" y="2551"/>
                  </a:lnTo>
                  <a:lnTo>
                    <a:pt x="6770" y="85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94" name="Shape"/>
            <p:cNvSpPr/>
            <p:nvPr/>
          </p:nvSpPr>
          <p:spPr>
            <a:xfrm>
              <a:off x="1144458" y="618780"/>
              <a:ext cx="36119" cy="60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694" y="0"/>
                  </a:lnTo>
                  <a:lnTo>
                    <a:pt x="9663" y="15379"/>
                  </a:lnTo>
                  <a:lnTo>
                    <a:pt x="11084" y="20908"/>
                  </a:lnTo>
                  <a:lnTo>
                    <a:pt x="12221" y="15379"/>
                  </a:lnTo>
                  <a:lnTo>
                    <a:pt x="18189" y="0"/>
                  </a:lnTo>
                  <a:lnTo>
                    <a:pt x="21600" y="0"/>
                  </a:lnTo>
                  <a:lnTo>
                    <a:pt x="12789" y="21600"/>
                  </a:lnTo>
                  <a:lnTo>
                    <a:pt x="881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95" name="Shape"/>
            <p:cNvSpPr/>
            <p:nvPr/>
          </p:nvSpPr>
          <p:spPr>
            <a:xfrm>
              <a:off x="1510143" y="232607"/>
              <a:ext cx="209921" cy="316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72" y="3900"/>
                  </a:moveTo>
                  <a:lnTo>
                    <a:pt x="14023" y="3900"/>
                  </a:lnTo>
                  <a:lnTo>
                    <a:pt x="14023" y="20878"/>
                  </a:lnTo>
                  <a:lnTo>
                    <a:pt x="13974" y="20977"/>
                  </a:lnTo>
                  <a:lnTo>
                    <a:pt x="13925" y="21042"/>
                  </a:lnTo>
                  <a:lnTo>
                    <a:pt x="13826" y="21206"/>
                  </a:lnTo>
                  <a:lnTo>
                    <a:pt x="13433" y="21468"/>
                  </a:lnTo>
                  <a:lnTo>
                    <a:pt x="13236" y="21534"/>
                  </a:lnTo>
                  <a:lnTo>
                    <a:pt x="12990" y="21600"/>
                  </a:lnTo>
                  <a:lnTo>
                    <a:pt x="8659" y="21600"/>
                  </a:lnTo>
                  <a:lnTo>
                    <a:pt x="8561" y="21567"/>
                  </a:lnTo>
                  <a:lnTo>
                    <a:pt x="8413" y="21534"/>
                  </a:lnTo>
                  <a:lnTo>
                    <a:pt x="8216" y="21468"/>
                  </a:lnTo>
                  <a:lnTo>
                    <a:pt x="7823" y="21206"/>
                  </a:lnTo>
                  <a:lnTo>
                    <a:pt x="7626" y="20878"/>
                  </a:lnTo>
                  <a:lnTo>
                    <a:pt x="7577" y="20715"/>
                  </a:lnTo>
                  <a:lnTo>
                    <a:pt x="7577" y="3900"/>
                  </a:lnTo>
                  <a:lnTo>
                    <a:pt x="1328" y="3900"/>
                  </a:lnTo>
                  <a:lnTo>
                    <a:pt x="1082" y="3867"/>
                  </a:lnTo>
                  <a:lnTo>
                    <a:pt x="934" y="3834"/>
                  </a:lnTo>
                  <a:lnTo>
                    <a:pt x="836" y="3802"/>
                  </a:lnTo>
                  <a:lnTo>
                    <a:pt x="590" y="3736"/>
                  </a:lnTo>
                  <a:lnTo>
                    <a:pt x="393" y="3638"/>
                  </a:lnTo>
                  <a:lnTo>
                    <a:pt x="246" y="3474"/>
                  </a:lnTo>
                  <a:lnTo>
                    <a:pt x="98" y="3343"/>
                  </a:lnTo>
                  <a:lnTo>
                    <a:pt x="49" y="3179"/>
                  </a:lnTo>
                  <a:lnTo>
                    <a:pt x="0" y="2982"/>
                  </a:lnTo>
                  <a:lnTo>
                    <a:pt x="0" y="884"/>
                  </a:lnTo>
                  <a:lnTo>
                    <a:pt x="49" y="721"/>
                  </a:lnTo>
                  <a:lnTo>
                    <a:pt x="49" y="622"/>
                  </a:lnTo>
                  <a:lnTo>
                    <a:pt x="98" y="557"/>
                  </a:lnTo>
                  <a:lnTo>
                    <a:pt x="246" y="393"/>
                  </a:lnTo>
                  <a:lnTo>
                    <a:pt x="393" y="262"/>
                  </a:lnTo>
                  <a:lnTo>
                    <a:pt x="590" y="163"/>
                  </a:lnTo>
                  <a:lnTo>
                    <a:pt x="836" y="65"/>
                  </a:lnTo>
                  <a:lnTo>
                    <a:pt x="1328" y="0"/>
                  </a:lnTo>
                  <a:lnTo>
                    <a:pt x="20272" y="0"/>
                  </a:lnTo>
                  <a:lnTo>
                    <a:pt x="20518" y="32"/>
                  </a:lnTo>
                  <a:lnTo>
                    <a:pt x="20666" y="32"/>
                  </a:lnTo>
                  <a:lnTo>
                    <a:pt x="20764" y="65"/>
                  </a:lnTo>
                  <a:lnTo>
                    <a:pt x="21010" y="163"/>
                  </a:lnTo>
                  <a:lnTo>
                    <a:pt x="21207" y="262"/>
                  </a:lnTo>
                  <a:lnTo>
                    <a:pt x="21354" y="393"/>
                  </a:lnTo>
                  <a:lnTo>
                    <a:pt x="21502" y="557"/>
                  </a:lnTo>
                  <a:lnTo>
                    <a:pt x="21600" y="884"/>
                  </a:lnTo>
                  <a:lnTo>
                    <a:pt x="21600" y="2982"/>
                  </a:lnTo>
                  <a:lnTo>
                    <a:pt x="21551" y="3179"/>
                  </a:lnTo>
                  <a:lnTo>
                    <a:pt x="21551" y="3244"/>
                  </a:lnTo>
                  <a:lnTo>
                    <a:pt x="21502" y="3343"/>
                  </a:lnTo>
                  <a:lnTo>
                    <a:pt x="21354" y="3474"/>
                  </a:lnTo>
                  <a:lnTo>
                    <a:pt x="21207" y="3638"/>
                  </a:lnTo>
                  <a:lnTo>
                    <a:pt x="21010" y="3736"/>
                  </a:lnTo>
                  <a:lnTo>
                    <a:pt x="20518" y="3867"/>
                  </a:lnTo>
                  <a:lnTo>
                    <a:pt x="20272" y="39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196" name="Shape"/>
            <p:cNvSpPr/>
            <p:nvPr/>
          </p:nvSpPr>
          <p:spPr>
            <a:xfrm>
              <a:off x="1304726" y="228091"/>
              <a:ext cx="196380" cy="325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024" y="20637"/>
                  </a:moveTo>
                  <a:lnTo>
                    <a:pt x="20133" y="20893"/>
                  </a:lnTo>
                  <a:lnTo>
                    <a:pt x="19294" y="21086"/>
                  </a:lnTo>
                  <a:lnTo>
                    <a:pt x="18402" y="21246"/>
                  </a:lnTo>
                  <a:lnTo>
                    <a:pt x="17931" y="21311"/>
                  </a:lnTo>
                  <a:lnTo>
                    <a:pt x="17511" y="21375"/>
                  </a:lnTo>
                  <a:lnTo>
                    <a:pt x="15729" y="21567"/>
                  </a:lnTo>
                  <a:lnTo>
                    <a:pt x="14785" y="21600"/>
                  </a:lnTo>
                  <a:lnTo>
                    <a:pt x="13107" y="21600"/>
                  </a:lnTo>
                  <a:lnTo>
                    <a:pt x="12321" y="21567"/>
                  </a:lnTo>
                  <a:lnTo>
                    <a:pt x="10853" y="21439"/>
                  </a:lnTo>
                  <a:lnTo>
                    <a:pt x="10118" y="21343"/>
                  </a:lnTo>
                  <a:lnTo>
                    <a:pt x="9436" y="21214"/>
                  </a:lnTo>
                  <a:lnTo>
                    <a:pt x="8755" y="21054"/>
                  </a:lnTo>
                  <a:lnTo>
                    <a:pt x="7497" y="20733"/>
                  </a:lnTo>
                  <a:lnTo>
                    <a:pt x="6867" y="20508"/>
                  </a:lnTo>
                  <a:lnTo>
                    <a:pt x="5714" y="20059"/>
                  </a:lnTo>
                  <a:lnTo>
                    <a:pt x="4666" y="19481"/>
                  </a:lnTo>
                  <a:lnTo>
                    <a:pt x="4194" y="19192"/>
                  </a:lnTo>
                  <a:lnTo>
                    <a:pt x="3722" y="18807"/>
                  </a:lnTo>
                  <a:lnTo>
                    <a:pt x="2883" y="18101"/>
                  </a:lnTo>
                  <a:lnTo>
                    <a:pt x="2516" y="17716"/>
                  </a:lnTo>
                  <a:lnTo>
                    <a:pt x="2149" y="17299"/>
                  </a:lnTo>
                  <a:lnTo>
                    <a:pt x="1782" y="16849"/>
                  </a:lnTo>
                  <a:lnTo>
                    <a:pt x="1520" y="16400"/>
                  </a:lnTo>
                  <a:lnTo>
                    <a:pt x="1205" y="15919"/>
                  </a:lnTo>
                  <a:lnTo>
                    <a:pt x="943" y="15437"/>
                  </a:lnTo>
                  <a:lnTo>
                    <a:pt x="733" y="14924"/>
                  </a:lnTo>
                  <a:lnTo>
                    <a:pt x="524" y="14378"/>
                  </a:lnTo>
                  <a:lnTo>
                    <a:pt x="366" y="13832"/>
                  </a:lnTo>
                  <a:lnTo>
                    <a:pt x="262" y="13255"/>
                  </a:lnTo>
                  <a:lnTo>
                    <a:pt x="52" y="12035"/>
                  </a:lnTo>
                  <a:lnTo>
                    <a:pt x="0" y="11425"/>
                  </a:lnTo>
                  <a:lnTo>
                    <a:pt x="0" y="10174"/>
                  </a:lnTo>
                  <a:lnTo>
                    <a:pt x="52" y="9596"/>
                  </a:lnTo>
                  <a:lnTo>
                    <a:pt x="157" y="9018"/>
                  </a:lnTo>
                  <a:lnTo>
                    <a:pt x="262" y="8473"/>
                  </a:lnTo>
                  <a:lnTo>
                    <a:pt x="366" y="7959"/>
                  </a:lnTo>
                  <a:lnTo>
                    <a:pt x="524" y="7413"/>
                  </a:lnTo>
                  <a:lnTo>
                    <a:pt x="733" y="6900"/>
                  </a:lnTo>
                  <a:lnTo>
                    <a:pt x="943" y="6419"/>
                  </a:lnTo>
                  <a:lnTo>
                    <a:pt x="1467" y="5456"/>
                  </a:lnTo>
                  <a:lnTo>
                    <a:pt x="1782" y="5006"/>
                  </a:lnTo>
                  <a:lnTo>
                    <a:pt x="2097" y="4589"/>
                  </a:lnTo>
                  <a:lnTo>
                    <a:pt x="2464" y="4172"/>
                  </a:lnTo>
                  <a:lnTo>
                    <a:pt x="2883" y="3755"/>
                  </a:lnTo>
                  <a:lnTo>
                    <a:pt x="3250" y="3369"/>
                  </a:lnTo>
                  <a:lnTo>
                    <a:pt x="4194" y="2663"/>
                  </a:lnTo>
                  <a:lnTo>
                    <a:pt x="4666" y="2342"/>
                  </a:lnTo>
                  <a:lnTo>
                    <a:pt x="5190" y="2021"/>
                  </a:lnTo>
                  <a:lnTo>
                    <a:pt x="5714" y="1733"/>
                  </a:lnTo>
                  <a:lnTo>
                    <a:pt x="5976" y="1604"/>
                  </a:lnTo>
                  <a:lnTo>
                    <a:pt x="6291" y="1476"/>
                  </a:lnTo>
                  <a:lnTo>
                    <a:pt x="6867" y="1219"/>
                  </a:lnTo>
                  <a:lnTo>
                    <a:pt x="7497" y="994"/>
                  </a:lnTo>
                  <a:lnTo>
                    <a:pt x="8755" y="609"/>
                  </a:lnTo>
                  <a:lnTo>
                    <a:pt x="9436" y="449"/>
                  </a:lnTo>
                  <a:lnTo>
                    <a:pt x="10170" y="320"/>
                  </a:lnTo>
                  <a:lnTo>
                    <a:pt x="10853" y="224"/>
                  </a:lnTo>
                  <a:lnTo>
                    <a:pt x="11639" y="128"/>
                  </a:lnTo>
                  <a:lnTo>
                    <a:pt x="12373" y="64"/>
                  </a:lnTo>
                  <a:lnTo>
                    <a:pt x="13160" y="32"/>
                  </a:lnTo>
                  <a:lnTo>
                    <a:pt x="13999" y="0"/>
                  </a:lnTo>
                  <a:lnTo>
                    <a:pt x="15571" y="64"/>
                  </a:lnTo>
                  <a:lnTo>
                    <a:pt x="16410" y="96"/>
                  </a:lnTo>
                  <a:lnTo>
                    <a:pt x="18088" y="288"/>
                  </a:lnTo>
                  <a:lnTo>
                    <a:pt x="18507" y="353"/>
                  </a:lnTo>
                  <a:lnTo>
                    <a:pt x="19766" y="641"/>
                  </a:lnTo>
                  <a:lnTo>
                    <a:pt x="20552" y="898"/>
                  </a:lnTo>
                  <a:lnTo>
                    <a:pt x="20814" y="994"/>
                  </a:lnTo>
                  <a:lnTo>
                    <a:pt x="21024" y="1091"/>
                  </a:lnTo>
                  <a:lnTo>
                    <a:pt x="21181" y="1219"/>
                  </a:lnTo>
                  <a:lnTo>
                    <a:pt x="21286" y="1380"/>
                  </a:lnTo>
                  <a:lnTo>
                    <a:pt x="21338" y="1540"/>
                  </a:lnTo>
                  <a:lnTo>
                    <a:pt x="21391" y="1668"/>
                  </a:lnTo>
                  <a:lnTo>
                    <a:pt x="21338" y="1829"/>
                  </a:lnTo>
                  <a:lnTo>
                    <a:pt x="21234" y="2021"/>
                  </a:lnTo>
                  <a:lnTo>
                    <a:pt x="19870" y="3658"/>
                  </a:lnTo>
                  <a:lnTo>
                    <a:pt x="19766" y="3787"/>
                  </a:lnTo>
                  <a:lnTo>
                    <a:pt x="19451" y="3979"/>
                  </a:lnTo>
                  <a:lnTo>
                    <a:pt x="19241" y="4043"/>
                  </a:lnTo>
                  <a:lnTo>
                    <a:pt x="19032" y="4076"/>
                  </a:lnTo>
                  <a:lnTo>
                    <a:pt x="18769" y="4076"/>
                  </a:lnTo>
                  <a:lnTo>
                    <a:pt x="18245" y="4011"/>
                  </a:lnTo>
                  <a:lnTo>
                    <a:pt x="17878" y="3915"/>
                  </a:lnTo>
                  <a:lnTo>
                    <a:pt x="17459" y="3819"/>
                  </a:lnTo>
                  <a:lnTo>
                    <a:pt x="16987" y="3723"/>
                  </a:lnTo>
                  <a:lnTo>
                    <a:pt x="16567" y="3658"/>
                  </a:lnTo>
                  <a:lnTo>
                    <a:pt x="15624" y="3562"/>
                  </a:lnTo>
                  <a:lnTo>
                    <a:pt x="15152" y="3530"/>
                  </a:lnTo>
                  <a:lnTo>
                    <a:pt x="14208" y="3530"/>
                  </a:lnTo>
                  <a:lnTo>
                    <a:pt x="13841" y="3562"/>
                  </a:lnTo>
                  <a:lnTo>
                    <a:pt x="13002" y="3626"/>
                  </a:lnTo>
                  <a:lnTo>
                    <a:pt x="11901" y="3819"/>
                  </a:lnTo>
                  <a:lnTo>
                    <a:pt x="11534" y="3915"/>
                  </a:lnTo>
                  <a:lnTo>
                    <a:pt x="11220" y="4011"/>
                  </a:lnTo>
                  <a:lnTo>
                    <a:pt x="10905" y="4140"/>
                  </a:lnTo>
                  <a:lnTo>
                    <a:pt x="10275" y="4429"/>
                  </a:lnTo>
                  <a:lnTo>
                    <a:pt x="9961" y="4589"/>
                  </a:lnTo>
                  <a:lnTo>
                    <a:pt x="9699" y="4750"/>
                  </a:lnTo>
                  <a:lnTo>
                    <a:pt x="9436" y="4942"/>
                  </a:lnTo>
                  <a:lnTo>
                    <a:pt x="8912" y="5391"/>
                  </a:lnTo>
                  <a:lnTo>
                    <a:pt x="8702" y="5616"/>
                  </a:lnTo>
                  <a:lnTo>
                    <a:pt x="8493" y="5873"/>
                  </a:lnTo>
                  <a:lnTo>
                    <a:pt x="8073" y="6451"/>
                  </a:lnTo>
                  <a:lnTo>
                    <a:pt x="7916" y="6739"/>
                  </a:lnTo>
                  <a:lnTo>
                    <a:pt x="7601" y="7413"/>
                  </a:lnTo>
                  <a:lnTo>
                    <a:pt x="7497" y="7767"/>
                  </a:lnTo>
                  <a:lnTo>
                    <a:pt x="7287" y="8537"/>
                  </a:lnTo>
                  <a:lnTo>
                    <a:pt x="7234" y="8954"/>
                  </a:lnTo>
                  <a:lnTo>
                    <a:pt x="7130" y="9371"/>
                  </a:lnTo>
                  <a:lnTo>
                    <a:pt x="7130" y="9821"/>
                  </a:lnTo>
                  <a:lnTo>
                    <a:pt x="7077" y="10302"/>
                  </a:lnTo>
                  <a:lnTo>
                    <a:pt x="7077" y="11265"/>
                  </a:lnTo>
                  <a:lnTo>
                    <a:pt x="7130" y="11714"/>
                  </a:lnTo>
                  <a:lnTo>
                    <a:pt x="7130" y="12164"/>
                  </a:lnTo>
                  <a:lnTo>
                    <a:pt x="7182" y="12581"/>
                  </a:lnTo>
                  <a:lnTo>
                    <a:pt x="7287" y="12998"/>
                  </a:lnTo>
                  <a:lnTo>
                    <a:pt x="7392" y="13383"/>
                  </a:lnTo>
                  <a:lnTo>
                    <a:pt x="7601" y="14089"/>
                  </a:lnTo>
                  <a:lnTo>
                    <a:pt x="7864" y="14731"/>
                  </a:lnTo>
                  <a:lnTo>
                    <a:pt x="8021" y="15020"/>
                  </a:lnTo>
                  <a:lnTo>
                    <a:pt x="8231" y="15309"/>
                  </a:lnTo>
                  <a:lnTo>
                    <a:pt x="8650" y="15822"/>
                  </a:lnTo>
                  <a:lnTo>
                    <a:pt x="9122" y="16272"/>
                  </a:lnTo>
                  <a:lnTo>
                    <a:pt x="9332" y="16496"/>
                  </a:lnTo>
                  <a:lnTo>
                    <a:pt x="9908" y="16849"/>
                  </a:lnTo>
                  <a:lnTo>
                    <a:pt x="10223" y="17010"/>
                  </a:lnTo>
                  <a:lnTo>
                    <a:pt x="10485" y="17170"/>
                  </a:lnTo>
                  <a:lnTo>
                    <a:pt x="10853" y="17299"/>
                  </a:lnTo>
                  <a:lnTo>
                    <a:pt x="11167" y="17395"/>
                  </a:lnTo>
                  <a:lnTo>
                    <a:pt x="11534" y="17523"/>
                  </a:lnTo>
                  <a:lnTo>
                    <a:pt x="11901" y="17588"/>
                  </a:lnTo>
                  <a:lnTo>
                    <a:pt x="12268" y="17684"/>
                  </a:lnTo>
                  <a:lnTo>
                    <a:pt x="12635" y="17748"/>
                  </a:lnTo>
                  <a:lnTo>
                    <a:pt x="13055" y="17812"/>
                  </a:lnTo>
                  <a:lnTo>
                    <a:pt x="13894" y="17876"/>
                  </a:lnTo>
                  <a:lnTo>
                    <a:pt x="14733" y="17909"/>
                  </a:lnTo>
                  <a:lnTo>
                    <a:pt x="15152" y="17876"/>
                  </a:lnTo>
                  <a:lnTo>
                    <a:pt x="15624" y="17844"/>
                  </a:lnTo>
                  <a:lnTo>
                    <a:pt x="16620" y="17716"/>
                  </a:lnTo>
                  <a:lnTo>
                    <a:pt x="17092" y="17652"/>
                  </a:lnTo>
                  <a:lnTo>
                    <a:pt x="17564" y="17556"/>
                  </a:lnTo>
                  <a:lnTo>
                    <a:pt x="18088" y="17459"/>
                  </a:lnTo>
                  <a:lnTo>
                    <a:pt x="18507" y="17331"/>
                  </a:lnTo>
                  <a:lnTo>
                    <a:pt x="18769" y="17299"/>
                  </a:lnTo>
                  <a:lnTo>
                    <a:pt x="18979" y="17267"/>
                  </a:lnTo>
                  <a:lnTo>
                    <a:pt x="19241" y="17267"/>
                  </a:lnTo>
                  <a:lnTo>
                    <a:pt x="19661" y="17331"/>
                  </a:lnTo>
                  <a:lnTo>
                    <a:pt x="19870" y="17427"/>
                  </a:lnTo>
                  <a:lnTo>
                    <a:pt x="19975" y="17459"/>
                  </a:lnTo>
                  <a:lnTo>
                    <a:pt x="20133" y="17652"/>
                  </a:lnTo>
                  <a:lnTo>
                    <a:pt x="21496" y="19578"/>
                  </a:lnTo>
                  <a:lnTo>
                    <a:pt x="21548" y="19770"/>
                  </a:lnTo>
                  <a:lnTo>
                    <a:pt x="21600" y="19931"/>
                  </a:lnTo>
                  <a:lnTo>
                    <a:pt x="21600" y="20091"/>
                  </a:lnTo>
                  <a:lnTo>
                    <a:pt x="21548" y="20219"/>
                  </a:lnTo>
                  <a:lnTo>
                    <a:pt x="21443" y="20380"/>
                  </a:lnTo>
                  <a:lnTo>
                    <a:pt x="21338" y="20476"/>
                  </a:lnTo>
                  <a:lnTo>
                    <a:pt x="21181" y="20572"/>
                  </a:lnTo>
                  <a:lnTo>
                    <a:pt x="21024" y="20637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1198" name="Rectangle"/>
          <p:cNvSpPr/>
          <p:nvPr/>
        </p:nvSpPr>
        <p:spPr>
          <a:xfrm>
            <a:off x="0" y="0"/>
            <a:ext cx="13004800" cy="1949450"/>
          </a:xfrm>
          <a:prstGeom prst="rect">
            <a:avLst/>
          </a:prstGeom>
          <a:gradFill>
            <a:gsLst>
              <a:gs pos="0">
                <a:srgbClr val="FFFFFF">
                  <a:alpha val="42999"/>
                </a:srgbClr>
              </a:gs>
              <a:gs pos="12001">
                <a:srgbClr val="FFFFFF">
                  <a:alpha val="49839"/>
                </a:srgbClr>
              </a:gs>
              <a:gs pos="100000">
                <a:srgbClr val="D4EAF7"/>
              </a:gs>
            </a:gsLst>
            <a:lin ang="162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199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4462" y="9294812"/>
            <a:ext cx="666751" cy="198438"/>
          </a:xfrm>
          <a:prstGeom prst="rect">
            <a:avLst/>
          </a:prstGeom>
          <a:ln w="12700">
            <a:miter lim="400000"/>
          </a:ln>
        </p:spPr>
      </p:pic>
      <p:sp>
        <p:nvSpPr>
          <p:cNvPr id="1200" name="Case 1: Idiopathic Slow Transit Constipation"/>
          <p:cNvSpPr txBox="1"/>
          <p:nvPr>
            <p:ph type="title"/>
          </p:nvPr>
        </p:nvSpPr>
        <p:spPr>
          <a:xfrm>
            <a:off x="649287" y="390525"/>
            <a:ext cx="11704638" cy="1387475"/>
          </a:xfrm>
          <a:prstGeom prst="rect">
            <a:avLst/>
          </a:prstGeom>
        </p:spPr>
        <p:txBody>
          <a:bodyPr lIns="65022" tIns="65022" rIns="65022" bIns="65022"/>
          <a:lstStyle>
            <a:lvl1pPr algn="ctr" defTabSz="914400">
              <a:defRPr b="1" sz="38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Case 1: Idiopathic Slow Transit Constipation</a:t>
            </a:r>
          </a:p>
        </p:txBody>
      </p:sp>
      <p:sp>
        <p:nvSpPr>
          <p:cNvPr id="1201" name="Slide Number"/>
          <p:cNvSpPr txBox="1"/>
          <p:nvPr>
            <p:ph type="sldNum" sz="quarter" idx="4294967295"/>
          </p:nvPr>
        </p:nvSpPr>
        <p:spPr>
          <a:xfrm>
            <a:off x="1149156" y="8825041"/>
            <a:ext cx="284357" cy="2951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/>
          <a:lstStyle>
            <a:lvl1pPr algn="r">
              <a:defRPr sz="1100">
                <a:solidFill>
                  <a:srgbClr val="2995D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202" name="image24.jpeg" descr="image24.jpeg"/>
          <p:cNvPicPr>
            <a:picLocks noChangeAspect="1"/>
          </p:cNvPicPr>
          <p:nvPr/>
        </p:nvPicPr>
        <p:blipFill>
          <a:blip r:embed="rId4">
            <a:extLst/>
          </a:blip>
          <a:srcRect l="12751" t="3492" r="15272" b="0"/>
          <a:stretch>
            <a:fillRect/>
          </a:stretch>
        </p:blipFill>
        <p:spPr>
          <a:xfrm>
            <a:off x="3829050" y="1933575"/>
            <a:ext cx="4951413" cy="6346825"/>
          </a:xfrm>
          <a:prstGeom prst="rect">
            <a:avLst/>
          </a:prstGeom>
          <a:ln w="12700">
            <a:miter lim="400000"/>
          </a:ln>
        </p:spPr>
      </p:pic>
      <p:sp>
        <p:nvSpPr>
          <p:cNvPr id="1203" name="Courtesy of Anton Emmanuel"/>
          <p:cNvSpPr txBox="1"/>
          <p:nvPr/>
        </p:nvSpPr>
        <p:spPr>
          <a:xfrm>
            <a:off x="1687512" y="9317166"/>
            <a:ext cx="8807451" cy="295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 anchor="b">
            <a:spAutoFit/>
          </a:bodyPr>
          <a:lstStyle>
            <a:lvl1pPr defTabSz="1300162">
              <a:lnSpc>
                <a:spcPct val="90000"/>
              </a:lnSpc>
              <a:defRPr sz="11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Courtesy of Anton Emmanuel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Stimulants</a:t>
            </a:r>
          </a:p>
        </p:txBody>
      </p:sp>
      <p:sp>
        <p:nvSpPr>
          <p:cNvPr id="1206" name="Slide Number Placeholder 3"/>
          <p:cNvSpPr txBox="1"/>
          <p:nvPr>
            <p:ph type="sldNum" sz="quarter" idx="4294967295"/>
          </p:nvPr>
        </p:nvSpPr>
        <p:spPr>
          <a:xfrm>
            <a:off x="1093173" y="9121422"/>
            <a:ext cx="340517" cy="3274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t"/>
          <a:lstStyle>
            <a:lvl1pPr algn="r" defTabSz="1300480">
              <a:defRPr sz="1400">
                <a:solidFill>
                  <a:srgbClr val="0043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207" name="Text Placeholder 4"/>
          <p:cNvSpPr txBox="1"/>
          <p:nvPr>
            <p:ph type="body" sz="quarter" idx="1"/>
          </p:nvPr>
        </p:nvSpPr>
        <p:spPr>
          <a:xfrm>
            <a:off x="1688817" y="9121422"/>
            <a:ext cx="8807594" cy="433494"/>
          </a:xfrm>
          <a:prstGeom prst="rect">
            <a:avLst/>
          </a:prstGeom>
        </p:spPr>
        <p:txBody>
          <a:bodyPr anchor="b"/>
          <a:lstStyle/>
          <a:p>
            <a:pPr marL="172878" indent="-172878" defTabSz="715264">
              <a:lnSpc>
                <a:spcPct val="90000"/>
              </a:lnSpc>
              <a:spcBef>
                <a:spcPts val="0"/>
              </a:spcBef>
              <a:buFontTx/>
              <a:buAutoNum type="arabicPeriod" startAt="1"/>
              <a:defRPr sz="605"/>
            </a:pPr>
            <a:r>
              <a:t>Pare et al. Can J Gastroenterol. 2007;21(Suppl B):3B-22B</a:t>
            </a:r>
          </a:p>
          <a:p>
            <a:pPr marL="172878" indent="-172878" defTabSz="715264">
              <a:lnSpc>
                <a:spcPct val="90000"/>
              </a:lnSpc>
              <a:spcBef>
                <a:spcPts val="0"/>
              </a:spcBef>
              <a:buFontTx/>
              <a:buAutoNum type="arabicPeriod" startAt="1"/>
              <a:defRPr sz="605"/>
            </a:pPr>
            <a:r>
              <a:t>Emmanuel. Ther Adv Gastroenterol. 2011;4(1)37-48</a:t>
            </a:r>
          </a:p>
          <a:p>
            <a:pPr marL="172878" indent="-172878" defTabSz="715264">
              <a:lnSpc>
                <a:spcPct val="90000"/>
              </a:lnSpc>
              <a:spcBef>
                <a:spcPts val="0"/>
              </a:spcBef>
              <a:buFontTx/>
              <a:buAutoNum type="arabicPeriod" startAt="1"/>
              <a:defRPr sz="605"/>
            </a:pPr>
            <a:r>
              <a:t>Kamm et al. </a:t>
            </a:r>
            <a:r>
              <a:t>Clin Gastroenterol Hepatol. 2011  [Epub ahead of print]</a:t>
            </a:r>
          </a:p>
          <a:p>
            <a:pPr marL="172878" indent="-172878" defTabSz="715264">
              <a:lnSpc>
                <a:spcPct val="90000"/>
              </a:lnSpc>
              <a:spcBef>
                <a:spcPts val="0"/>
              </a:spcBef>
              <a:buFontTx/>
              <a:buAutoNum type="arabicPeriod" startAt="1"/>
              <a:defRPr sz="605"/>
            </a:pPr>
            <a:r>
              <a:t>Kinnunen et al. Pharmacology. 1993;47 Suppl 1253-5</a:t>
            </a:r>
          </a:p>
        </p:txBody>
      </p:sp>
      <p:graphicFrame>
        <p:nvGraphicFramePr>
          <p:cNvPr id="1208" name="2D Column Chart"/>
          <p:cNvGraphicFramePr/>
          <p:nvPr/>
        </p:nvGraphicFramePr>
        <p:xfrm>
          <a:off x="6715122" y="4038221"/>
          <a:ext cx="5394033" cy="3854921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209" name="TextBox 11"/>
          <p:cNvSpPr txBox="1"/>
          <p:nvPr/>
        </p:nvSpPr>
        <p:spPr>
          <a:xfrm>
            <a:off x="9442026" y="4375573"/>
            <a:ext cx="1788161" cy="498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ctr" defTabSz="130048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P&lt;0.05</a:t>
            </a:r>
          </a:p>
        </p:txBody>
      </p:sp>
      <p:sp>
        <p:nvSpPr>
          <p:cNvPr id="1210" name="Rectangle 10"/>
          <p:cNvSpPr txBox="1"/>
          <p:nvPr/>
        </p:nvSpPr>
        <p:spPr>
          <a:xfrm>
            <a:off x="6199857" y="3169919"/>
            <a:ext cx="6759788" cy="815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1300480">
              <a:defRPr b="1" i="1" sz="2200">
                <a:solidFill>
                  <a:srgbClr val="00435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More frequent bowel movements with sennoside plus bulk laxative vs lactulose in elderly patients (n=30)</a:t>
            </a:r>
            <a:r>
              <a:rPr baseline="30545"/>
              <a:t>4</a:t>
            </a:r>
          </a:p>
        </p:txBody>
      </p:sp>
      <p:graphicFrame>
        <p:nvGraphicFramePr>
          <p:cNvPr id="1211" name="2D Column Chart"/>
          <p:cNvGraphicFramePr/>
          <p:nvPr/>
        </p:nvGraphicFramePr>
        <p:xfrm>
          <a:off x="110659" y="3939782"/>
          <a:ext cx="6034449" cy="3574453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1212" name="Rectangle 15"/>
          <p:cNvSpPr txBox="1"/>
          <p:nvPr/>
        </p:nvSpPr>
        <p:spPr>
          <a:xfrm>
            <a:off x="1968782" y="8430541"/>
            <a:ext cx="6502401" cy="409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defTabSz="1300480">
              <a:defRPr sz="1800">
                <a:solidFill>
                  <a:srgbClr val="00435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CSBM, complete spontaneous bowel movement</a:t>
            </a:r>
          </a:p>
        </p:txBody>
      </p:sp>
      <p:sp>
        <p:nvSpPr>
          <p:cNvPr id="1213" name="Rectangle 12"/>
          <p:cNvSpPr txBox="1"/>
          <p:nvPr/>
        </p:nvSpPr>
        <p:spPr>
          <a:xfrm>
            <a:off x="36124" y="3169919"/>
            <a:ext cx="6260819" cy="815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1300480">
              <a:defRPr b="1" i="1" sz="2200">
                <a:solidFill>
                  <a:srgbClr val="00435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More frequent bowel movements with bisacodyl vs placebo in patients with chronic constipation</a:t>
            </a:r>
            <a:r>
              <a:rPr baseline="30545"/>
              <a:t>3</a:t>
            </a:r>
          </a:p>
        </p:txBody>
      </p:sp>
      <p:sp>
        <p:nvSpPr>
          <p:cNvPr id="1214" name="TextBox 13"/>
          <p:cNvSpPr txBox="1"/>
          <p:nvPr/>
        </p:nvSpPr>
        <p:spPr>
          <a:xfrm>
            <a:off x="4849706" y="3872089"/>
            <a:ext cx="900855" cy="498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ctr" defTabSz="130048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*</a:t>
            </a:r>
          </a:p>
        </p:txBody>
      </p:sp>
      <p:sp>
        <p:nvSpPr>
          <p:cNvPr id="1215" name="Rectangle 16"/>
          <p:cNvSpPr txBox="1"/>
          <p:nvPr/>
        </p:nvSpPr>
        <p:spPr>
          <a:xfrm>
            <a:off x="2416005" y="7624516"/>
            <a:ext cx="2600596" cy="472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ctr" defTabSz="1300480">
              <a:defRPr sz="2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*P&lt;0.0001 vs placebo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Prucalopride: a prokinetic</a:t>
            </a:r>
          </a:p>
        </p:txBody>
      </p:sp>
      <p:sp>
        <p:nvSpPr>
          <p:cNvPr id="1218" name="Content Placeholder 2"/>
          <p:cNvSpPr txBox="1"/>
          <p:nvPr>
            <p:ph type="body" sz="half" idx="1"/>
          </p:nvPr>
        </p:nvSpPr>
        <p:spPr>
          <a:xfrm>
            <a:off x="650239" y="2063608"/>
            <a:ext cx="5743788" cy="6143416"/>
          </a:xfrm>
          <a:prstGeom prst="rect">
            <a:avLst/>
          </a:prstGeom>
        </p:spPr>
        <p:txBody>
          <a:bodyPr/>
          <a:lstStyle/>
          <a:p>
            <a:pPr marL="487680" indent="-487680">
              <a:buSzTx/>
              <a:buNone/>
              <a:defRPr b="1"/>
            </a:pPr>
            <a:r>
              <a:t>Treatment</a:t>
            </a:r>
          </a:p>
          <a:p>
            <a:pPr/>
            <a:r>
              <a:t>Selective high affinity 5-HT</a:t>
            </a:r>
            <a:r>
              <a:rPr baseline="-19571"/>
              <a:t>4</a:t>
            </a:r>
            <a:r>
              <a:t> receptor agonists</a:t>
            </a:r>
            <a:r>
              <a:rPr baseline="30571"/>
              <a:t>1</a:t>
            </a:r>
            <a:endParaRPr baseline="30571"/>
          </a:p>
          <a:p>
            <a:pPr/>
            <a:r>
              <a:t>Binds to 5-HT</a:t>
            </a:r>
            <a:r>
              <a:rPr baseline="-19571"/>
              <a:t>4</a:t>
            </a:r>
            <a:r>
              <a:t> receptors involved in bowel motility</a:t>
            </a:r>
            <a:r>
              <a:rPr baseline="30571"/>
              <a:t>2,3</a:t>
            </a:r>
            <a:endParaRPr baseline="30571"/>
          </a:p>
          <a:p>
            <a:pPr marL="487680" indent="-487680">
              <a:buSzTx/>
              <a:buNone/>
              <a:defRPr b="1"/>
            </a:pPr>
            <a:r>
              <a:t>Indications</a:t>
            </a:r>
          </a:p>
          <a:p>
            <a:pPr/>
            <a:r>
              <a:t>Approved for symptomatic treatment of chronic constipation in women in whom laxatives* fail to provide adequate relief</a:t>
            </a:r>
            <a:r>
              <a:rPr baseline="30571"/>
              <a:t>†4</a:t>
            </a:r>
          </a:p>
        </p:txBody>
      </p:sp>
      <p:sp>
        <p:nvSpPr>
          <p:cNvPr id="1219" name="Text Placeholder 8"/>
          <p:cNvSpPr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numCol="2" spcCol="54186"/>
          <a:lstStyle/>
          <a:p>
            <a:pPr marL="316800" indent="-316800" defTabSz="1300480">
              <a:lnSpc>
                <a:spcPct val="90000"/>
              </a:lnSpc>
              <a:buSzPct val="100000"/>
              <a:buAutoNum type="arabicPeriod" startAt="1"/>
              <a:defRPr sz="1100">
                <a:solidFill>
                  <a:srgbClr val="0043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Briejer et al. Eur J Pharmacol. 2001; 423:71-83</a:t>
            </a:r>
          </a:p>
          <a:p>
            <a:pPr marL="316800" indent="-316800" defTabSz="1300480">
              <a:lnSpc>
                <a:spcPct val="90000"/>
              </a:lnSpc>
              <a:buSzPct val="100000"/>
              <a:buAutoNum type="arabicPeriod" startAt="1"/>
              <a:defRPr sz="1100">
                <a:solidFill>
                  <a:srgbClr val="0043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Breijer et al. Neurogastroenterol Motil. 2001; 13: 465-72</a:t>
            </a:r>
          </a:p>
          <a:p>
            <a:pPr marL="316800" indent="-316800" defTabSz="1300480">
              <a:lnSpc>
                <a:spcPct val="90000"/>
              </a:lnSpc>
              <a:buSzPct val="100000"/>
              <a:buAutoNum type="arabicPeriod" startAt="1"/>
              <a:defRPr sz="1100">
                <a:solidFill>
                  <a:srgbClr val="0043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Bouras et al. Gut 1999;44:682-6</a:t>
            </a:r>
          </a:p>
          <a:p>
            <a:pPr marL="316800" indent="-316800" defTabSz="1300480">
              <a:lnSpc>
                <a:spcPct val="90000"/>
              </a:lnSpc>
              <a:buSzPct val="100000"/>
              <a:buAutoNum type="arabicPeriod" startAt="1"/>
              <a:defRPr sz="1100">
                <a:solidFill>
                  <a:srgbClr val="0043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Prucalopride. Summary of product characteristics. 2011</a:t>
            </a:r>
          </a:p>
        </p:txBody>
      </p:sp>
      <p:sp>
        <p:nvSpPr>
          <p:cNvPr id="1220" name="TextBox 12"/>
          <p:cNvSpPr txBox="1"/>
          <p:nvPr/>
        </p:nvSpPr>
        <p:spPr>
          <a:xfrm>
            <a:off x="650239" y="8006080"/>
            <a:ext cx="11909780" cy="556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1300480">
              <a:defRPr sz="1600">
                <a:solidFill>
                  <a:srgbClr val="0043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*</a:t>
            </a:r>
            <a:r>
              <a:rPr sz="1400"/>
              <a:t>For full prescribing information please refer to the Summary of Product Characteristics. Not approved in all countries.</a:t>
            </a:r>
            <a:endParaRPr sz="1400"/>
          </a:p>
          <a:p>
            <a:pPr defTabSz="1300480">
              <a:defRPr baseline="30571" sz="1400">
                <a:solidFill>
                  <a:srgbClr val="0043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†</a:t>
            </a:r>
            <a:r>
              <a:rPr baseline="0"/>
              <a:t>Two laxatives in UK; number of laxatives not stipulated in Europe</a:t>
            </a:r>
          </a:p>
        </p:txBody>
      </p:sp>
      <p:grpSp>
        <p:nvGrpSpPr>
          <p:cNvPr id="1228" name="Group 18"/>
          <p:cNvGrpSpPr/>
          <p:nvPr/>
        </p:nvGrpSpPr>
        <p:grpSpPr>
          <a:xfrm>
            <a:off x="6958471" y="2298417"/>
            <a:ext cx="5615095" cy="4980659"/>
            <a:chOff x="0" y="0"/>
            <a:chExt cx="5615094" cy="4980657"/>
          </a:xfrm>
        </p:grpSpPr>
        <p:grpSp>
          <p:nvGrpSpPr>
            <p:cNvPr id="1225" name="Group 16"/>
            <p:cNvGrpSpPr/>
            <p:nvPr/>
          </p:nvGrpSpPr>
          <p:grpSpPr>
            <a:xfrm>
              <a:off x="0" y="259652"/>
              <a:ext cx="5615095" cy="4721006"/>
              <a:chOff x="0" y="0"/>
              <a:chExt cx="5615094" cy="4721005"/>
            </a:xfrm>
          </p:grpSpPr>
          <p:pic>
            <p:nvPicPr>
              <p:cNvPr id="1221" name="Picture 2" descr="Picture 2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5615095" cy="472100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222" name="Picture 2" descr="Picture 2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2756764" y="3202090"/>
                <a:ext cx="166506" cy="19077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223" name="Picture 2" descr="Picture 2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48190" y="3914696"/>
                <a:ext cx="296010" cy="62005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224" name="Picture 2" descr="Picture 2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2368253" y="1277134"/>
                <a:ext cx="259008" cy="20360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1226" name="Rectangle 15"/>
            <p:cNvSpPr txBox="1"/>
            <p:nvPr/>
          </p:nvSpPr>
          <p:spPr>
            <a:xfrm>
              <a:off x="3320927" y="-1"/>
              <a:ext cx="1501581" cy="3713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defTabSz="1300480">
                <a:defRPr b="1" sz="1600">
                  <a:solidFill>
                    <a:srgbClr val="7FA1AC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Prucalopride</a:t>
              </a:r>
            </a:p>
          </p:txBody>
        </p:sp>
        <p:sp>
          <p:nvSpPr>
            <p:cNvPr id="1227" name="Freeform 17"/>
            <p:cNvSpPr/>
            <p:nvPr/>
          </p:nvSpPr>
          <p:spPr>
            <a:xfrm>
              <a:off x="2790613" y="200942"/>
              <a:ext cx="408659" cy="160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708" y="189"/>
                    <a:pt x="15729" y="19"/>
                    <a:pt x="14020" y="1474"/>
                  </a:cubicBezTo>
                  <a:cubicBezTo>
                    <a:pt x="12311" y="2929"/>
                    <a:pt x="11716" y="6804"/>
                    <a:pt x="11345" y="8732"/>
                  </a:cubicBezTo>
                  <a:cubicBezTo>
                    <a:pt x="10973" y="10659"/>
                    <a:pt x="11939" y="11151"/>
                    <a:pt x="11790" y="13041"/>
                  </a:cubicBezTo>
                  <a:cubicBezTo>
                    <a:pt x="11642" y="14931"/>
                    <a:pt x="12418" y="18645"/>
                    <a:pt x="10453" y="20071"/>
                  </a:cubicBezTo>
                  <a:cubicBezTo>
                    <a:pt x="8488" y="21498"/>
                    <a:pt x="372" y="21052"/>
                    <a:pt x="0" y="21600"/>
                  </a:cubicBezTo>
                </a:path>
              </a:pathLst>
            </a:custGeom>
            <a:noFill/>
            <a:ln w="25400" cap="flat">
              <a:solidFill>
                <a:srgbClr val="7FA1AC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ctr" defTabSz="1300480">
                <a:defRPr sz="24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1229" name="Flowchart: Decision 19"/>
          <p:cNvSpPr/>
          <p:nvPr/>
        </p:nvSpPr>
        <p:spPr>
          <a:xfrm>
            <a:off x="10216445" y="2424853"/>
            <a:ext cx="153530" cy="153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10800" y="0"/>
                </a:lnTo>
                <a:lnTo>
                  <a:pt x="21600" y="108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004359"/>
          </a:solidFill>
          <a:ln w="25400">
            <a:solidFill>
              <a:srgbClr val="5D757E"/>
            </a:solidFill>
          </a:ln>
        </p:spPr>
        <p:txBody>
          <a:bodyPr lIns="65023" tIns="65023" rIns="65023" bIns="65023" anchor="ctr"/>
          <a:lstStyle/>
          <a:p>
            <a:pPr algn="ctr" defTabSz="1300480"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1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17048" y="2009422"/>
            <a:ext cx="6990082" cy="7019433"/>
          </a:xfrm>
          <a:prstGeom prst="rect">
            <a:avLst/>
          </a:prstGeom>
          <a:ln w="12700">
            <a:miter lim="400000"/>
          </a:ln>
        </p:spPr>
      </p:pic>
      <p:sp>
        <p:nvSpPr>
          <p:cNvPr id="1232" name="Title 1"/>
          <p:cNvSpPr txBox="1"/>
          <p:nvPr/>
        </p:nvSpPr>
        <p:spPr>
          <a:xfrm>
            <a:off x="460586" y="575733"/>
            <a:ext cx="12074597" cy="722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defTabSz="1300480">
              <a:defRPr b="1" sz="4200">
                <a:solidFill>
                  <a:srgbClr val="0043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Prucalopride: a prokinetic</a:t>
            </a:r>
          </a:p>
        </p:txBody>
      </p:sp>
      <p:sp>
        <p:nvSpPr>
          <p:cNvPr id="1233" name="Title 1"/>
          <p:cNvSpPr txBox="1"/>
          <p:nvPr/>
        </p:nvSpPr>
        <p:spPr>
          <a:xfrm>
            <a:off x="1280160" y="1291448"/>
            <a:ext cx="10451252" cy="532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normAutofit fontScale="100000" lnSpcReduction="0"/>
          </a:bodyPr>
          <a:lstStyle/>
          <a:p>
            <a:pPr algn="ctr" defTabSz="1300480">
              <a:defRPr b="1" sz="2400">
                <a:solidFill>
                  <a:srgbClr val="0043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Effect on symptoms associated with chronic constipation</a:t>
            </a:r>
            <a:r>
              <a:rPr baseline="30500"/>
              <a:t>1</a:t>
            </a:r>
          </a:p>
        </p:txBody>
      </p:sp>
      <p:pic>
        <p:nvPicPr>
          <p:cNvPr id="1234" name="Text Placeholder 8" descr="Text Placeholder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0586" y="9177867"/>
            <a:ext cx="8825655" cy="4515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Title 8"/>
          <p:cNvSpPr txBox="1"/>
          <p:nvPr>
            <p:ph type="title"/>
          </p:nvPr>
        </p:nvSpPr>
        <p:spPr>
          <a:xfrm>
            <a:off x="469617" y="1015999"/>
            <a:ext cx="12331983" cy="1844607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pPr/>
            <a:r>
              <a:t>Emerging treatments: Pharmacotherapy overview</a:t>
            </a:r>
          </a:p>
        </p:txBody>
      </p:sp>
      <p:sp>
        <p:nvSpPr>
          <p:cNvPr id="1237" name="Text Placeholder 22"/>
          <p:cNvSpPr txBox="1"/>
          <p:nvPr>
            <p:ph type="body" sz="quarter" idx="1"/>
          </p:nvPr>
        </p:nvSpPr>
        <p:spPr>
          <a:xfrm>
            <a:off x="1688817" y="9121422"/>
            <a:ext cx="8807594" cy="433494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1100"/>
            </a:pPr>
          </a:p>
        </p:txBody>
      </p:sp>
      <p:graphicFrame>
        <p:nvGraphicFramePr>
          <p:cNvPr id="1238" name="Content Placeholder 26"/>
          <p:cNvGraphicFramePr/>
          <p:nvPr/>
        </p:nvGraphicFramePr>
        <p:xfrm>
          <a:off x="316088" y="2551288"/>
          <a:ext cx="12388428" cy="211328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5215969"/>
                <a:gridCol w="7162933"/>
              </a:tblGrid>
              <a:tr h="495731">
                <a:tc>
                  <a:txBody>
                    <a:bodyPr/>
                    <a:lstStyle/>
                    <a:p>
                      <a:pPr algn="l" defTabSz="1300480">
                        <a:lnSpc>
                          <a:spcPct val="150000"/>
                        </a:lnSpc>
                        <a:defRPr sz="1800"/>
                      </a:pPr>
                      <a:r>
                        <a:rPr b="1" sz="28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Compounds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4259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rgbClr val="004259"/>
                      </a:solidFill>
                    </a:lnT>
                    <a:lnB w="12700">
                      <a:solidFill>
                        <a:srgbClr val="004259"/>
                      </a:solidFill>
                    </a:lnB>
                    <a:solidFill>
                      <a:srgbClr val="00435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1300480">
                        <a:lnSpc>
                          <a:spcPct val="150000"/>
                        </a:lnSpc>
                        <a:defRPr sz="1800"/>
                      </a:pPr>
                      <a:r>
                        <a:rPr b="1" sz="28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Outcome effects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solidFill>
                        <a:srgbClr val="004259"/>
                      </a:solidFill>
                    </a:lnR>
                    <a:lnT w="12700">
                      <a:solidFill>
                        <a:srgbClr val="004259"/>
                      </a:solidFill>
                    </a:lnT>
                    <a:lnB w="12700">
                      <a:solidFill>
                        <a:srgbClr val="004259"/>
                      </a:solidFill>
                    </a:lnB>
                    <a:solidFill>
                      <a:srgbClr val="004359"/>
                    </a:solidFill>
                  </a:tcPr>
                </a:tc>
              </a:tr>
              <a:tr h="495731">
                <a:tc>
                  <a:txBody>
                    <a:bodyPr/>
                    <a:lstStyle/>
                    <a:p>
                      <a:pPr algn="l" defTabSz="1300480">
                        <a:lnSpc>
                          <a:spcPct val="150000"/>
                        </a:lnSpc>
                        <a:defRPr sz="1800"/>
                      </a:pPr>
                      <a:r>
                        <a:rPr sz="2800">
                          <a:solidFill>
                            <a:srgbClr val="144A6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Renzapride and mosapride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4259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rgbClr val="004259"/>
                      </a:solidFill>
                    </a:lnT>
                    <a:lnB w="12700">
                      <a:solidFill>
                        <a:srgbClr val="0042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8905" indent="-128905" algn="l" defTabSz="1300480">
                        <a:lnSpc>
                          <a:spcPct val="150000"/>
                        </a:lnSpc>
                        <a:buSzPct val="100000"/>
                        <a:buChar char="•"/>
                        <a:defRPr sz="2800">
                          <a:solidFill>
                            <a:srgbClr val="144A6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Prokinetic, enhances gut motility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solidFill>
                        <a:srgbClr val="004259"/>
                      </a:solidFill>
                    </a:lnR>
                    <a:lnT w="12700">
                      <a:solidFill>
                        <a:srgbClr val="004259"/>
                      </a:solidFill>
                    </a:lnT>
                    <a:lnB w="12700">
                      <a:solidFill>
                        <a:srgbClr val="004259"/>
                      </a:solidFill>
                    </a:lnB>
                    <a:noFill/>
                  </a:tcPr>
                </a:tc>
              </a:tr>
              <a:tr h="1703298">
                <a:tc>
                  <a:txBody>
                    <a:bodyPr/>
                    <a:lstStyle/>
                    <a:p>
                      <a:pPr algn="l" defTabSz="1300480">
                        <a:lnSpc>
                          <a:spcPct val="150000"/>
                        </a:lnSpc>
                        <a:defRPr sz="1800"/>
                      </a:pPr>
                      <a:r>
                        <a:rPr sz="2800">
                          <a:solidFill>
                            <a:srgbClr val="144A6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Alvimopan and methylnaltrexone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4259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rgbClr val="004259"/>
                      </a:solidFill>
                    </a:lnT>
                    <a:lnB w="12700">
                      <a:solidFill>
                        <a:srgbClr val="0042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8905" indent="-128905" algn="l" defTabSz="1300480">
                        <a:lnSpc>
                          <a:spcPct val="150000"/>
                        </a:lnSpc>
                        <a:buSzPct val="100000"/>
                        <a:buChar char="•"/>
                        <a:defRPr sz="2800">
                          <a:solidFill>
                            <a:srgbClr val="144A6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Block effects that opioids have on the gut </a:t>
                      </a:r>
                      <a:br/>
                      <a:r>
                        <a:t>without impacting their effect on pain control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solidFill>
                        <a:srgbClr val="004259"/>
                      </a:solidFill>
                    </a:lnR>
                    <a:lnT w="12700">
                      <a:solidFill>
                        <a:srgbClr val="004259"/>
                      </a:solidFill>
                    </a:lnT>
                    <a:lnB w="12700">
                      <a:solidFill>
                        <a:srgbClr val="004259"/>
                      </a:solidFill>
                    </a:lnB>
                    <a:noFill/>
                  </a:tcPr>
                </a:tc>
              </a:tr>
              <a:tr h="1099514">
                <a:tc>
                  <a:txBody>
                    <a:bodyPr/>
                    <a:lstStyle/>
                    <a:p>
                      <a:pPr algn="l" defTabSz="1300480">
                        <a:lnSpc>
                          <a:spcPct val="150000"/>
                        </a:lnSpc>
                        <a:defRPr sz="1800"/>
                      </a:pPr>
                      <a:r>
                        <a:rPr sz="2800">
                          <a:solidFill>
                            <a:srgbClr val="144A6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Lubiprostone and linaclotide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4259"/>
                      </a:solidFill>
                    </a:lnL>
                    <a:lnR w="12700">
                      <a:miter lim="400000"/>
                    </a:lnR>
                    <a:lnT w="12700">
                      <a:solidFill>
                        <a:srgbClr val="004259"/>
                      </a:solidFill>
                    </a:lnT>
                    <a:lnB w="12700">
                      <a:solidFill>
                        <a:srgbClr val="0042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8905" indent="-128905" algn="l" defTabSz="1300480">
                        <a:lnSpc>
                          <a:spcPct val="150000"/>
                        </a:lnSpc>
                        <a:buSzPct val="100000"/>
                        <a:buChar char="•"/>
                        <a:defRPr sz="2800">
                          <a:solidFill>
                            <a:srgbClr val="144A6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Increases intestinal fluid secretion into the </a:t>
                      </a:r>
                      <a:br/>
                      <a:r>
                        <a:t>lumen</a:t>
                      </a:r>
                      <a:r>
                        <a:t>, enhances gut motility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miter lim="400000"/>
                    </a:lnL>
                    <a:lnR w="12700">
                      <a:solidFill>
                        <a:srgbClr val="004259"/>
                      </a:solidFill>
                    </a:lnR>
                    <a:lnT w="12700">
                      <a:solidFill>
                        <a:srgbClr val="004259"/>
                      </a:solidFill>
                    </a:lnT>
                    <a:lnB w="12700">
                      <a:solidFill>
                        <a:srgbClr val="004259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lide Number"/>
          <p:cNvSpPr txBox="1"/>
          <p:nvPr>
            <p:ph type="sldNum" sz="quarter" idx="2"/>
          </p:nvPr>
        </p:nvSpPr>
        <p:spPr>
          <a:xfrm>
            <a:off x="10699004" y="8882098"/>
            <a:ext cx="269885" cy="38927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40" name="I don’t believe in IBS"/>
          <p:cNvSpPr txBox="1"/>
          <p:nvPr>
            <p:ph type="title" idx="4294967295"/>
          </p:nvPr>
        </p:nvSpPr>
        <p:spPr>
          <a:xfrm>
            <a:off x="650239" y="1765299"/>
            <a:ext cx="11704322" cy="2404535"/>
          </a:xfrm>
          <a:prstGeom prst="rect">
            <a:avLst/>
          </a:prstGeom>
        </p:spPr>
        <p:txBody>
          <a:bodyPr lIns="72248" tIns="72248" rIns="72248" bIns="72248"/>
          <a:lstStyle>
            <a:lvl1pPr indent="39687" algn="ctr" defTabSz="1300480">
              <a:defRPr sz="6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 don’t believe in IBS</a:t>
            </a:r>
          </a:p>
        </p:txBody>
      </p:sp>
      <p:sp>
        <p:nvSpPr>
          <p:cNvPr id="441" name="Well, at least not in the way this term is being used"/>
          <p:cNvSpPr txBox="1"/>
          <p:nvPr/>
        </p:nvSpPr>
        <p:spPr>
          <a:xfrm>
            <a:off x="650239" y="5105400"/>
            <a:ext cx="11704322" cy="2404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 anchor="ctr">
            <a:normAutofit fontScale="100000" lnSpcReduction="0"/>
          </a:bodyPr>
          <a:lstStyle>
            <a:lvl1pPr indent="39687" algn="ctr" defTabSz="1300480">
              <a:defRPr sz="6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Well, at least not in the way this term is being used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0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rcRect l="12774" t="0" r="7099" b="0"/>
          <a:stretch>
            <a:fillRect/>
          </a:stretch>
        </p:blipFill>
        <p:spPr>
          <a:xfrm>
            <a:off x="-1" y="7937500"/>
            <a:ext cx="13003214" cy="1358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73" name="Group"/>
          <p:cNvGrpSpPr/>
          <p:nvPr/>
        </p:nvGrpSpPr>
        <p:grpSpPr>
          <a:xfrm>
            <a:off x="10818812" y="8732837"/>
            <a:ext cx="1893888" cy="1020763"/>
            <a:chOff x="0" y="0"/>
            <a:chExt cx="1893887" cy="1020762"/>
          </a:xfrm>
        </p:grpSpPr>
        <p:sp>
          <p:nvSpPr>
            <p:cNvPr id="1241" name="Shape"/>
            <p:cNvSpPr/>
            <p:nvPr/>
          </p:nvSpPr>
          <p:spPr>
            <a:xfrm>
              <a:off x="0" y="0"/>
              <a:ext cx="1893888" cy="1020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10" y="0"/>
                  </a:moveTo>
                  <a:lnTo>
                    <a:pt x="7914" y="213"/>
                  </a:lnTo>
                  <a:lnTo>
                    <a:pt x="8018" y="437"/>
                  </a:lnTo>
                  <a:lnTo>
                    <a:pt x="8127" y="681"/>
                  </a:lnTo>
                  <a:lnTo>
                    <a:pt x="8236" y="945"/>
                  </a:lnTo>
                  <a:lnTo>
                    <a:pt x="8345" y="1220"/>
                  </a:lnTo>
                  <a:lnTo>
                    <a:pt x="8455" y="1505"/>
                  </a:lnTo>
                  <a:lnTo>
                    <a:pt x="8570" y="1799"/>
                  </a:lnTo>
                  <a:lnTo>
                    <a:pt x="8679" y="2115"/>
                  </a:lnTo>
                  <a:lnTo>
                    <a:pt x="8908" y="2766"/>
                  </a:lnTo>
                  <a:lnTo>
                    <a:pt x="9018" y="3111"/>
                  </a:lnTo>
                  <a:lnTo>
                    <a:pt x="9132" y="3457"/>
                  </a:lnTo>
                  <a:lnTo>
                    <a:pt x="9351" y="4189"/>
                  </a:lnTo>
                  <a:lnTo>
                    <a:pt x="9455" y="4555"/>
                  </a:lnTo>
                  <a:lnTo>
                    <a:pt x="9663" y="5328"/>
                  </a:lnTo>
                  <a:lnTo>
                    <a:pt x="9761" y="5715"/>
                  </a:lnTo>
                  <a:lnTo>
                    <a:pt x="9859" y="6111"/>
                  </a:lnTo>
                  <a:lnTo>
                    <a:pt x="9952" y="6508"/>
                  </a:lnTo>
                  <a:lnTo>
                    <a:pt x="10040" y="6905"/>
                  </a:lnTo>
                  <a:lnTo>
                    <a:pt x="10122" y="7301"/>
                  </a:lnTo>
                  <a:lnTo>
                    <a:pt x="10204" y="7708"/>
                  </a:lnTo>
                  <a:lnTo>
                    <a:pt x="10280" y="8105"/>
                  </a:lnTo>
                  <a:lnTo>
                    <a:pt x="10346" y="8511"/>
                  </a:lnTo>
                  <a:lnTo>
                    <a:pt x="10411" y="8908"/>
                  </a:lnTo>
                  <a:lnTo>
                    <a:pt x="10466" y="9315"/>
                  </a:lnTo>
                  <a:lnTo>
                    <a:pt x="10521" y="9711"/>
                  </a:lnTo>
                  <a:lnTo>
                    <a:pt x="10564" y="10098"/>
                  </a:lnTo>
                  <a:lnTo>
                    <a:pt x="10603" y="10494"/>
                  </a:lnTo>
                  <a:lnTo>
                    <a:pt x="10636" y="10891"/>
                  </a:lnTo>
                  <a:lnTo>
                    <a:pt x="10657" y="11267"/>
                  </a:lnTo>
                  <a:lnTo>
                    <a:pt x="10668" y="11644"/>
                  </a:lnTo>
                  <a:lnTo>
                    <a:pt x="10679" y="12010"/>
                  </a:lnTo>
                  <a:lnTo>
                    <a:pt x="10674" y="12376"/>
                  </a:lnTo>
                  <a:lnTo>
                    <a:pt x="10663" y="12722"/>
                  </a:lnTo>
                  <a:lnTo>
                    <a:pt x="10641" y="13067"/>
                  </a:lnTo>
                  <a:lnTo>
                    <a:pt x="10614" y="13403"/>
                  </a:lnTo>
                  <a:lnTo>
                    <a:pt x="10570" y="13728"/>
                  </a:lnTo>
                  <a:lnTo>
                    <a:pt x="10521" y="14044"/>
                  </a:lnTo>
                  <a:lnTo>
                    <a:pt x="10455" y="14338"/>
                  </a:lnTo>
                  <a:lnTo>
                    <a:pt x="10384" y="14633"/>
                  </a:lnTo>
                  <a:lnTo>
                    <a:pt x="10297" y="14908"/>
                  </a:lnTo>
                  <a:lnTo>
                    <a:pt x="10204" y="15172"/>
                  </a:lnTo>
                  <a:lnTo>
                    <a:pt x="10094" y="15416"/>
                  </a:lnTo>
                  <a:lnTo>
                    <a:pt x="9974" y="15650"/>
                  </a:lnTo>
                  <a:lnTo>
                    <a:pt x="9838" y="15864"/>
                  </a:lnTo>
                  <a:lnTo>
                    <a:pt x="9690" y="16067"/>
                  </a:lnTo>
                  <a:lnTo>
                    <a:pt x="9531" y="16250"/>
                  </a:lnTo>
                  <a:lnTo>
                    <a:pt x="9357" y="16413"/>
                  </a:lnTo>
                  <a:lnTo>
                    <a:pt x="9171" y="16566"/>
                  </a:lnTo>
                  <a:lnTo>
                    <a:pt x="8963" y="16688"/>
                  </a:lnTo>
                  <a:lnTo>
                    <a:pt x="8744" y="16799"/>
                  </a:lnTo>
                  <a:lnTo>
                    <a:pt x="8515" y="16881"/>
                  </a:lnTo>
                  <a:lnTo>
                    <a:pt x="8263" y="16942"/>
                  </a:lnTo>
                  <a:lnTo>
                    <a:pt x="8001" y="16993"/>
                  </a:lnTo>
                  <a:lnTo>
                    <a:pt x="7717" y="17003"/>
                  </a:lnTo>
                  <a:lnTo>
                    <a:pt x="7422" y="17003"/>
                  </a:lnTo>
                  <a:lnTo>
                    <a:pt x="7105" y="16972"/>
                  </a:lnTo>
                  <a:lnTo>
                    <a:pt x="6771" y="16922"/>
                  </a:lnTo>
                  <a:lnTo>
                    <a:pt x="6422" y="16840"/>
                  </a:lnTo>
                  <a:lnTo>
                    <a:pt x="6055" y="16738"/>
                  </a:lnTo>
                  <a:lnTo>
                    <a:pt x="5673" y="16606"/>
                  </a:lnTo>
                  <a:lnTo>
                    <a:pt x="5263" y="16444"/>
                  </a:lnTo>
                  <a:lnTo>
                    <a:pt x="5613" y="16393"/>
                  </a:lnTo>
                  <a:lnTo>
                    <a:pt x="5946" y="16342"/>
                  </a:lnTo>
                  <a:lnTo>
                    <a:pt x="6258" y="16261"/>
                  </a:lnTo>
                  <a:lnTo>
                    <a:pt x="6558" y="16169"/>
                  </a:lnTo>
                  <a:lnTo>
                    <a:pt x="6837" y="16057"/>
                  </a:lnTo>
                  <a:lnTo>
                    <a:pt x="7099" y="15935"/>
                  </a:lnTo>
                  <a:lnTo>
                    <a:pt x="7351" y="15803"/>
                  </a:lnTo>
                  <a:lnTo>
                    <a:pt x="7586" y="15650"/>
                  </a:lnTo>
                  <a:lnTo>
                    <a:pt x="7804" y="15477"/>
                  </a:lnTo>
                  <a:lnTo>
                    <a:pt x="8012" y="15305"/>
                  </a:lnTo>
                  <a:lnTo>
                    <a:pt x="8198" y="15111"/>
                  </a:lnTo>
                  <a:lnTo>
                    <a:pt x="8378" y="14908"/>
                  </a:lnTo>
                  <a:lnTo>
                    <a:pt x="8542" y="14694"/>
                  </a:lnTo>
                  <a:lnTo>
                    <a:pt x="8690" y="14461"/>
                  </a:lnTo>
                  <a:lnTo>
                    <a:pt x="8832" y="14227"/>
                  </a:lnTo>
                  <a:lnTo>
                    <a:pt x="8958" y="13983"/>
                  </a:lnTo>
                  <a:lnTo>
                    <a:pt x="9072" y="13718"/>
                  </a:lnTo>
                  <a:lnTo>
                    <a:pt x="9171" y="13454"/>
                  </a:lnTo>
                  <a:lnTo>
                    <a:pt x="9264" y="13179"/>
                  </a:lnTo>
                  <a:lnTo>
                    <a:pt x="9346" y="12894"/>
                  </a:lnTo>
                  <a:lnTo>
                    <a:pt x="9417" y="12610"/>
                  </a:lnTo>
                  <a:lnTo>
                    <a:pt x="9477" y="12305"/>
                  </a:lnTo>
                  <a:lnTo>
                    <a:pt x="9526" y="12000"/>
                  </a:lnTo>
                  <a:lnTo>
                    <a:pt x="9570" y="11694"/>
                  </a:lnTo>
                  <a:lnTo>
                    <a:pt x="9597" y="11379"/>
                  </a:lnTo>
                  <a:lnTo>
                    <a:pt x="9624" y="11054"/>
                  </a:lnTo>
                  <a:lnTo>
                    <a:pt x="9641" y="10718"/>
                  </a:lnTo>
                  <a:lnTo>
                    <a:pt x="9646" y="10393"/>
                  </a:lnTo>
                  <a:lnTo>
                    <a:pt x="9646" y="10057"/>
                  </a:lnTo>
                  <a:lnTo>
                    <a:pt x="9641" y="9722"/>
                  </a:lnTo>
                  <a:lnTo>
                    <a:pt x="9624" y="9376"/>
                  </a:lnTo>
                  <a:lnTo>
                    <a:pt x="9608" y="9040"/>
                  </a:lnTo>
                  <a:lnTo>
                    <a:pt x="9581" y="8694"/>
                  </a:lnTo>
                  <a:lnTo>
                    <a:pt x="9515" y="8003"/>
                  </a:lnTo>
                  <a:lnTo>
                    <a:pt x="9471" y="7657"/>
                  </a:lnTo>
                  <a:lnTo>
                    <a:pt x="9422" y="7311"/>
                  </a:lnTo>
                  <a:lnTo>
                    <a:pt x="9373" y="6976"/>
                  </a:lnTo>
                  <a:lnTo>
                    <a:pt x="9318" y="6630"/>
                  </a:lnTo>
                  <a:lnTo>
                    <a:pt x="9264" y="6294"/>
                  </a:lnTo>
                  <a:lnTo>
                    <a:pt x="9204" y="5949"/>
                  </a:lnTo>
                  <a:lnTo>
                    <a:pt x="9138" y="5613"/>
                  </a:lnTo>
                  <a:lnTo>
                    <a:pt x="9072" y="5288"/>
                  </a:lnTo>
                  <a:lnTo>
                    <a:pt x="9007" y="4952"/>
                  </a:lnTo>
                  <a:lnTo>
                    <a:pt x="8936" y="4637"/>
                  </a:lnTo>
                  <a:lnTo>
                    <a:pt x="8865" y="4311"/>
                  </a:lnTo>
                  <a:lnTo>
                    <a:pt x="8723" y="3691"/>
                  </a:lnTo>
                  <a:lnTo>
                    <a:pt x="8580" y="3101"/>
                  </a:lnTo>
                  <a:lnTo>
                    <a:pt x="8438" y="2532"/>
                  </a:lnTo>
                  <a:lnTo>
                    <a:pt x="8176" y="1515"/>
                  </a:lnTo>
                  <a:lnTo>
                    <a:pt x="7963" y="650"/>
                  </a:lnTo>
                  <a:lnTo>
                    <a:pt x="7875" y="294"/>
                  </a:lnTo>
                  <a:lnTo>
                    <a:pt x="7843" y="142"/>
                  </a:lnTo>
                  <a:lnTo>
                    <a:pt x="7810" y="0"/>
                  </a:lnTo>
                  <a:close/>
                  <a:moveTo>
                    <a:pt x="7116" y="1545"/>
                  </a:moveTo>
                  <a:lnTo>
                    <a:pt x="7230" y="1881"/>
                  </a:lnTo>
                  <a:lnTo>
                    <a:pt x="7356" y="2267"/>
                  </a:lnTo>
                  <a:lnTo>
                    <a:pt x="7487" y="2684"/>
                  </a:lnTo>
                  <a:lnTo>
                    <a:pt x="7624" y="3132"/>
                  </a:lnTo>
                  <a:lnTo>
                    <a:pt x="7761" y="3610"/>
                  </a:lnTo>
                  <a:lnTo>
                    <a:pt x="7897" y="4118"/>
                  </a:lnTo>
                  <a:lnTo>
                    <a:pt x="8028" y="4637"/>
                  </a:lnTo>
                  <a:lnTo>
                    <a:pt x="8160" y="5186"/>
                  </a:lnTo>
                  <a:lnTo>
                    <a:pt x="8285" y="5745"/>
                  </a:lnTo>
                  <a:lnTo>
                    <a:pt x="8340" y="6030"/>
                  </a:lnTo>
                  <a:lnTo>
                    <a:pt x="8400" y="6315"/>
                  </a:lnTo>
                  <a:lnTo>
                    <a:pt x="8504" y="6884"/>
                  </a:lnTo>
                  <a:lnTo>
                    <a:pt x="8553" y="7179"/>
                  </a:lnTo>
                  <a:lnTo>
                    <a:pt x="8602" y="7464"/>
                  </a:lnTo>
                  <a:lnTo>
                    <a:pt x="8641" y="7759"/>
                  </a:lnTo>
                  <a:lnTo>
                    <a:pt x="8684" y="8044"/>
                  </a:lnTo>
                  <a:lnTo>
                    <a:pt x="8717" y="8338"/>
                  </a:lnTo>
                  <a:lnTo>
                    <a:pt x="8750" y="8623"/>
                  </a:lnTo>
                  <a:lnTo>
                    <a:pt x="8777" y="8908"/>
                  </a:lnTo>
                  <a:lnTo>
                    <a:pt x="8799" y="9193"/>
                  </a:lnTo>
                  <a:lnTo>
                    <a:pt x="8815" y="9467"/>
                  </a:lnTo>
                  <a:lnTo>
                    <a:pt x="8826" y="9752"/>
                  </a:lnTo>
                  <a:lnTo>
                    <a:pt x="8832" y="10027"/>
                  </a:lnTo>
                  <a:lnTo>
                    <a:pt x="8832" y="10555"/>
                  </a:lnTo>
                  <a:lnTo>
                    <a:pt x="8821" y="10830"/>
                  </a:lnTo>
                  <a:lnTo>
                    <a:pt x="8805" y="11084"/>
                  </a:lnTo>
                  <a:lnTo>
                    <a:pt x="8750" y="11572"/>
                  </a:lnTo>
                  <a:lnTo>
                    <a:pt x="8712" y="11806"/>
                  </a:lnTo>
                  <a:lnTo>
                    <a:pt x="8668" y="12040"/>
                  </a:lnTo>
                  <a:lnTo>
                    <a:pt x="8619" y="12264"/>
                  </a:lnTo>
                  <a:lnTo>
                    <a:pt x="8559" y="12477"/>
                  </a:lnTo>
                  <a:lnTo>
                    <a:pt x="8493" y="12681"/>
                  </a:lnTo>
                  <a:lnTo>
                    <a:pt x="8417" y="12874"/>
                  </a:lnTo>
                  <a:lnTo>
                    <a:pt x="8335" y="13057"/>
                  </a:lnTo>
                  <a:lnTo>
                    <a:pt x="8242" y="13240"/>
                  </a:lnTo>
                  <a:lnTo>
                    <a:pt x="8138" y="13403"/>
                  </a:lnTo>
                  <a:lnTo>
                    <a:pt x="8028" y="13555"/>
                  </a:lnTo>
                  <a:lnTo>
                    <a:pt x="7908" y="13698"/>
                  </a:lnTo>
                  <a:lnTo>
                    <a:pt x="7782" y="13830"/>
                  </a:lnTo>
                  <a:lnTo>
                    <a:pt x="7640" y="13952"/>
                  </a:lnTo>
                  <a:lnTo>
                    <a:pt x="7493" y="14064"/>
                  </a:lnTo>
                  <a:lnTo>
                    <a:pt x="7334" y="14155"/>
                  </a:lnTo>
                  <a:lnTo>
                    <a:pt x="7165" y="14237"/>
                  </a:lnTo>
                  <a:lnTo>
                    <a:pt x="6985" y="14308"/>
                  </a:lnTo>
                  <a:lnTo>
                    <a:pt x="6793" y="14359"/>
                  </a:lnTo>
                  <a:lnTo>
                    <a:pt x="6586" y="14399"/>
                  </a:lnTo>
                  <a:lnTo>
                    <a:pt x="6372" y="14420"/>
                  </a:lnTo>
                  <a:lnTo>
                    <a:pt x="6148" y="14430"/>
                  </a:lnTo>
                  <a:lnTo>
                    <a:pt x="5908" y="14420"/>
                  </a:lnTo>
                  <a:lnTo>
                    <a:pt x="5656" y="14389"/>
                  </a:lnTo>
                  <a:lnTo>
                    <a:pt x="5394" y="14349"/>
                  </a:lnTo>
                  <a:lnTo>
                    <a:pt x="5121" y="14288"/>
                  </a:lnTo>
                  <a:lnTo>
                    <a:pt x="5356" y="14206"/>
                  </a:lnTo>
                  <a:lnTo>
                    <a:pt x="5574" y="14115"/>
                  </a:lnTo>
                  <a:lnTo>
                    <a:pt x="5788" y="14023"/>
                  </a:lnTo>
                  <a:lnTo>
                    <a:pt x="5990" y="13911"/>
                  </a:lnTo>
                  <a:lnTo>
                    <a:pt x="6176" y="13789"/>
                  </a:lnTo>
                  <a:lnTo>
                    <a:pt x="6356" y="13667"/>
                  </a:lnTo>
                  <a:lnTo>
                    <a:pt x="6525" y="13525"/>
                  </a:lnTo>
                  <a:lnTo>
                    <a:pt x="6684" y="13383"/>
                  </a:lnTo>
                  <a:lnTo>
                    <a:pt x="6831" y="13230"/>
                  </a:lnTo>
                  <a:lnTo>
                    <a:pt x="6968" y="13067"/>
                  </a:lnTo>
                  <a:lnTo>
                    <a:pt x="7099" y="12894"/>
                  </a:lnTo>
                  <a:lnTo>
                    <a:pt x="7220" y="12722"/>
                  </a:lnTo>
                  <a:lnTo>
                    <a:pt x="7329" y="12538"/>
                  </a:lnTo>
                  <a:lnTo>
                    <a:pt x="7433" y="12345"/>
                  </a:lnTo>
                  <a:lnTo>
                    <a:pt x="7531" y="12152"/>
                  </a:lnTo>
                  <a:lnTo>
                    <a:pt x="7695" y="11745"/>
                  </a:lnTo>
                  <a:lnTo>
                    <a:pt x="7766" y="11532"/>
                  </a:lnTo>
                  <a:lnTo>
                    <a:pt x="7826" y="11318"/>
                  </a:lnTo>
                  <a:lnTo>
                    <a:pt x="7886" y="11094"/>
                  </a:lnTo>
                  <a:lnTo>
                    <a:pt x="7936" y="10861"/>
                  </a:lnTo>
                  <a:lnTo>
                    <a:pt x="7979" y="10627"/>
                  </a:lnTo>
                  <a:lnTo>
                    <a:pt x="8012" y="10393"/>
                  </a:lnTo>
                  <a:lnTo>
                    <a:pt x="8045" y="10149"/>
                  </a:lnTo>
                  <a:lnTo>
                    <a:pt x="8072" y="9915"/>
                  </a:lnTo>
                  <a:lnTo>
                    <a:pt x="8105" y="9427"/>
                  </a:lnTo>
                  <a:lnTo>
                    <a:pt x="8110" y="9172"/>
                  </a:lnTo>
                  <a:lnTo>
                    <a:pt x="8116" y="8928"/>
                  </a:lnTo>
                  <a:lnTo>
                    <a:pt x="8116" y="8674"/>
                  </a:lnTo>
                  <a:lnTo>
                    <a:pt x="8110" y="8420"/>
                  </a:lnTo>
                  <a:lnTo>
                    <a:pt x="8089" y="7911"/>
                  </a:lnTo>
                  <a:lnTo>
                    <a:pt x="8067" y="7657"/>
                  </a:lnTo>
                  <a:lnTo>
                    <a:pt x="8050" y="7403"/>
                  </a:lnTo>
                  <a:lnTo>
                    <a:pt x="8028" y="7159"/>
                  </a:lnTo>
                  <a:lnTo>
                    <a:pt x="8001" y="6905"/>
                  </a:lnTo>
                  <a:lnTo>
                    <a:pt x="7968" y="6650"/>
                  </a:lnTo>
                  <a:lnTo>
                    <a:pt x="7908" y="6152"/>
                  </a:lnTo>
                  <a:lnTo>
                    <a:pt x="7793" y="5420"/>
                  </a:lnTo>
                  <a:lnTo>
                    <a:pt x="7755" y="5186"/>
                  </a:lnTo>
                  <a:lnTo>
                    <a:pt x="7673" y="4718"/>
                  </a:lnTo>
                  <a:lnTo>
                    <a:pt x="7591" y="4271"/>
                  </a:lnTo>
                  <a:lnTo>
                    <a:pt x="7509" y="3833"/>
                  </a:lnTo>
                  <a:lnTo>
                    <a:pt x="7433" y="3427"/>
                  </a:lnTo>
                  <a:lnTo>
                    <a:pt x="7285" y="2674"/>
                  </a:lnTo>
                  <a:lnTo>
                    <a:pt x="7225" y="2349"/>
                  </a:lnTo>
                  <a:lnTo>
                    <a:pt x="7176" y="2044"/>
                  </a:lnTo>
                  <a:lnTo>
                    <a:pt x="7138" y="1779"/>
                  </a:lnTo>
                  <a:lnTo>
                    <a:pt x="7127" y="1657"/>
                  </a:lnTo>
                  <a:lnTo>
                    <a:pt x="7116" y="1545"/>
                  </a:lnTo>
                  <a:close/>
                  <a:moveTo>
                    <a:pt x="6624" y="3630"/>
                  </a:moveTo>
                  <a:lnTo>
                    <a:pt x="6706" y="3854"/>
                  </a:lnTo>
                  <a:lnTo>
                    <a:pt x="6782" y="4108"/>
                  </a:lnTo>
                  <a:lnTo>
                    <a:pt x="6864" y="4393"/>
                  </a:lnTo>
                  <a:lnTo>
                    <a:pt x="6903" y="4535"/>
                  </a:lnTo>
                  <a:lnTo>
                    <a:pt x="6941" y="4688"/>
                  </a:lnTo>
                  <a:lnTo>
                    <a:pt x="7023" y="5013"/>
                  </a:lnTo>
                  <a:lnTo>
                    <a:pt x="7094" y="5338"/>
                  </a:lnTo>
                  <a:lnTo>
                    <a:pt x="7170" y="5694"/>
                  </a:lnTo>
                  <a:lnTo>
                    <a:pt x="7203" y="5867"/>
                  </a:lnTo>
                  <a:lnTo>
                    <a:pt x="7269" y="6233"/>
                  </a:lnTo>
                  <a:lnTo>
                    <a:pt x="7296" y="6427"/>
                  </a:lnTo>
                  <a:lnTo>
                    <a:pt x="7356" y="6803"/>
                  </a:lnTo>
                  <a:lnTo>
                    <a:pt x="7378" y="6996"/>
                  </a:lnTo>
                  <a:lnTo>
                    <a:pt x="7400" y="7179"/>
                  </a:lnTo>
                  <a:lnTo>
                    <a:pt x="7444" y="7566"/>
                  </a:lnTo>
                  <a:lnTo>
                    <a:pt x="7460" y="7769"/>
                  </a:lnTo>
                  <a:lnTo>
                    <a:pt x="7493" y="8349"/>
                  </a:lnTo>
                  <a:lnTo>
                    <a:pt x="7498" y="8542"/>
                  </a:lnTo>
                  <a:lnTo>
                    <a:pt x="7498" y="9111"/>
                  </a:lnTo>
                  <a:lnTo>
                    <a:pt x="7465" y="9661"/>
                  </a:lnTo>
                  <a:lnTo>
                    <a:pt x="7449" y="9844"/>
                  </a:lnTo>
                  <a:lnTo>
                    <a:pt x="7427" y="10016"/>
                  </a:lnTo>
                  <a:lnTo>
                    <a:pt x="7373" y="10362"/>
                  </a:lnTo>
                  <a:lnTo>
                    <a:pt x="7296" y="10688"/>
                  </a:lnTo>
                  <a:lnTo>
                    <a:pt x="7258" y="10861"/>
                  </a:lnTo>
                  <a:lnTo>
                    <a:pt x="7209" y="11013"/>
                  </a:lnTo>
                  <a:lnTo>
                    <a:pt x="7154" y="11166"/>
                  </a:lnTo>
                  <a:lnTo>
                    <a:pt x="7099" y="11308"/>
                  </a:lnTo>
                  <a:lnTo>
                    <a:pt x="7039" y="11440"/>
                  </a:lnTo>
                  <a:lnTo>
                    <a:pt x="6968" y="11583"/>
                  </a:lnTo>
                  <a:lnTo>
                    <a:pt x="6897" y="11705"/>
                  </a:lnTo>
                  <a:lnTo>
                    <a:pt x="6821" y="11827"/>
                  </a:lnTo>
                  <a:lnTo>
                    <a:pt x="6739" y="11938"/>
                  </a:lnTo>
                  <a:lnTo>
                    <a:pt x="6651" y="12050"/>
                  </a:lnTo>
                  <a:lnTo>
                    <a:pt x="6553" y="12152"/>
                  </a:lnTo>
                  <a:lnTo>
                    <a:pt x="6454" y="12244"/>
                  </a:lnTo>
                  <a:lnTo>
                    <a:pt x="6351" y="12325"/>
                  </a:lnTo>
                  <a:lnTo>
                    <a:pt x="6236" y="12406"/>
                  </a:lnTo>
                  <a:lnTo>
                    <a:pt x="6115" y="12477"/>
                  </a:lnTo>
                  <a:lnTo>
                    <a:pt x="5995" y="12538"/>
                  </a:lnTo>
                  <a:lnTo>
                    <a:pt x="5864" y="12589"/>
                  </a:lnTo>
                  <a:lnTo>
                    <a:pt x="5722" y="12640"/>
                  </a:lnTo>
                  <a:lnTo>
                    <a:pt x="5580" y="12671"/>
                  </a:lnTo>
                  <a:lnTo>
                    <a:pt x="5427" y="12701"/>
                  </a:lnTo>
                  <a:lnTo>
                    <a:pt x="5268" y="12722"/>
                  </a:lnTo>
                  <a:lnTo>
                    <a:pt x="4929" y="12722"/>
                  </a:lnTo>
                  <a:lnTo>
                    <a:pt x="5093" y="12610"/>
                  </a:lnTo>
                  <a:lnTo>
                    <a:pt x="5252" y="12498"/>
                  </a:lnTo>
                  <a:lnTo>
                    <a:pt x="5399" y="12376"/>
                  </a:lnTo>
                  <a:lnTo>
                    <a:pt x="5542" y="12264"/>
                  </a:lnTo>
                  <a:lnTo>
                    <a:pt x="5678" y="12132"/>
                  </a:lnTo>
                  <a:lnTo>
                    <a:pt x="5804" y="12010"/>
                  </a:lnTo>
                  <a:lnTo>
                    <a:pt x="5924" y="11877"/>
                  </a:lnTo>
                  <a:lnTo>
                    <a:pt x="6039" y="11745"/>
                  </a:lnTo>
                  <a:lnTo>
                    <a:pt x="6148" y="11603"/>
                  </a:lnTo>
                  <a:lnTo>
                    <a:pt x="6247" y="11471"/>
                  </a:lnTo>
                  <a:lnTo>
                    <a:pt x="6432" y="11186"/>
                  </a:lnTo>
                  <a:lnTo>
                    <a:pt x="6514" y="11033"/>
                  </a:lnTo>
                  <a:lnTo>
                    <a:pt x="6591" y="10881"/>
                  </a:lnTo>
                  <a:lnTo>
                    <a:pt x="6662" y="10728"/>
                  </a:lnTo>
                  <a:lnTo>
                    <a:pt x="6728" y="10576"/>
                  </a:lnTo>
                  <a:lnTo>
                    <a:pt x="6788" y="10413"/>
                  </a:lnTo>
                  <a:lnTo>
                    <a:pt x="6842" y="10261"/>
                  </a:lnTo>
                  <a:lnTo>
                    <a:pt x="6892" y="10098"/>
                  </a:lnTo>
                  <a:lnTo>
                    <a:pt x="6941" y="9945"/>
                  </a:lnTo>
                  <a:lnTo>
                    <a:pt x="7017" y="9620"/>
                  </a:lnTo>
                  <a:lnTo>
                    <a:pt x="7050" y="9457"/>
                  </a:lnTo>
                  <a:lnTo>
                    <a:pt x="7077" y="9294"/>
                  </a:lnTo>
                  <a:lnTo>
                    <a:pt x="7121" y="8969"/>
                  </a:lnTo>
                  <a:lnTo>
                    <a:pt x="7138" y="8796"/>
                  </a:lnTo>
                  <a:lnTo>
                    <a:pt x="7159" y="8471"/>
                  </a:lnTo>
                  <a:lnTo>
                    <a:pt x="7165" y="8308"/>
                  </a:lnTo>
                  <a:lnTo>
                    <a:pt x="7170" y="7972"/>
                  </a:lnTo>
                  <a:lnTo>
                    <a:pt x="7170" y="7810"/>
                  </a:lnTo>
                  <a:lnTo>
                    <a:pt x="7165" y="7647"/>
                  </a:lnTo>
                  <a:lnTo>
                    <a:pt x="7148" y="7311"/>
                  </a:lnTo>
                  <a:lnTo>
                    <a:pt x="7138" y="7149"/>
                  </a:lnTo>
                  <a:lnTo>
                    <a:pt x="7121" y="6996"/>
                  </a:lnTo>
                  <a:lnTo>
                    <a:pt x="7094" y="6671"/>
                  </a:lnTo>
                  <a:lnTo>
                    <a:pt x="7056" y="6366"/>
                  </a:lnTo>
                  <a:lnTo>
                    <a:pt x="6968" y="5755"/>
                  </a:lnTo>
                  <a:lnTo>
                    <a:pt x="6919" y="5471"/>
                  </a:lnTo>
                  <a:lnTo>
                    <a:pt x="6870" y="5196"/>
                  </a:lnTo>
                  <a:lnTo>
                    <a:pt x="6826" y="4922"/>
                  </a:lnTo>
                  <a:lnTo>
                    <a:pt x="6739" y="4433"/>
                  </a:lnTo>
                  <a:lnTo>
                    <a:pt x="6700" y="4210"/>
                  </a:lnTo>
                  <a:lnTo>
                    <a:pt x="6668" y="3996"/>
                  </a:lnTo>
                  <a:lnTo>
                    <a:pt x="6640" y="3803"/>
                  </a:lnTo>
                  <a:lnTo>
                    <a:pt x="6624" y="3630"/>
                  </a:lnTo>
                  <a:close/>
                  <a:moveTo>
                    <a:pt x="2863" y="21600"/>
                  </a:moveTo>
                  <a:lnTo>
                    <a:pt x="2765" y="21386"/>
                  </a:lnTo>
                  <a:lnTo>
                    <a:pt x="2656" y="21162"/>
                  </a:lnTo>
                  <a:lnTo>
                    <a:pt x="2552" y="20908"/>
                  </a:lnTo>
                  <a:lnTo>
                    <a:pt x="2443" y="20654"/>
                  </a:lnTo>
                  <a:lnTo>
                    <a:pt x="2333" y="20379"/>
                  </a:lnTo>
                  <a:lnTo>
                    <a:pt x="2224" y="20094"/>
                  </a:lnTo>
                  <a:lnTo>
                    <a:pt x="1994" y="19484"/>
                  </a:lnTo>
                  <a:lnTo>
                    <a:pt x="1885" y="19159"/>
                  </a:lnTo>
                  <a:lnTo>
                    <a:pt x="1770" y="18823"/>
                  </a:lnTo>
                  <a:lnTo>
                    <a:pt x="1661" y="18488"/>
                  </a:lnTo>
                  <a:lnTo>
                    <a:pt x="1546" y="18132"/>
                  </a:lnTo>
                  <a:lnTo>
                    <a:pt x="1437" y="17776"/>
                  </a:lnTo>
                  <a:lnTo>
                    <a:pt x="1328" y="17410"/>
                  </a:lnTo>
                  <a:lnTo>
                    <a:pt x="1218" y="17033"/>
                  </a:lnTo>
                  <a:lnTo>
                    <a:pt x="1114" y="16657"/>
                  </a:lnTo>
                  <a:lnTo>
                    <a:pt x="1016" y="16271"/>
                  </a:lnTo>
                  <a:lnTo>
                    <a:pt x="912" y="15884"/>
                  </a:lnTo>
                  <a:lnTo>
                    <a:pt x="726" y="15091"/>
                  </a:lnTo>
                  <a:lnTo>
                    <a:pt x="639" y="14694"/>
                  </a:lnTo>
                  <a:lnTo>
                    <a:pt x="552" y="14288"/>
                  </a:lnTo>
                  <a:lnTo>
                    <a:pt x="475" y="13891"/>
                  </a:lnTo>
                  <a:lnTo>
                    <a:pt x="398" y="13484"/>
                  </a:lnTo>
                  <a:lnTo>
                    <a:pt x="327" y="13088"/>
                  </a:lnTo>
                  <a:lnTo>
                    <a:pt x="267" y="12681"/>
                  </a:lnTo>
                  <a:lnTo>
                    <a:pt x="207" y="12284"/>
                  </a:lnTo>
                  <a:lnTo>
                    <a:pt x="158" y="11888"/>
                  </a:lnTo>
                  <a:lnTo>
                    <a:pt x="114" y="11491"/>
                  </a:lnTo>
                  <a:lnTo>
                    <a:pt x="76" y="11105"/>
                  </a:lnTo>
                  <a:lnTo>
                    <a:pt x="43" y="10708"/>
                  </a:lnTo>
                  <a:lnTo>
                    <a:pt x="21" y="10332"/>
                  </a:lnTo>
                  <a:lnTo>
                    <a:pt x="5" y="9955"/>
                  </a:lnTo>
                  <a:lnTo>
                    <a:pt x="0" y="9589"/>
                  </a:lnTo>
                  <a:lnTo>
                    <a:pt x="5" y="9223"/>
                  </a:lnTo>
                  <a:lnTo>
                    <a:pt x="16" y="8867"/>
                  </a:lnTo>
                  <a:lnTo>
                    <a:pt x="38" y="8532"/>
                  </a:lnTo>
                  <a:lnTo>
                    <a:pt x="65" y="8196"/>
                  </a:lnTo>
                  <a:lnTo>
                    <a:pt x="109" y="7871"/>
                  </a:lnTo>
                  <a:lnTo>
                    <a:pt x="158" y="7555"/>
                  </a:lnTo>
                  <a:lnTo>
                    <a:pt x="218" y="7250"/>
                  </a:lnTo>
                  <a:lnTo>
                    <a:pt x="295" y="6966"/>
                  </a:lnTo>
                  <a:lnTo>
                    <a:pt x="377" y="6691"/>
                  </a:lnTo>
                  <a:lnTo>
                    <a:pt x="475" y="6427"/>
                  </a:lnTo>
                  <a:lnTo>
                    <a:pt x="584" y="6183"/>
                  </a:lnTo>
                  <a:lnTo>
                    <a:pt x="705" y="5949"/>
                  </a:lnTo>
                  <a:lnTo>
                    <a:pt x="836" y="5725"/>
                  </a:lnTo>
                  <a:lnTo>
                    <a:pt x="983" y="5532"/>
                  </a:lnTo>
                  <a:lnTo>
                    <a:pt x="1147" y="5349"/>
                  </a:lnTo>
                  <a:lnTo>
                    <a:pt x="1322" y="5186"/>
                  </a:lnTo>
                  <a:lnTo>
                    <a:pt x="1508" y="5033"/>
                  </a:lnTo>
                  <a:lnTo>
                    <a:pt x="1710" y="4911"/>
                  </a:lnTo>
                  <a:lnTo>
                    <a:pt x="1929" y="4799"/>
                  </a:lnTo>
                  <a:lnTo>
                    <a:pt x="2164" y="4718"/>
                  </a:lnTo>
                  <a:lnTo>
                    <a:pt x="2415" y="4647"/>
                  </a:lnTo>
                  <a:lnTo>
                    <a:pt x="2678" y="4606"/>
                  </a:lnTo>
                  <a:lnTo>
                    <a:pt x="2956" y="4586"/>
                  </a:lnTo>
                  <a:lnTo>
                    <a:pt x="3257" y="4596"/>
                  </a:lnTo>
                  <a:lnTo>
                    <a:pt x="3574" y="4627"/>
                  </a:lnTo>
                  <a:lnTo>
                    <a:pt x="3907" y="4677"/>
                  </a:lnTo>
                  <a:lnTo>
                    <a:pt x="4257" y="4759"/>
                  </a:lnTo>
                  <a:lnTo>
                    <a:pt x="4629" y="4861"/>
                  </a:lnTo>
                  <a:lnTo>
                    <a:pt x="5011" y="4993"/>
                  </a:lnTo>
                  <a:lnTo>
                    <a:pt x="5416" y="5155"/>
                  </a:lnTo>
                  <a:lnTo>
                    <a:pt x="5072" y="5196"/>
                  </a:lnTo>
                  <a:lnTo>
                    <a:pt x="4738" y="5257"/>
                  </a:lnTo>
                  <a:lnTo>
                    <a:pt x="4427" y="5338"/>
                  </a:lnTo>
                  <a:lnTo>
                    <a:pt x="4126" y="5430"/>
                  </a:lnTo>
                  <a:lnTo>
                    <a:pt x="3847" y="5532"/>
                  </a:lnTo>
                  <a:lnTo>
                    <a:pt x="3574" y="5664"/>
                  </a:lnTo>
                  <a:lnTo>
                    <a:pt x="3328" y="5796"/>
                  </a:lnTo>
                  <a:lnTo>
                    <a:pt x="3093" y="5949"/>
                  </a:lnTo>
                  <a:lnTo>
                    <a:pt x="2874" y="6111"/>
                  </a:lnTo>
                  <a:lnTo>
                    <a:pt x="2667" y="6294"/>
                  </a:lnTo>
                  <a:lnTo>
                    <a:pt x="2475" y="6488"/>
                  </a:lnTo>
                  <a:lnTo>
                    <a:pt x="2301" y="6691"/>
                  </a:lnTo>
                  <a:lnTo>
                    <a:pt x="2137" y="6905"/>
                  </a:lnTo>
                  <a:lnTo>
                    <a:pt x="1984" y="7128"/>
                  </a:lnTo>
                  <a:lnTo>
                    <a:pt x="1847" y="7372"/>
                  </a:lnTo>
                  <a:lnTo>
                    <a:pt x="1721" y="7616"/>
                  </a:lnTo>
                  <a:lnTo>
                    <a:pt x="1606" y="7871"/>
                  </a:lnTo>
                  <a:lnTo>
                    <a:pt x="1503" y="8145"/>
                  </a:lnTo>
                  <a:lnTo>
                    <a:pt x="1415" y="8420"/>
                  </a:lnTo>
                  <a:lnTo>
                    <a:pt x="1333" y="8694"/>
                  </a:lnTo>
                  <a:lnTo>
                    <a:pt x="1262" y="8989"/>
                  </a:lnTo>
                  <a:lnTo>
                    <a:pt x="1202" y="9284"/>
                  </a:lnTo>
                  <a:lnTo>
                    <a:pt x="1153" y="9589"/>
                  </a:lnTo>
                  <a:lnTo>
                    <a:pt x="1109" y="9905"/>
                  </a:lnTo>
                  <a:lnTo>
                    <a:pt x="1076" y="10220"/>
                  </a:lnTo>
                  <a:lnTo>
                    <a:pt x="1054" y="10545"/>
                  </a:lnTo>
                  <a:lnTo>
                    <a:pt x="1038" y="10881"/>
                  </a:lnTo>
                  <a:lnTo>
                    <a:pt x="1032" y="11206"/>
                  </a:lnTo>
                  <a:lnTo>
                    <a:pt x="1032" y="11542"/>
                  </a:lnTo>
                  <a:lnTo>
                    <a:pt x="1038" y="11877"/>
                  </a:lnTo>
                  <a:lnTo>
                    <a:pt x="1049" y="12213"/>
                  </a:lnTo>
                  <a:lnTo>
                    <a:pt x="1071" y="12559"/>
                  </a:lnTo>
                  <a:lnTo>
                    <a:pt x="1125" y="13250"/>
                  </a:lnTo>
                  <a:lnTo>
                    <a:pt x="1164" y="13586"/>
                  </a:lnTo>
                  <a:lnTo>
                    <a:pt x="1251" y="14277"/>
                  </a:lnTo>
                  <a:lnTo>
                    <a:pt x="1300" y="14623"/>
                  </a:lnTo>
                  <a:lnTo>
                    <a:pt x="1355" y="14969"/>
                  </a:lnTo>
                  <a:lnTo>
                    <a:pt x="1475" y="15640"/>
                  </a:lnTo>
                  <a:lnTo>
                    <a:pt x="1606" y="16311"/>
                  </a:lnTo>
                  <a:lnTo>
                    <a:pt x="1672" y="16637"/>
                  </a:lnTo>
                  <a:lnTo>
                    <a:pt x="1743" y="16962"/>
                  </a:lnTo>
                  <a:lnTo>
                    <a:pt x="1809" y="17277"/>
                  </a:lnTo>
                  <a:lnTo>
                    <a:pt x="1956" y="17898"/>
                  </a:lnTo>
                  <a:lnTo>
                    <a:pt x="2098" y="18498"/>
                  </a:lnTo>
                  <a:lnTo>
                    <a:pt x="2235" y="19057"/>
                  </a:lnTo>
                  <a:lnTo>
                    <a:pt x="2497" y="20084"/>
                  </a:lnTo>
                  <a:lnTo>
                    <a:pt x="2716" y="20938"/>
                  </a:lnTo>
                  <a:lnTo>
                    <a:pt x="2803" y="21294"/>
                  </a:lnTo>
                  <a:lnTo>
                    <a:pt x="2836" y="21457"/>
                  </a:lnTo>
                  <a:lnTo>
                    <a:pt x="2863" y="21600"/>
                  </a:lnTo>
                  <a:close/>
                  <a:moveTo>
                    <a:pt x="3563" y="20054"/>
                  </a:moveTo>
                  <a:lnTo>
                    <a:pt x="3443" y="19708"/>
                  </a:lnTo>
                  <a:lnTo>
                    <a:pt x="3317" y="19332"/>
                  </a:lnTo>
                  <a:lnTo>
                    <a:pt x="3191" y="18915"/>
                  </a:lnTo>
                  <a:lnTo>
                    <a:pt x="3055" y="18467"/>
                  </a:lnTo>
                  <a:lnTo>
                    <a:pt x="2918" y="17979"/>
                  </a:lnTo>
                  <a:lnTo>
                    <a:pt x="2781" y="17481"/>
                  </a:lnTo>
                  <a:lnTo>
                    <a:pt x="2585" y="16688"/>
                  </a:lnTo>
                  <a:lnTo>
                    <a:pt x="2519" y="16413"/>
                  </a:lnTo>
                  <a:lnTo>
                    <a:pt x="2393" y="15854"/>
                  </a:lnTo>
                  <a:lnTo>
                    <a:pt x="2333" y="15569"/>
                  </a:lnTo>
                  <a:lnTo>
                    <a:pt x="2279" y="15284"/>
                  </a:lnTo>
                  <a:lnTo>
                    <a:pt x="2169" y="14705"/>
                  </a:lnTo>
                  <a:lnTo>
                    <a:pt x="2120" y="14420"/>
                  </a:lnTo>
                  <a:lnTo>
                    <a:pt x="2076" y="14125"/>
                  </a:lnTo>
                  <a:lnTo>
                    <a:pt x="2033" y="13840"/>
                  </a:lnTo>
                  <a:lnTo>
                    <a:pt x="1994" y="13555"/>
                  </a:lnTo>
                  <a:lnTo>
                    <a:pt x="1962" y="13261"/>
                  </a:lnTo>
                  <a:lnTo>
                    <a:pt x="1929" y="12976"/>
                  </a:lnTo>
                  <a:lnTo>
                    <a:pt x="1902" y="12691"/>
                  </a:lnTo>
                  <a:lnTo>
                    <a:pt x="1880" y="12406"/>
                  </a:lnTo>
                  <a:lnTo>
                    <a:pt x="1863" y="12122"/>
                  </a:lnTo>
                  <a:lnTo>
                    <a:pt x="1841" y="11572"/>
                  </a:lnTo>
                  <a:lnTo>
                    <a:pt x="1841" y="11308"/>
                  </a:lnTo>
                  <a:lnTo>
                    <a:pt x="1847" y="11044"/>
                  </a:lnTo>
                  <a:lnTo>
                    <a:pt x="1858" y="10769"/>
                  </a:lnTo>
                  <a:lnTo>
                    <a:pt x="1874" y="10515"/>
                  </a:lnTo>
                  <a:lnTo>
                    <a:pt x="1896" y="10261"/>
                  </a:lnTo>
                  <a:lnTo>
                    <a:pt x="1929" y="10027"/>
                  </a:lnTo>
                  <a:lnTo>
                    <a:pt x="1962" y="9783"/>
                  </a:lnTo>
                  <a:lnTo>
                    <a:pt x="2005" y="9559"/>
                  </a:lnTo>
                  <a:lnTo>
                    <a:pt x="2060" y="9335"/>
                  </a:lnTo>
                  <a:lnTo>
                    <a:pt x="2120" y="9122"/>
                  </a:lnTo>
                  <a:lnTo>
                    <a:pt x="2186" y="8918"/>
                  </a:lnTo>
                  <a:lnTo>
                    <a:pt x="2262" y="8725"/>
                  </a:lnTo>
                  <a:lnTo>
                    <a:pt x="2344" y="8532"/>
                  </a:lnTo>
                  <a:lnTo>
                    <a:pt x="2437" y="8359"/>
                  </a:lnTo>
                  <a:lnTo>
                    <a:pt x="2536" y="8196"/>
                  </a:lnTo>
                  <a:lnTo>
                    <a:pt x="2650" y="8033"/>
                  </a:lnTo>
                  <a:lnTo>
                    <a:pt x="2765" y="7891"/>
                  </a:lnTo>
                  <a:lnTo>
                    <a:pt x="2896" y="7759"/>
                  </a:lnTo>
                  <a:lnTo>
                    <a:pt x="3038" y="7637"/>
                  </a:lnTo>
                  <a:lnTo>
                    <a:pt x="3186" y="7535"/>
                  </a:lnTo>
                  <a:lnTo>
                    <a:pt x="3344" y="7444"/>
                  </a:lnTo>
                  <a:lnTo>
                    <a:pt x="3514" y="7362"/>
                  </a:lnTo>
                  <a:lnTo>
                    <a:pt x="3700" y="7291"/>
                  </a:lnTo>
                  <a:lnTo>
                    <a:pt x="3891" y="7240"/>
                  </a:lnTo>
                  <a:lnTo>
                    <a:pt x="4093" y="7199"/>
                  </a:lnTo>
                  <a:lnTo>
                    <a:pt x="4312" y="7179"/>
                  </a:lnTo>
                  <a:lnTo>
                    <a:pt x="4536" y="7169"/>
                  </a:lnTo>
                  <a:lnTo>
                    <a:pt x="4776" y="7179"/>
                  </a:lnTo>
                  <a:lnTo>
                    <a:pt x="5022" y="7199"/>
                  </a:lnTo>
                  <a:lnTo>
                    <a:pt x="5285" y="7250"/>
                  </a:lnTo>
                  <a:lnTo>
                    <a:pt x="5563" y="7311"/>
                  </a:lnTo>
                  <a:lnTo>
                    <a:pt x="5328" y="7383"/>
                  </a:lnTo>
                  <a:lnTo>
                    <a:pt x="5104" y="7474"/>
                  </a:lnTo>
                  <a:lnTo>
                    <a:pt x="4897" y="7576"/>
                  </a:lnTo>
                  <a:lnTo>
                    <a:pt x="4694" y="7688"/>
                  </a:lnTo>
                  <a:lnTo>
                    <a:pt x="4503" y="7810"/>
                  </a:lnTo>
                  <a:lnTo>
                    <a:pt x="4328" y="7932"/>
                  </a:lnTo>
                  <a:lnTo>
                    <a:pt x="4159" y="8074"/>
                  </a:lnTo>
                  <a:lnTo>
                    <a:pt x="4000" y="8216"/>
                  </a:lnTo>
                  <a:lnTo>
                    <a:pt x="3853" y="8369"/>
                  </a:lnTo>
                  <a:lnTo>
                    <a:pt x="3711" y="8532"/>
                  </a:lnTo>
                  <a:lnTo>
                    <a:pt x="3579" y="8694"/>
                  </a:lnTo>
                  <a:lnTo>
                    <a:pt x="3459" y="8877"/>
                  </a:lnTo>
                  <a:lnTo>
                    <a:pt x="3344" y="9061"/>
                  </a:lnTo>
                  <a:lnTo>
                    <a:pt x="3241" y="9244"/>
                  </a:lnTo>
                  <a:lnTo>
                    <a:pt x="3148" y="9447"/>
                  </a:lnTo>
                  <a:lnTo>
                    <a:pt x="3060" y="9640"/>
                  </a:lnTo>
                  <a:lnTo>
                    <a:pt x="2984" y="9854"/>
                  </a:lnTo>
                  <a:lnTo>
                    <a:pt x="2913" y="10067"/>
                  </a:lnTo>
                  <a:lnTo>
                    <a:pt x="2847" y="10281"/>
                  </a:lnTo>
                  <a:lnTo>
                    <a:pt x="2792" y="10505"/>
                  </a:lnTo>
                  <a:lnTo>
                    <a:pt x="2743" y="10728"/>
                  </a:lnTo>
                  <a:lnTo>
                    <a:pt x="2699" y="10972"/>
                  </a:lnTo>
                  <a:lnTo>
                    <a:pt x="2661" y="11206"/>
                  </a:lnTo>
                  <a:lnTo>
                    <a:pt x="2634" y="11440"/>
                  </a:lnTo>
                  <a:lnTo>
                    <a:pt x="2607" y="11684"/>
                  </a:lnTo>
                  <a:lnTo>
                    <a:pt x="2574" y="12172"/>
                  </a:lnTo>
                  <a:lnTo>
                    <a:pt x="2568" y="12416"/>
                  </a:lnTo>
                  <a:lnTo>
                    <a:pt x="2563" y="12671"/>
                  </a:lnTo>
                  <a:lnTo>
                    <a:pt x="2563" y="12925"/>
                  </a:lnTo>
                  <a:lnTo>
                    <a:pt x="2568" y="13179"/>
                  </a:lnTo>
                  <a:lnTo>
                    <a:pt x="2579" y="13423"/>
                  </a:lnTo>
                  <a:lnTo>
                    <a:pt x="2590" y="13677"/>
                  </a:lnTo>
                  <a:lnTo>
                    <a:pt x="2607" y="13932"/>
                  </a:lnTo>
                  <a:lnTo>
                    <a:pt x="2650" y="14440"/>
                  </a:lnTo>
                  <a:lnTo>
                    <a:pt x="2705" y="14949"/>
                  </a:lnTo>
                  <a:lnTo>
                    <a:pt x="2771" y="15447"/>
                  </a:lnTo>
                  <a:lnTo>
                    <a:pt x="2809" y="15691"/>
                  </a:lnTo>
                  <a:lnTo>
                    <a:pt x="2842" y="15935"/>
                  </a:lnTo>
                  <a:lnTo>
                    <a:pt x="2880" y="16179"/>
                  </a:lnTo>
                  <a:lnTo>
                    <a:pt x="2918" y="16413"/>
                  </a:lnTo>
                  <a:lnTo>
                    <a:pt x="3000" y="16881"/>
                  </a:lnTo>
                  <a:lnTo>
                    <a:pt x="3082" y="17328"/>
                  </a:lnTo>
                  <a:lnTo>
                    <a:pt x="3170" y="17755"/>
                  </a:lnTo>
                  <a:lnTo>
                    <a:pt x="3246" y="18172"/>
                  </a:lnTo>
                  <a:lnTo>
                    <a:pt x="3394" y="18915"/>
                  </a:lnTo>
                  <a:lnTo>
                    <a:pt x="3454" y="19250"/>
                  </a:lnTo>
                  <a:lnTo>
                    <a:pt x="3503" y="19555"/>
                  </a:lnTo>
                  <a:lnTo>
                    <a:pt x="3541" y="19820"/>
                  </a:lnTo>
                  <a:lnTo>
                    <a:pt x="3552" y="19942"/>
                  </a:lnTo>
                  <a:lnTo>
                    <a:pt x="3563" y="20054"/>
                  </a:lnTo>
                  <a:close/>
                  <a:moveTo>
                    <a:pt x="4055" y="17969"/>
                  </a:moveTo>
                  <a:lnTo>
                    <a:pt x="3978" y="17735"/>
                  </a:lnTo>
                  <a:lnTo>
                    <a:pt x="3902" y="17481"/>
                  </a:lnTo>
                  <a:lnTo>
                    <a:pt x="3820" y="17206"/>
                  </a:lnTo>
                  <a:lnTo>
                    <a:pt x="3782" y="17054"/>
                  </a:lnTo>
                  <a:lnTo>
                    <a:pt x="3738" y="16901"/>
                  </a:lnTo>
                  <a:lnTo>
                    <a:pt x="3661" y="16586"/>
                  </a:lnTo>
                  <a:lnTo>
                    <a:pt x="3579" y="16250"/>
                  </a:lnTo>
                  <a:lnTo>
                    <a:pt x="3508" y="15905"/>
                  </a:lnTo>
                  <a:lnTo>
                    <a:pt x="3476" y="15722"/>
                  </a:lnTo>
                  <a:lnTo>
                    <a:pt x="3443" y="15549"/>
                  </a:lnTo>
                  <a:lnTo>
                    <a:pt x="3410" y="15355"/>
                  </a:lnTo>
                  <a:lnTo>
                    <a:pt x="3377" y="15172"/>
                  </a:lnTo>
                  <a:lnTo>
                    <a:pt x="3323" y="14796"/>
                  </a:lnTo>
                  <a:lnTo>
                    <a:pt x="3301" y="14603"/>
                  </a:lnTo>
                  <a:lnTo>
                    <a:pt x="3273" y="14410"/>
                  </a:lnTo>
                  <a:lnTo>
                    <a:pt x="3252" y="14216"/>
                  </a:lnTo>
                  <a:lnTo>
                    <a:pt x="3202" y="13637"/>
                  </a:lnTo>
                  <a:lnTo>
                    <a:pt x="3186" y="13250"/>
                  </a:lnTo>
                  <a:lnTo>
                    <a:pt x="3175" y="12864"/>
                  </a:lnTo>
                  <a:lnTo>
                    <a:pt x="3175" y="12681"/>
                  </a:lnTo>
                  <a:lnTo>
                    <a:pt x="3180" y="12488"/>
                  </a:lnTo>
                  <a:lnTo>
                    <a:pt x="3186" y="12305"/>
                  </a:lnTo>
                  <a:lnTo>
                    <a:pt x="3197" y="12111"/>
                  </a:lnTo>
                  <a:lnTo>
                    <a:pt x="3213" y="11938"/>
                  </a:lnTo>
                  <a:lnTo>
                    <a:pt x="3230" y="11755"/>
                  </a:lnTo>
                  <a:lnTo>
                    <a:pt x="3252" y="11572"/>
                  </a:lnTo>
                  <a:lnTo>
                    <a:pt x="3279" y="11400"/>
                  </a:lnTo>
                  <a:lnTo>
                    <a:pt x="3306" y="11237"/>
                  </a:lnTo>
                  <a:lnTo>
                    <a:pt x="3339" y="11064"/>
                  </a:lnTo>
                  <a:lnTo>
                    <a:pt x="3377" y="10901"/>
                  </a:lnTo>
                  <a:lnTo>
                    <a:pt x="3421" y="10738"/>
                  </a:lnTo>
                  <a:lnTo>
                    <a:pt x="3519" y="10433"/>
                  </a:lnTo>
                  <a:lnTo>
                    <a:pt x="3579" y="10291"/>
                  </a:lnTo>
                  <a:lnTo>
                    <a:pt x="3645" y="10149"/>
                  </a:lnTo>
                  <a:lnTo>
                    <a:pt x="3711" y="10016"/>
                  </a:lnTo>
                  <a:lnTo>
                    <a:pt x="3864" y="9772"/>
                  </a:lnTo>
                  <a:lnTo>
                    <a:pt x="3946" y="9661"/>
                  </a:lnTo>
                  <a:lnTo>
                    <a:pt x="4033" y="9549"/>
                  </a:lnTo>
                  <a:lnTo>
                    <a:pt x="4126" y="9447"/>
                  </a:lnTo>
                  <a:lnTo>
                    <a:pt x="4334" y="9264"/>
                  </a:lnTo>
                  <a:lnTo>
                    <a:pt x="4563" y="9122"/>
                  </a:lnTo>
                  <a:lnTo>
                    <a:pt x="4689" y="9061"/>
                  </a:lnTo>
                  <a:lnTo>
                    <a:pt x="4820" y="8999"/>
                  </a:lnTo>
                  <a:lnTo>
                    <a:pt x="4957" y="8959"/>
                  </a:lnTo>
                  <a:lnTo>
                    <a:pt x="5104" y="8918"/>
                  </a:lnTo>
                  <a:lnTo>
                    <a:pt x="5257" y="8898"/>
                  </a:lnTo>
                  <a:lnTo>
                    <a:pt x="5416" y="8877"/>
                  </a:lnTo>
                  <a:lnTo>
                    <a:pt x="5749" y="8877"/>
                  </a:lnTo>
                  <a:lnTo>
                    <a:pt x="5585" y="8989"/>
                  </a:lnTo>
                  <a:lnTo>
                    <a:pt x="5279" y="9213"/>
                  </a:lnTo>
                  <a:lnTo>
                    <a:pt x="5006" y="9457"/>
                  </a:lnTo>
                  <a:lnTo>
                    <a:pt x="4880" y="9589"/>
                  </a:lnTo>
                  <a:lnTo>
                    <a:pt x="4760" y="9722"/>
                  </a:lnTo>
                  <a:lnTo>
                    <a:pt x="4645" y="9854"/>
                  </a:lnTo>
                  <a:lnTo>
                    <a:pt x="4536" y="9986"/>
                  </a:lnTo>
                  <a:lnTo>
                    <a:pt x="4339" y="10271"/>
                  </a:lnTo>
                  <a:lnTo>
                    <a:pt x="4252" y="10413"/>
                  </a:lnTo>
                  <a:lnTo>
                    <a:pt x="4093" y="10708"/>
                  </a:lnTo>
                  <a:lnTo>
                    <a:pt x="4022" y="10871"/>
                  </a:lnTo>
                  <a:lnTo>
                    <a:pt x="3957" y="11023"/>
                  </a:lnTo>
                  <a:lnTo>
                    <a:pt x="3896" y="11176"/>
                  </a:lnTo>
                  <a:lnTo>
                    <a:pt x="3842" y="11338"/>
                  </a:lnTo>
                  <a:lnTo>
                    <a:pt x="3787" y="11491"/>
                  </a:lnTo>
                  <a:lnTo>
                    <a:pt x="3743" y="11654"/>
                  </a:lnTo>
                  <a:lnTo>
                    <a:pt x="3667" y="11979"/>
                  </a:lnTo>
                  <a:lnTo>
                    <a:pt x="3634" y="12142"/>
                  </a:lnTo>
                  <a:lnTo>
                    <a:pt x="3607" y="12305"/>
                  </a:lnTo>
                  <a:lnTo>
                    <a:pt x="3574" y="12467"/>
                  </a:lnTo>
                  <a:lnTo>
                    <a:pt x="3541" y="12793"/>
                  </a:lnTo>
                  <a:lnTo>
                    <a:pt x="3525" y="12966"/>
                  </a:lnTo>
                  <a:lnTo>
                    <a:pt x="3514" y="13128"/>
                  </a:lnTo>
                  <a:lnTo>
                    <a:pt x="3508" y="13291"/>
                  </a:lnTo>
                  <a:lnTo>
                    <a:pt x="3508" y="13789"/>
                  </a:lnTo>
                  <a:lnTo>
                    <a:pt x="3514" y="13952"/>
                  </a:lnTo>
                  <a:lnTo>
                    <a:pt x="3530" y="14277"/>
                  </a:lnTo>
                  <a:lnTo>
                    <a:pt x="3552" y="14603"/>
                  </a:lnTo>
                  <a:lnTo>
                    <a:pt x="3585" y="14918"/>
                  </a:lnTo>
                  <a:lnTo>
                    <a:pt x="3629" y="15233"/>
                  </a:lnTo>
                  <a:lnTo>
                    <a:pt x="3672" y="15538"/>
                  </a:lnTo>
                  <a:lnTo>
                    <a:pt x="3716" y="15833"/>
                  </a:lnTo>
                  <a:lnTo>
                    <a:pt x="3765" y="16128"/>
                  </a:lnTo>
                  <a:lnTo>
                    <a:pt x="3809" y="16403"/>
                  </a:lnTo>
                  <a:lnTo>
                    <a:pt x="3858" y="16667"/>
                  </a:lnTo>
                  <a:lnTo>
                    <a:pt x="3946" y="17166"/>
                  </a:lnTo>
                  <a:lnTo>
                    <a:pt x="3984" y="17389"/>
                  </a:lnTo>
                  <a:lnTo>
                    <a:pt x="4017" y="17603"/>
                  </a:lnTo>
                  <a:lnTo>
                    <a:pt x="4039" y="17796"/>
                  </a:lnTo>
                  <a:lnTo>
                    <a:pt x="4055" y="17969"/>
                  </a:lnTo>
                  <a:close/>
                  <a:moveTo>
                    <a:pt x="21490" y="17338"/>
                  </a:moveTo>
                  <a:lnTo>
                    <a:pt x="21446" y="17318"/>
                  </a:lnTo>
                  <a:lnTo>
                    <a:pt x="21430" y="17308"/>
                  </a:lnTo>
                  <a:lnTo>
                    <a:pt x="21408" y="17247"/>
                  </a:lnTo>
                  <a:lnTo>
                    <a:pt x="21403" y="17206"/>
                  </a:lnTo>
                  <a:lnTo>
                    <a:pt x="21392" y="17105"/>
                  </a:lnTo>
                  <a:lnTo>
                    <a:pt x="21392" y="16149"/>
                  </a:lnTo>
                  <a:lnTo>
                    <a:pt x="21326" y="16149"/>
                  </a:lnTo>
                  <a:lnTo>
                    <a:pt x="21326" y="16047"/>
                  </a:lnTo>
                  <a:lnTo>
                    <a:pt x="21397" y="16047"/>
                  </a:lnTo>
                  <a:lnTo>
                    <a:pt x="21425" y="15732"/>
                  </a:lnTo>
                  <a:lnTo>
                    <a:pt x="21463" y="15732"/>
                  </a:lnTo>
                  <a:lnTo>
                    <a:pt x="21463" y="16047"/>
                  </a:lnTo>
                  <a:lnTo>
                    <a:pt x="21583" y="16047"/>
                  </a:lnTo>
                  <a:lnTo>
                    <a:pt x="21583" y="16149"/>
                  </a:lnTo>
                  <a:lnTo>
                    <a:pt x="21463" y="16149"/>
                  </a:lnTo>
                  <a:lnTo>
                    <a:pt x="21463" y="17176"/>
                  </a:lnTo>
                  <a:lnTo>
                    <a:pt x="21474" y="17206"/>
                  </a:lnTo>
                  <a:lnTo>
                    <a:pt x="21485" y="17227"/>
                  </a:lnTo>
                  <a:lnTo>
                    <a:pt x="21594" y="17227"/>
                  </a:lnTo>
                  <a:lnTo>
                    <a:pt x="21600" y="17288"/>
                  </a:lnTo>
                  <a:lnTo>
                    <a:pt x="21572" y="17308"/>
                  </a:lnTo>
                  <a:lnTo>
                    <a:pt x="21550" y="17318"/>
                  </a:lnTo>
                  <a:lnTo>
                    <a:pt x="21523" y="17328"/>
                  </a:lnTo>
                  <a:lnTo>
                    <a:pt x="21490" y="17338"/>
                  </a:lnTo>
                  <a:close/>
                  <a:moveTo>
                    <a:pt x="20965" y="16067"/>
                  </a:moveTo>
                  <a:lnTo>
                    <a:pt x="20987" y="16047"/>
                  </a:lnTo>
                  <a:lnTo>
                    <a:pt x="21009" y="16037"/>
                  </a:lnTo>
                  <a:lnTo>
                    <a:pt x="21037" y="16027"/>
                  </a:lnTo>
                  <a:lnTo>
                    <a:pt x="21069" y="16016"/>
                  </a:lnTo>
                  <a:lnTo>
                    <a:pt x="21102" y="16027"/>
                  </a:lnTo>
                  <a:lnTo>
                    <a:pt x="21129" y="16037"/>
                  </a:lnTo>
                  <a:lnTo>
                    <a:pt x="21151" y="16057"/>
                  </a:lnTo>
                  <a:lnTo>
                    <a:pt x="21184" y="16118"/>
                  </a:lnTo>
                  <a:lnTo>
                    <a:pt x="21206" y="16200"/>
                  </a:lnTo>
                  <a:lnTo>
                    <a:pt x="21211" y="16240"/>
                  </a:lnTo>
                  <a:lnTo>
                    <a:pt x="21211" y="16281"/>
                  </a:lnTo>
                  <a:lnTo>
                    <a:pt x="21217" y="16372"/>
                  </a:lnTo>
                  <a:lnTo>
                    <a:pt x="21217" y="17308"/>
                  </a:lnTo>
                  <a:lnTo>
                    <a:pt x="21146" y="17308"/>
                  </a:lnTo>
                  <a:lnTo>
                    <a:pt x="21146" y="16261"/>
                  </a:lnTo>
                  <a:lnTo>
                    <a:pt x="21140" y="16220"/>
                  </a:lnTo>
                  <a:lnTo>
                    <a:pt x="21135" y="16189"/>
                  </a:lnTo>
                  <a:lnTo>
                    <a:pt x="21124" y="16169"/>
                  </a:lnTo>
                  <a:lnTo>
                    <a:pt x="21108" y="16149"/>
                  </a:lnTo>
                  <a:lnTo>
                    <a:pt x="21075" y="16128"/>
                  </a:lnTo>
                  <a:lnTo>
                    <a:pt x="21037" y="16128"/>
                  </a:lnTo>
                  <a:lnTo>
                    <a:pt x="21015" y="16138"/>
                  </a:lnTo>
                  <a:lnTo>
                    <a:pt x="20998" y="16138"/>
                  </a:lnTo>
                  <a:lnTo>
                    <a:pt x="20982" y="16159"/>
                  </a:lnTo>
                  <a:lnTo>
                    <a:pt x="20949" y="16189"/>
                  </a:lnTo>
                  <a:lnTo>
                    <a:pt x="20922" y="16230"/>
                  </a:lnTo>
                  <a:lnTo>
                    <a:pt x="20922" y="17308"/>
                  </a:lnTo>
                  <a:lnTo>
                    <a:pt x="20851" y="17308"/>
                  </a:lnTo>
                  <a:lnTo>
                    <a:pt x="20851" y="16047"/>
                  </a:lnTo>
                  <a:lnTo>
                    <a:pt x="20884" y="16047"/>
                  </a:lnTo>
                  <a:lnTo>
                    <a:pt x="20916" y="16179"/>
                  </a:lnTo>
                  <a:lnTo>
                    <a:pt x="20965" y="16067"/>
                  </a:lnTo>
                  <a:close/>
                  <a:moveTo>
                    <a:pt x="20392" y="16759"/>
                  </a:moveTo>
                  <a:lnTo>
                    <a:pt x="20392" y="16881"/>
                  </a:lnTo>
                  <a:lnTo>
                    <a:pt x="20397" y="16983"/>
                  </a:lnTo>
                  <a:lnTo>
                    <a:pt x="20413" y="17064"/>
                  </a:lnTo>
                  <a:lnTo>
                    <a:pt x="20419" y="17094"/>
                  </a:lnTo>
                  <a:lnTo>
                    <a:pt x="20430" y="17125"/>
                  </a:lnTo>
                  <a:lnTo>
                    <a:pt x="20446" y="17176"/>
                  </a:lnTo>
                  <a:lnTo>
                    <a:pt x="20463" y="17196"/>
                  </a:lnTo>
                  <a:lnTo>
                    <a:pt x="20474" y="17206"/>
                  </a:lnTo>
                  <a:lnTo>
                    <a:pt x="20506" y="17227"/>
                  </a:lnTo>
                  <a:lnTo>
                    <a:pt x="20577" y="17227"/>
                  </a:lnTo>
                  <a:lnTo>
                    <a:pt x="20610" y="17206"/>
                  </a:lnTo>
                  <a:lnTo>
                    <a:pt x="20648" y="17186"/>
                  </a:lnTo>
                  <a:lnTo>
                    <a:pt x="20681" y="17155"/>
                  </a:lnTo>
                  <a:lnTo>
                    <a:pt x="20698" y="17257"/>
                  </a:lnTo>
                  <a:lnTo>
                    <a:pt x="20665" y="17288"/>
                  </a:lnTo>
                  <a:lnTo>
                    <a:pt x="20632" y="17308"/>
                  </a:lnTo>
                  <a:lnTo>
                    <a:pt x="20588" y="17328"/>
                  </a:lnTo>
                  <a:lnTo>
                    <a:pt x="20539" y="17338"/>
                  </a:lnTo>
                  <a:lnTo>
                    <a:pt x="20512" y="17338"/>
                  </a:lnTo>
                  <a:lnTo>
                    <a:pt x="20485" y="17328"/>
                  </a:lnTo>
                  <a:lnTo>
                    <a:pt x="20463" y="17318"/>
                  </a:lnTo>
                  <a:lnTo>
                    <a:pt x="20441" y="17298"/>
                  </a:lnTo>
                  <a:lnTo>
                    <a:pt x="20424" y="17277"/>
                  </a:lnTo>
                  <a:lnTo>
                    <a:pt x="20403" y="17257"/>
                  </a:lnTo>
                  <a:lnTo>
                    <a:pt x="20386" y="17216"/>
                  </a:lnTo>
                  <a:lnTo>
                    <a:pt x="20375" y="17186"/>
                  </a:lnTo>
                  <a:lnTo>
                    <a:pt x="20364" y="17145"/>
                  </a:lnTo>
                  <a:lnTo>
                    <a:pt x="20342" y="17044"/>
                  </a:lnTo>
                  <a:lnTo>
                    <a:pt x="20337" y="16983"/>
                  </a:lnTo>
                  <a:lnTo>
                    <a:pt x="20326" y="16911"/>
                  </a:lnTo>
                  <a:lnTo>
                    <a:pt x="20326" y="16840"/>
                  </a:lnTo>
                  <a:lnTo>
                    <a:pt x="20321" y="16759"/>
                  </a:lnTo>
                  <a:lnTo>
                    <a:pt x="20321" y="16586"/>
                  </a:lnTo>
                  <a:lnTo>
                    <a:pt x="20326" y="16505"/>
                  </a:lnTo>
                  <a:lnTo>
                    <a:pt x="20337" y="16372"/>
                  </a:lnTo>
                  <a:lnTo>
                    <a:pt x="20353" y="16261"/>
                  </a:lnTo>
                  <a:lnTo>
                    <a:pt x="20364" y="16210"/>
                  </a:lnTo>
                  <a:lnTo>
                    <a:pt x="20381" y="16169"/>
                  </a:lnTo>
                  <a:lnTo>
                    <a:pt x="20392" y="16128"/>
                  </a:lnTo>
                  <a:lnTo>
                    <a:pt x="20408" y="16098"/>
                  </a:lnTo>
                  <a:lnTo>
                    <a:pt x="20424" y="16077"/>
                  </a:lnTo>
                  <a:lnTo>
                    <a:pt x="20446" y="16057"/>
                  </a:lnTo>
                  <a:lnTo>
                    <a:pt x="20463" y="16037"/>
                  </a:lnTo>
                  <a:lnTo>
                    <a:pt x="20506" y="16016"/>
                  </a:lnTo>
                  <a:lnTo>
                    <a:pt x="20528" y="16016"/>
                  </a:lnTo>
                  <a:lnTo>
                    <a:pt x="20556" y="16027"/>
                  </a:lnTo>
                  <a:lnTo>
                    <a:pt x="20572" y="16027"/>
                  </a:lnTo>
                  <a:lnTo>
                    <a:pt x="20594" y="16037"/>
                  </a:lnTo>
                  <a:lnTo>
                    <a:pt x="20616" y="16057"/>
                  </a:lnTo>
                  <a:lnTo>
                    <a:pt x="20632" y="16077"/>
                  </a:lnTo>
                  <a:lnTo>
                    <a:pt x="20659" y="16128"/>
                  </a:lnTo>
                  <a:lnTo>
                    <a:pt x="20670" y="16169"/>
                  </a:lnTo>
                  <a:lnTo>
                    <a:pt x="20681" y="16200"/>
                  </a:lnTo>
                  <a:lnTo>
                    <a:pt x="20692" y="16250"/>
                  </a:lnTo>
                  <a:lnTo>
                    <a:pt x="20709" y="16342"/>
                  </a:lnTo>
                  <a:lnTo>
                    <a:pt x="20709" y="16393"/>
                  </a:lnTo>
                  <a:lnTo>
                    <a:pt x="20714" y="16444"/>
                  </a:lnTo>
                  <a:lnTo>
                    <a:pt x="20720" y="16566"/>
                  </a:lnTo>
                  <a:lnTo>
                    <a:pt x="20720" y="16708"/>
                  </a:lnTo>
                  <a:lnTo>
                    <a:pt x="20392" y="16708"/>
                  </a:lnTo>
                  <a:lnTo>
                    <a:pt x="20392" y="16759"/>
                  </a:lnTo>
                  <a:close/>
                  <a:moveTo>
                    <a:pt x="20648" y="16606"/>
                  </a:moveTo>
                  <a:lnTo>
                    <a:pt x="20648" y="16423"/>
                  </a:lnTo>
                  <a:lnTo>
                    <a:pt x="20643" y="16342"/>
                  </a:lnTo>
                  <a:lnTo>
                    <a:pt x="20632" y="16271"/>
                  </a:lnTo>
                  <a:lnTo>
                    <a:pt x="20621" y="16220"/>
                  </a:lnTo>
                  <a:lnTo>
                    <a:pt x="20605" y="16179"/>
                  </a:lnTo>
                  <a:lnTo>
                    <a:pt x="20583" y="16149"/>
                  </a:lnTo>
                  <a:lnTo>
                    <a:pt x="20572" y="16138"/>
                  </a:lnTo>
                  <a:lnTo>
                    <a:pt x="20556" y="16128"/>
                  </a:lnTo>
                  <a:lnTo>
                    <a:pt x="20501" y="16128"/>
                  </a:lnTo>
                  <a:lnTo>
                    <a:pt x="20485" y="16138"/>
                  </a:lnTo>
                  <a:lnTo>
                    <a:pt x="20474" y="16149"/>
                  </a:lnTo>
                  <a:lnTo>
                    <a:pt x="20457" y="16159"/>
                  </a:lnTo>
                  <a:lnTo>
                    <a:pt x="20446" y="16169"/>
                  </a:lnTo>
                  <a:lnTo>
                    <a:pt x="20435" y="16189"/>
                  </a:lnTo>
                  <a:lnTo>
                    <a:pt x="20430" y="16220"/>
                  </a:lnTo>
                  <a:lnTo>
                    <a:pt x="20413" y="16281"/>
                  </a:lnTo>
                  <a:lnTo>
                    <a:pt x="20403" y="16362"/>
                  </a:lnTo>
                  <a:lnTo>
                    <a:pt x="20392" y="16464"/>
                  </a:lnTo>
                  <a:lnTo>
                    <a:pt x="20392" y="16606"/>
                  </a:lnTo>
                  <a:lnTo>
                    <a:pt x="20648" y="16606"/>
                  </a:lnTo>
                  <a:close/>
                  <a:moveTo>
                    <a:pt x="19943" y="16067"/>
                  </a:moveTo>
                  <a:lnTo>
                    <a:pt x="19960" y="16047"/>
                  </a:lnTo>
                  <a:lnTo>
                    <a:pt x="20014" y="16027"/>
                  </a:lnTo>
                  <a:lnTo>
                    <a:pt x="20047" y="16016"/>
                  </a:lnTo>
                  <a:lnTo>
                    <a:pt x="20102" y="16037"/>
                  </a:lnTo>
                  <a:lnTo>
                    <a:pt x="20124" y="16057"/>
                  </a:lnTo>
                  <a:lnTo>
                    <a:pt x="20157" y="16118"/>
                  </a:lnTo>
                  <a:lnTo>
                    <a:pt x="20178" y="16200"/>
                  </a:lnTo>
                  <a:lnTo>
                    <a:pt x="20184" y="16240"/>
                  </a:lnTo>
                  <a:lnTo>
                    <a:pt x="20184" y="16281"/>
                  </a:lnTo>
                  <a:lnTo>
                    <a:pt x="20189" y="16372"/>
                  </a:lnTo>
                  <a:lnTo>
                    <a:pt x="20189" y="17308"/>
                  </a:lnTo>
                  <a:lnTo>
                    <a:pt x="20118" y="17308"/>
                  </a:lnTo>
                  <a:lnTo>
                    <a:pt x="20118" y="16261"/>
                  </a:lnTo>
                  <a:lnTo>
                    <a:pt x="20113" y="16220"/>
                  </a:lnTo>
                  <a:lnTo>
                    <a:pt x="20107" y="16189"/>
                  </a:lnTo>
                  <a:lnTo>
                    <a:pt x="20086" y="16149"/>
                  </a:lnTo>
                  <a:lnTo>
                    <a:pt x="20053" y="16128"/>
                  </a:lnTo>
                  <a:lnTo>
                    <a:pt x="20014" y="16128"/>
                  </a:lnTo>
                  <a:lnTo>
                    <a:pt x="19993" y="16138"/>
                  </a:lnTo>
                  <a:lnTo>
                    <a:pt x="19976" y="16138"/>
                  </a:lnTo>
                  <a:lnTo>
                    <a:pt x="19960" y="16159"/>
                  </a:lnTo>
                  <a:lnTo>
                    <a:pt x="19905" y="16220"/>
                  </a:lnTo>
                  <a:lnTo>
                    <a:pt x="19905" y="17308"/>
                  </a:lnTo>
                  <a:lnTo>
                    <a:pt x="19834" y="17308"/>
                  </a:lnTo>
                  <a:lnTo>
                    <a:pt x="19834" y="16261"/>
                  </a:lnTo>
                  <a:lnTo>
                    <a:pt x="19829" y="16220"/>
                  </a:lnTo>
                  <a:lnTo>
                    <a:pt x="19823" y="16210"/>
                  </a:lnTo>
                  <a:lnTo>
                    <a:pt x="19823" y="16189"/>
                  </a:lnTo>
                  <a:lnTo>
                    <a:pt x="19812" y="16169"/>
                  </a:lnTo>
                  <a:lnTo>
                    <a:pt x="19796" y="16149"/>
                  </a:lnTo>
                  <a:lnTo>
                    <a:pt x="19785" y="16138"/>
                  </a:lnTo>
                  <a:lnTo>
                    <a:pt x="19769" y="16128"/>
                  </a:lnTo>
                  <a:lnTo>
                    <a:pt x="19708" y="16128"/>
                  </a:lnTo>
                  <a:lnTo>
                    <a:pt x="19676" y="16149"/>
                  </a:lnTo>
                  <a:lnTo>
                    <a:pt x="19648" y="16179"/>
                  </a:lnTo>
                  <a:lnTo>
                    <a:pt x="19621" y="16220"/>
                  </a:lnTo>
                  <a:lnTo>
                    <a:pt x="19621" y="17308"/>
                  </a:lnTo>
                  <a:lnTo>
                    <a:pt x="19550" y="17308"/>
                  </a:lnTo>
                  <a:lnTo>
                    <a:pt x="19550" y="16047"/>
                  </a:lnTo>
                  <a:lnTo>
                    <a:pt x="19583" y="16047"/>
                  </a:lnTo>
                  <a:lnTo>
                    <a:pt x="19615" y="16169"/>
                  </a:lnTo>
                  <a:lnTo>
                    <a:pt x="19659" y="16067"/>
                  </a:lnTo>
                  <a:lnTo>
                    <a:pt x="19703" y="16037"/>
                  </a:lnTo>
                  <a:lnTo>
                    <a:pt x="19730" y="16027"/>
                  </a:lnTo>
                  <a:lnTo>
                    <a:pt x="19763" y="16016"/>
                  </a:lnTo>
                  <a:lnTo>
                    <a:pt x="19790" y="16027"/>
                  </a:lnTo>
                  <a:lnTo>
                    <a:pt x="19812" y="16027"/>
                  </a:lnTo>
                  <a:lnTo>
                    <a:pt x="19856" y="16067"/>
                  </a:lnTo>
                  <a:lnTo>
                    <a:pt x="19894" y="16179"/>
                  </a:lnTo>
                  <a:lnTo>
                    <a:pt x="19943" y="16067"/>
                  </a:lnTo>
                  <a:close/>
                  <a:moveTo>
                    <a:pt x="19331" y="17338"/>
                  </a:moveTo>
                  <a:lnTo>
                    <a:pt x="19304" y="17328"/>
                  </a:lnTo>
                  <a:lnTo>
                    <a:pt x="19271" y="17308"/>
                  </a:lnTo>
                  <a:lnTo>
                    <a:pt x="19255" y="17277"/>
                  </a:lnTo>
                  <a:lnTo>
                    <a:pt x="19244" y="17247"/>
                  </a:lnTo>
                  <a:lnTo>
                    <a:pt x="19238" y="17206"/>
                  </a:lnTo>
                  <a:lnTo>
                    <a:pt x="19233" y="17155"/>
                  </a:lnTo>
                  <a:lnTo>
                    <a:pt x="19233" y="16149"/>
                  </a:lnTo>
                  <a:lnTo>
                    <a:pt x="19162" y="16149"/>
                  </a:lnTo>
                  <a:lnTo>
                    <a:pt x="19162" y="16047"/>
                  </a:lnTo>
                  <a:lnTo>
                    <a:pt x="19233" y="16047"/>
                  </a:lnTo>
                  <a:lnTo>
                    <a:pt x="19266" y="15732"/>
                  </a:lnTo>
                  <a:lnTo>
                    <a:pt x="19298" y="15732"/>
                  </a:lnTo>
                  <a:lnTo>
                    <a:pt x="19298" y="16047"/>
                  </a:lnTo>
                  <a:lnTo>
                    <a:pt x="19424" y="16047"/>
                  </a:lnTo>
                  <a:lnTo>
                    <a:pt x="19424" y="16149"/>
                  </a:lnTo>
                  <a:lnTo>
                    <a:pt x="19298" y="16149"/>
                  </a:lnTo>
                  <a:lnTo>
                    <a:pt x="19298" y="17176"/>
                  </a:lnTo>
                  <a:lnTo>
                    <a:pt x="19309" y="17206"/>
                  </a:lnTo>
                  <a:lnTo>
                    <a:pt x="19320" y="17227"/>
                  </a:lnTo>
                  <a:lnTo>
                    <a:pt x="19430" y="17227"/>
                  </a:lnTo>
                  <a:lnTo>
                    <a:pt x="19435" y="17288"/>
                  </a:lnTo>
                  <a:lnTo>
                    <a:pt x="19413" y="17308"/>
                  </a:lnTo>
                  <a:lnTo>
                    <a:pt x="19331" y="17338"/>
                  </a:lnTo>
                  <a:close/>
                  <a:moveTo>
                    <a:pt x="18976" y="16383"/>
                  </a:moveTo>
                  <a:lnTo>
                    <a:pt x="18976" y="16281"/>
                  </a:lnTo>
                  <a:lnTo>
                    <a:pt x="18971" y="16230"/>
                  </a:lnTo>
                  <a:lnTo>
                    <a:pt x="18960" y="16200"/>
                  </a:lnTo>
                  <a:lnTo>
                    <a:pt x="18943" y="16169"/>
                  </a:lnTo>
                  <a:lnTo>
                    <a:pt x="18927" y="16149"/>
                  </a:lnTo>
                  <a:lnTo>
                    <a:pt x="18905" y="16138"/>
                  </a:lnTo>
                  <a:lnTo>
                    <a:pt x="18878" y="16128"/>
                  </a:lnTo>
                  <a:lnTo>
                    <a:pt x="18801" y="16149"/>
                  </a:lnTo>
                  <a:lnTo>
                    <a:pt x="18725" y="16189"/>
                  </a:lnTo>
                  <a:lnTo>
                    <a:pt x="18714" y="16088"/>
                  </a:lnTo>
                  <a:lnTo>
                    <a:pt x="18752" y="16067"/>
                  </a:lnTo>
                  <a:lnTo>
                    <a:pt x="18790" y="16037"/>
                  </a:lnTo>
                  <a:lnTo>
                    <a:pt x="18812" y="16027"/>
                  </a:lnTo>
                  <a:lnTo>
                    <a:pt x="18834" y="16027"/>
                  </a:lnTo>
                  <a:lnTo>
                    <a:pt x="18878" y="16016"/>
                  </a:lnTo>
                  <a:lnTo>
                    <a:pt x="18921" y="16027"/>
                  </a:lnTo>
                  <a:lnTo>
                    <a:pt x="18971" y="16057"/>
                  </a:lnTo>
                  <a:lnTo>
                    <a:pt x="19014" y="16138"/>
                  </a:lnTo>
                  <a:lnTo>
                    <a:pt x="19020" y="16169"/>
                  </a:lnTo>
                  <a:lnTo>
                    <a:pt x="19031" y="16210"/>
                  </a:lnTo>
                  <a:lnTo>
                    <a:pt x="19036" y="16250"/>
                  </a:lnTo>
                  <a:lnTo>
                    <a:pt x="19042" y="16342"/>
                  </a:lnTo>
                  <a:lnTo>
                    <a:pt x="19047" y="16444"/>
                  </a:lnTo>
                  <a:lnTo>
                    <a:pt x="19047" y="17186"/>
                  </a:lnTo>
                  <a:lnTo>
                    <a:pt x="19053" y="17216"/>
                  </a:lnTo>
                  <a:lnTo>
                    <a:pt x="19069" y="17227"/>
                  </a:lnTo>
                  <a:lnTo>
                    <a:pt x="19102" y="17227"/>
                  </a:lnTo>
                  <a:lnTo>
                    <a:pt x="19107" y="17308"/>
                  </a:lnTo>
                  <a:lnTo>
                    <a:pt x="19085" y="17328"/>
                  </a:lnTo>
                  <a:lnTo>
                    <a:pt x="19036" y="17328"/>
                  </a:lnTo>
                  <a:lnTo>
                    <a:pt x="19014" y="17318"/>
                  </a:lnTo>
                  <a:lnTo>
                    <a:pt x="18981" y="17196"/>
                  </a:lnTo>
                  <a:lnTo>
                    <a:pt x="18938" y="17308"/>
                  </a:lnTo>
                  <a:lnTo>
                    <a:pt x="18905" y="17328"/>
                  </a:lnTo>
                  <a:lnTo>
                    <a:pt x="18856" y="17338"/>
                  </a:lnTo>
                  <a:lnTo>
                    <a:pt x="18790" y="17318"/>
                  </a:lnTo>
                  <a:lnTo>
                    <a:pt x="18774" y="17308"/>
                  </a:lnTo>
                  <a:lnTo>
                    <a:pt x="18763" y="17298"/>
                  </a:lnTo>
                  <a:lnTo>
                    <a:pt x="18736" y="17257"/>
                  </a:lnTo>
                  <a:lnTo>
                    <a:pt x="18725" y="17237"/>
                  </a:lnTo>
                  <a:lnTo>
                    <a:pt x="18714" y="17206"/>
                  </a:lnTo>
                  <a:lnTo>
                    <a:pt x="18697" y="17145"/>
                  </a:lnTo>
                  <a:lnTo>
                    <a:pt x="18692" y="17105"/>
                  </a:lnTo>
                  <a:lnTo>
                    <a:pt x="18692" y="17064"/>
                  </a:lnTo>
                  <a:lnTo>
                    <a:pt x="18686" y="17023"/>
                  </a:lnTo>
                  <a:lnTo>
                    <a:pt x="18686" y="16972"/>
                  </a:lnTo>
                  <a:lnTo>
                    <a:pt x="18692" y="16881"/>
                  </a:lnTo>
                  <a:lnTo>
                    <a:pt x="18692" y="16840"/>
                  </a:lnTo>
                  <a:lnTo>
                    <a:pt x="18697" y="16799"/>
                  </a:lnTo>
                  <a:lnTo>
                    <a:pt x="18714" y="16738"/>
                  </a:lnTo>
                  <a:lnTo>
                    <a:pt x="18725" y="16708"/>
                  </a:lnTo>
                  <a:lnTo>
                    <a:pt x="18746" y="16667"/>
                  </a:lnTo>
                  <a:lnTo>
                    <a:pt x="18779" y="16627"/>
                  </a:lnTo>
                  <a:lnTo>
                    <a:pt x="18796" y="16616"/>
                  </a:lnTo>
                  <a:lnTo>
                    <a:pt x="18834" y="16596"/>
                  </a:lnTo>
                  <a:lnTo>
                    <a:pt x="18883" y="16586"/>
                  </a:lnTo>
                  <a:lnTo>
                    <a:pt x="18976" y="16566"/>
                  </a:lnTo>
                  <a:lnTo>
                    <a:pt x="18976" y="16383"/>
                  </a:lnTo>
                  <a:close/>
                  <a:moveTo>
                    <a:pt x="18976" y="16657"/>
                  </a:moveTo>
                  <a:lnTo>
                    <a:pt x="18889" y="16677"/>
                  </a:lnTo>
                  <a:lnTo>
                    <a:pt x="18856" y="16688"/>
                  </a:lnTo>
                  <a:lnTo>
                    <a:pt x="18839" y="16688"/>
                  </a:lnTo>
                  <a:lnTo>
                    <a:pt x="18785" y="16738"/>
                  </a:lnTo>
                  <a:lnTo>
                    <a:pt x="18763" y="16820"/>
                  </a:lnTo>
                  <a:lnTo>
                    <a:pt x="18757" y="16871"/>
                  </a:lnTo>
                  <a:lnTo>
                    <a:pt x="18757" y="17074"/>
                  </a:lnTo>
                  <a:lnTo>
                    <a:pt x="18763" y="17125"/>
                  </a:lnTo>
                  <a:lnTo>
                    <a:pt x="18768" y="17155"/>
                  </a:lnTo>
                  <a:lnTo>
                    <a:pt x="18779" y="17186"/>
                  </a:lnTo>
                  <a:lnTo>
                    <a:pt x="18796" y="17206"/>
                  </a:lnTo>
                  <a:lnTo>
                    <a:pt x="18812" y="17216"/>
                  </a:lnTo>
                  <a:lnTo>
                    <a:pt x="18834" y="17227"/>
                  </a:lnTo>
                  <a:lnTo>
                    <a:pt x="18861" y="17237"/>
                  </a:lnTo>
                  <a:lnTo>
                    <a:pt x="18883" y="17227"/>
                  </a:lnTo>
                  <a:lnTo>
                    <a:pt x="18905" y="17227"/>
                  </a:lnTo>
                  <a:lnTo>
                    <a:pt x="18921" y="17216"/>
                  </a:lnTo>
                  <a:lnTo>
                    <a:pt x="18932" y="17196"/>
                  </a:lnTo>
                  <a:lnTo>
                    <a:pt x="18960" y="17166"/>
                  </a:lnTo>
                  <a:lnTo>
                    <a:pt x="18976" y="17125"/>
                  </a:lnTo>
                  <a:lnTo>
                    <a:pt x="18976" y="16657"/>
                  </a:lnTo>
                  <a:close/>
                  <a:moveTo>
                    <a:pt x="18260" y="16759"/>
                  </a:moveTo>
                  <a:lnTo>
                    <a:pt x="18265" y="16881"/>
                  </a:lnTo>
                  <a:lnTo>
                    <a:pt x="18271" y="16983"/>
                  </a:lnTo>
                  <a:lnTo>
                    <a:pt x="18282" y="17064"/>
                  </a:lnTo>
                  <a:lnTo>
                    <a:pt x="18287" y="17094"/>
                  </a:lnTo>
                  <a:lnTo>
                    <a:pt x="18298" y="17125"/>
                  </a:lnTo>
                  <a:lnTo>
                    <a:pt x="18320" y="17176"/>
                  </a:lnTo>
                  <a:lnTo>
                    <a:pt x="18331" y="17196"/>
                  </a:lnTo>
                  <a:lnTo>
                    <a:pt x="18347" y="17206"/>
                  </a:lnTo>
                  <a:lnTo>
                    <a:pt x="18375" y="17227"/>
                  </a:lnTo>
                  <a:lnTo>
                    <a:pt x="18451" y="17227"/>
                  </a:lnTo>
                  <a:lnTo>
                    <a:pt x="18517" y="17186"/>
                  </a:lnTo>
                  <a:lnTo>
                    <a:pt x="18555" y="17155"/>
                  </a:lnTo>
                  <a:lnTo>
                    <a:pt x="18566" y="17257"/>
                  </a:lnTo>
                  <a:lnTo>
                    <a:pt x="18539" y="17288"/>
                  </a:lnTo>
                  <a:lnTo>
                    <a:pt x="18501" y="17308"/>
                  </a:lnTo>
                  <a:lnTo>
                    <a:pt x="18457" y="17328"/>
                  </a:lnTo>
                  <a:lnTo>
                    <a:pt x="18408" y="17338"/>
                  </a:lnTo>
                  <a:lnTo>
                    <a:pt x="18380" y="17338"/>
                  </a:lnTo>
                  <a:lnTo>
                    <a:pt x="18337" y="17318"/>
                  </a:lnTo>
                  <a:lnTo>
                    <a:pt x="18293" y="17277"/>
                  </a:lnTo>
                  <a:lnTo>
                    <a:pt x="18276" y="17257"/>
                  </a:lnTo>
                  <a:lnTo>
                    <a:pt x="18260" y="17216"/>
                  </a:lnTo>
                  <a:lnTo>
                    <a:pt x="18244" y="17186"/>
                  </a:lnTo>
                  <a:lnTo>
                    <a:pt x="18233" y="17145"/>
                  </a:lnTo>
                  <a:lnTo>
                    <a:pt x="18211" y="17044"/>
                  </a:lnTo>
                  <a:lnTo>
                    <a:pt x="18205" y="16983"/>
                  </a:lnTo>
                  <a:lnTo>
                    <a:pt x="18194" y="16840"/>
                  </a:lnTo>
                  <a:lnTo>
                    <a:pt x="18194" y="16505"/>
                  </a:lnTo>
                  <a:lnTo>
                    <a:pt x="18205" y="16372"/>
                  </a:lnTo>
                  <a:lnTo>
                    <a:pt x="18227" y="16261"/>
                  </a:lnTo>
                  <a:lnTo>
                    <a:pt x="18238" y="16210"/>
                  </a:lnTo>
                  <a:lnTo>
                    <a:pt x="18249" y="16169"/>
                  </a:lnTo>
                  <a:lnTo>
                    <a:pt x="18265" y="16128"/>
                  </a:lnTo>
                  <a:lnTo>
                    <a:pt x="18282" y="16098"/>
                  </a:lnTo>
                  <a:lnTo>
                    <a:pt x="18315" y="16057"/>
                  </a:lnTo>
                  <a:lnTo>
                    <a:pt x="18337" y="16037"/>
                  </a:lnTo>
                  <a:lnTo>
                    <a:pt x="18380" y="16016"/>
                  </a:lnTo>
                  <a:lnTo>
                    <a:pt x="18402" y="16016"/>
                  </a:lnTo>
                  <a:lnTo>
                    <a:pt x="18424" y="16027"/>
                  </a:lnTo>
                  <a:lnTo>
                    <a:pt x="18446" y="16027"/>
                  </a:lnTo>
                  <a:lnTo>
                    <a:pt x="18468" y="16037"/>
                  </a:lnTo>
                  <a:lnTo>
                    <a:pt x="18517" y="16098"/>
                  </a:lnTo>
                  <a:lnTo>
                    <a:pt x="18533" y="16128"/>
                  </a:lnTo>
                  <a:lnTo>
                    <a:pt x="18544" y="16169"/>
                  </a:lnTo>
                  <a:lnTo>
                    <a:pt x="18555" y="16200"/>
                  </a:lnTo>
                  <a:lnTo>
                    <a:pt x="18561" y="16250"/>
                  </a:lnTo>
                  <a:lnTo>
                    <a:pt x="18577" y="16342"/>
                  </a:lnTo>
                  <a:lnTo>
                    <a:pt x="18588" y="16444"/>
                  </a:lnTo>
                  <a:lnTo>
                    <a:pt x="18588" y="16708"/>
                  </a:lnTo>
                  <a:lnTo>
                    <a:pt x="18260" y="16708"/>
                  </a:lnTo>
                  <a:lnTo>
                    <a:pt x="18260" y="16759"/>
                  </a:lnTo>
                  <a:close/>
                  <a:moveTo>
                    <a:pt x="18517" y="16606"/>
                  </a:moveTo>
                  <a:lnTo>
                    <a:pt x="18517" y="16423"/>
                  </a:lnTo>
                  <a:lnTo>
                    <a:pt x="18511" y="16342"/>
                  </a:lnTo>
                  <a:lnTo>
                    <a:pt x="18501" y="16271"/>
                  </a:lnTo>
                  <a:lnTo>
                    <a:pt x="18490" y="16220"/>
                  </a:lnTo>
                  <a:lnTo>
                    <a:pt x="18473" y="16179"/>
                  </a:lnTo>
                  <a:lnTo>
                    <a:pt x="18451" y="16149"/>
                  </a:lnTo>
                  <a:lnTo>
                    <a:pt x="18429" y="16128"/>
                  </a:lnTo>
                  <a:lnTo>
                    <a:pt x="18369" y="16128"/>
                  </a:lnTo>
                  <a:lnTo>
                    <a:pt x="18358" y="16138"/>
                  </a:lnTo>
                  <a:lnTo>
                    <a:pt x="18342" y="16149"/>
                  </a:lnTo>
                  <a:lnTo>
                    <a:pt x="18320" y="16169"/>
                  </a:lnTo>
                  <a:lnTo>
                    <a:pt x="18309" y="16189"/>
                  </a:lnTo>
                  <a:lnTo>
                    <a:pt x="18298" y="16220"/>
                  </a:lnTo>
                  <a:lnTo>
                    <a:pt x="18282" y="16281"/>
                  </a:lnTo>
                  <a:lnTo>
                    <a:pt x="18271" y="16362"/>
                  </a:lnTo>
                  <a:lnTo>
                    <a:pt x="18265" y="16464"/>
                  </a:lnTo>
                  <a:lnTo>
                    <a:pt x="18260" y="16596"/>
                  </a:lnTo>
                  <a:lnTo>
                    <a:pt x="18260" y="16606"/>
                  </a:lnTo>
                  <a:lnTo>
                    <a:pt x="18517" y="16606"/>
                  </a:lnTo>
                  <a:close/>
                  <a:moveTo>
                    <a:pt x="17981" y="16067"/>
                  </a:moveTo>
                  <a:lnTo>
                    <a:pt x="18003" y="16047"/>
                  </a:lnTo>
                  <a:lnTo>
                    <a:pt x="18030" y="16037"/>
                  </a:lnTo>
                  <a:lnTo>
                    <a:pt x="18047" y="16027"/>
                  </a:lnTo>
                  <a:lnTo>
                    <a:pt x="18112" y="16027"/>
                  </a:lnTo>
                  <a:lnTo>
                    <a:pt x="18129" y="16037"/>
                  </a:lnTo>
                  <a:lnTo>
                    <a:pt x="18140" y="16047"/>
                  </a:lnTo>
                  <a:lnTo>
                    <a:pt x="18129" y="16159"/>
                  </a:lnTo>
                  <a:lnTo>
                    <a:pt x="18096" y="16149"/>
                  </a:lnTo>
                  <a:lnTo>
                    <a:pt x="18025" y="16149"/>
                  </a:lnTo>
                  <a:lnTo>
                    <a:pt x="18003" y="16159"/>
                  </a:lnTo>
                  <a:lnTo>
                    <a:pt x="17959" y="16200"/>
                  </a:lnTo>
                  <a:lnTo>
                    <a:pt x="17932" y="16240"/>
                  </a:lnTo>
                  <a:lnTo>
                    <a:pt x="17932" y="17308"/>
                  </a:lnTo>
                  <a:lnTo>
                    <a:pt x="17861" y="17308"/>
                  </a:lnTo>
                  <a:lnTo>
                    <a:pt x="17861" y="16047"/>
                  </a:lnTo>
                  <a:lnTo>
                    <a:pt x="17894" y="16047"/>
                  </a:lnTo>
                  <a:lnTo>
                    <a:pt x="17927" y="16189"/>
                  </a:lnTo>
                  <a:lnTo>
                    <a:pt x="17981" y="16067"/>
                  </a:lnTo>
                  <a:close/>
                  <a:moveTo>
                    <a:pt x="17380" y="15833"/>
                  </a:moveTo>
                  <a:lnTo>
                    <a:pt x="17380" y="15722"/>
                  </a:lnTo>
                  <a:lnTo>
                    <a:pt x="17812" y="15722"/>
                  </a:lnTo>
                  <a:lnTo>
                    <a:pt x="17812" y="15833"/>
                  </a:lnTo>
                  <a:lnTo>
                    <a:pt x="17631" y="15833"/>
                  </a:lnTo>
                  <a:lnTo>
                    <a:pt x="17631" y="17308"/>
                  </a:lnTo>
                  <a:lnTo>
                    <a:pt x="17560" y="17308"/>
                  </a:lnTo>
                  <a:lnTo>
                    <a:pt x="17560" y="15833"/>
                  </a:lnTo>
                  <a:lnTo>
                    <a:pt x="17380" y="15833"/>
                  </a:lnTo>
                  <a:close/>
                  <a:moveTo>
                    <a:pt x="16779" y="16067"/>
                  </a:moveTo>
                  <a:lnTo>
                    <a:pt x="16795" y="16047"/>
                  </a:lnTo>
                  <a:lnTo>
                    <a:pt x="16850" y="16027"/>
                  </a:lnTo>
                  <a:lnTo>
                    <a:pt x="16883" y="16016"/>
                  </a:lnTo>
                  <a:lnTo>
                    <a:pt x="16937" y="16037"/>
                  </a:lnTo>
                  <a:lnTo>
                    <a:pt x="16954" y="16047"/>
                  </a:lnTo>
                  <a:lnTo>
                    <a:pt x="16965" y="16057"/>
                  </a:lnTo>
                  <a:lnTo>
                    <a:pt x="16997" y="16118"/>
                  </a:lnTo>
                  <a:lnTo>
                    <a:pt x="17019" y="16200"/>
                  </a:lnTo>
                  <a:lnTo>
                    <a:pt x="17025" y="16240"/>
                  </a:lnTo>
                  <a:lnTo>
                    <a:pt x="17025" y="16281"/>
                  </a:lnTo>
                  <a:lnTo>
                    <a:pt x="17030" y="16372"/>
                  </a:lnTo>
                  <a:lnTo>
                    <a:pt x="17030" y="17308"/>
                  </a:lnTo>
                  <a:lnTo>
                    <a:pt x="16959" y="17308"/>
                  </a:lnTo>
                  <a:lnTo>
                    <a:pt x="16959" y="16261"/>
                  </a:lnTo>
                  <a:lnTo>
                    <a:pt x="16954" y="16220"/>
                  </a:lnTo>
                  <a:lnTo>
                    <a:pt x="16948" y="16189"/>
                  </a:lnTo>
                  <a:lnTo>
                    <a:pt x="16937" y="16169"/>
                  </a:lnTo>
                  <a:lnTo>
                    <a:pt x="16921" y="16149"/>
                  </a:lnTo>
                  <a:lnTo>
                    <a:pt x="16888" y="16128"/>
                  </a:lnTo>
                  <a:lnTo>
                    <a:pt x="16850" y="16128"/>
                  </a:lnTo>
                  <a:lnTo>
                    <a:pt x="16828" y="16138"/>
                  </a:lnTo>
                  <a:lnTo>
                    <a:pt x="16812" y="16138"/>
                  </a:lnTo>
                  <a:lnTo>
                    <a:pt x="16795" y="16159"/>
                  </a:lnTo>
                  <a:lnTo>
                    <a:pt x="16762" y="16189"/>
                  </a:lnTo>
                  <a:lnTo>
                    <a:pt x="16730" y="16230"/>
                  </a:lnTo>
                  <a:lnTo>
                    <a:pt x="16730" y="17308"/>
                  </a:lnTo>
                  <a:lnTo>
                    <a:pt x="16664" y="17308"/>
                  </a:lnTo>
                  <a:lnTo>
                    <a:pt x="16664" y="16047"/>
                  </a:lnTo>
                  <a:lnTo>
                    <a:pt x="16697" y="16047"/>
                  </a:lnTo>
                  <a:lnTo>
                    <a:pt x="16730" y="16179"/>
                  </a:lnTo>
                  <a:lnTo>
                    <a:pt x="16779" y="16067"/>
                  </a:lnTo>
                  <a:close/>
                  <a:moveTo>
                    <a:pt x="16314" y="17338"/>
                  </a:moveTo>
                  <a:lnTo>
                    <a:pt x="16292" y="17338"/>
                  </a:lnTo>
                  <a:lnTo>
                    <a:pt x="16249" y="17318"/>
                  </a:lnTo>
                  <a:lnTo>
                    <a:pt x="16232" y="17298"/>
                  </a:lnTo>
                  <a:lnTo>
                    <a:pt x="16210" y="17277"/>
                  </a:lnTo>
                  <a:lnTo>
                    <a:pt x="16178" y="17216"/>
                  </a:lnTo>
                  <a:lnTo>
                    <a:pt x="16167" y="17186"/>
                  </a:lnTo>
                  <a:lnTo>
                    <a:pt x="16150" y="17135"/>
                  </a:lnTo>
                  <a:lnTo>
                    <a:pt x="16139" y="17094"/>
                  </a:lnTo>
                  <a:lnTo>
                    <a:pt x="16128" y="17033"/>
                  </a:lnTo>
                  <a:lnTo>
                    <a:pt x="16123" y="16983"/>
                  </a:lnTo>
                  <a:lnTo>
                    <a:pt x="16118" y="16911"/>
                  </a:lnTo>
                  <a:lnTo>
                    <a:pt x="16112" y="16881"/>
                  </a:lnTo>
                  <a:lnTo>
                    <a:pt x="16112" y="16840"/>
                  </a:lnTo>
                  <a:lnTo>
                    <a:pt x="16107" y="16759"/>
                  </a:lnTo>
                  <a:lnTo>
                    <a:pt x="16107" y="16596"/>
                  </a:lnTo>
                  <a:lnTo>
                    <a:pt x="16112" y="16515"/>
                  </a:lnTo>
                  <a:lnTo>
                    <a:pt x="16118" y="16444"/>
                  </a:lnTo>
                  <a:lnTo>
                    <a:pt x="16128" y="16322"/>
                  </a:lnTo>
                  <a:lnTo>
                    <a:pt x="16139" y="16261"/>
                  </a:lnTo>
                  <a:lnTo>
                    <a:pt x="16150" y="16220"/>
                  </a:lnTo>
                  <a:lnTo>
                    <a:pt x="16167" y="16179"/>
                  </a:lnTo>
                  <a:lnTo>
                    <a:pt x="16178" y="16138"/>
                  </a:lnTo>
                  <a:lnTo>
                    <a:pt x="16194" y="16108"/>
                  </a:lnTo>
                  <a:lnTo>
                    <a:pt x="16216" y="16077"/>
                  </a:lnTo>
                  <a:lnTo>
                    <a:pt x="16232" y="16057"/>
                  </a:lnTo>
                  <a:lnTo>
                    <a:pt x="16254" y="16037"/>
                  </a:lnTo>
                  <a:lnTo>
                    <a:pt x="16271" y="16027"/>
                  </a:lnTo>
                  <a:lnTo>
                    <a:pt x="16292" y="16027"/>
                  </a:lnTo>
                  <a:lnTo>
                    <a:pt x="16314" y="16016"/>
                  </a:lnTo>
                  <a:lnTo>
                    <a:pt x="16342" y="16027"/>
                  </a:lnTo>
                  <a:lnTo>
                    <a:pt x="16363" y="16027"/>
                  </a:lnTo>
                  <a:lnTo>
                    <a:pt x="16380" y="16037"/>
                  </a:lnTo>
                  <a:lnTo>
                    <a:pt x="16402" y="16057"/>
                  </a:lnTo>
                  <a:lnTo>
                    <a:pt x="16418" y="16077"/>
                  </a:lnTo>
                  <a:lnTo>
                    <a:pt x="16467" y="16169"/>
                  </a:lnTo>
                  <a:lnTo>
                    <a:pt x="16478" y="16220"/>
                  </a:lnTo>
                  <a:lnTo>
                    <a:pt x="16489" y="16261"/>
                  </a:lnTo>
                  <a:lnTo>
                    <a:pt x="16500" y="16311"/>
                  </a:lnTo>
                  <a:lnTo>
                    <a:pt x="16511" y="16372"/>
                  </a:lnTo>
                  <a:lnTo>
                    <a:pt x="16517" y="16444"/>
                  </a:lnTo>
                  <a:lnTo>
                    <a:pt x="16517" y="16474"/>
                  </a:lnTo>
                  <a:lnTo>
                    <a:pt x="16522" y="16515"/>
                  </a:lnTo>
                  <a:lnTo>
                    <a:pt x="16522" y="16840"/>
                  </a:lnTo>
                  <a:lnTo>
                    <a:pt x="16517" y="16911"/>
                  </a:lnTo>
                  <a:lnTo>
                    <a:pt x="16511" y="16972"/>
                  </a:lnTo>
                  <a:lnTo>
                    <a:pt x="16500" y="17033"/>
                  </a:lnTo>
                  <a:lnTo>
                    <a:pt x="16495" y="17094"/>
                  </a:lnTo>
                  <a:lnTo>
                    <a:pt x="16484" y="17135"/>
                  </a:lnTo>
                  <a:lnTo>
                    <a:pt x="16451" y="17216"/>
                  </a:lnTo>
                  <a:lnTo>
                    <a:pt x="16440" y="17247"/>
                  </a:lnTo>
                  <a:lnTo>
                    <a:pt x="16418" y="17277"/>
                  </a:lnTo>
                  <a:lnTo>
                    <a:pt x="16402" y="17298"/>
                  </a:lnTo>
                  <a:lnTo>
                    <a:pt x="16380" y="17318"/>
                  </a:lnTo>
                  <a:lnTo>
                    <a:pt x="16363" y="17328"/>
                  </a:lnTo>
                  <a:lnTo>
                    <a:pt x="16342" y="17338"/>
                  </a:lnTo>
                  <a:lnTo>
                    <a:pt x="16314" y="17338"/>
                  </a:lnTo>
                  <a:close/>
                  <a:moveTo>
                    <a:pt x="16314" y="17237"/>
                  </a:moveTo>
                  <a:lnTo>
                    <a:pt x="16347" y="17227"/>
                  </a:lnTo>
                  <a:lnTo>
                    <a:pt x="16374" y="17206"/>
                  </a:lnTo>
                  <a:lnTo>
                    <a:pt x="16385" y="17196"/>
                  </a:lnTo>
                  <a:lnTo>
                    <a:pt x="16396" y="17176"/>
                  </a:lnTo>
                  <a:lnTo>
                    <a:pt x="16418" y="17125"/>
                  </a:lnTo>
                  <a:lnTo>
                    <a:pt x="16424" y="17094"/>
                  </a:lnTo>
                  <a:lnTo>
                    <a:pt x="16435" y="17064"/>
                  </a:lnTo>
                  <a:lnTo>
                    <a:pt x="16445" y="16983"/>
                  </a:lnTo>
                  <a:lnTo>
                    <a:pt x="16451" y="16881"/>
                  </a:lnTo>
                  <a:lnTo>
                    <a:pt x="16456" y="16759"/>
                  </a:lnTo>
                  <a:lnTo>
                    <a:pt x="16456" y="16596"/>
                  </a:lnTo>
                  <a:lnTo>
                    <a:pt x="16451" y="16474"/>
                  </a:lnTo>
                  <a:lnTo>
                    <a:pt x="16445" y="16372"/>
                  </a:lnTo>
                  <a:lnTo>
                    <a:pt x="16435" y="16291"/>
                  </a:lnTo>
                  <a:lnTo>
                    <a:pt x="16429" y="16261"/>
                  </a:lnTo>
                  <a:lnTo>
                    <a:pt x="16407" y="16200"/>
                  </a:lnTo>
                  <a:lnTo>
                    <a:pt x="16385" y="16159"/>
                  </a:lnTo>
                  <a:lnTo>
                    <a:pt x="16363" y="16138"/>
                  </a:lnTo>
                  <a:lnTo>
                    <a:pt x="16347" y="16128"/>
                  </a:lnTo>
                  <a:lnTo>
                    <a:pt x="16287" y="16128"/>
                  </a:lnTo>
                  <a:lnTo>
                    <a:pt x="16260" y="16149"/>
                  </a:lnTo>
                  <a:lnTo>
                    <a:pt x="16243" y="16159"/>
                  </a:lnTo>
                  <a:lnTo>
                    <a:pt x="16232" y="16179"/>
                  </a:lnTo>
                  <a:lnTo>
                    <a:pt x="16216" y="16230"/>
                  </a:lnTo>
                  <a:lnTo>
                    <a:pt x="16200" y="16291"/>
                  </a:lnTo>
                  <a:lnTo>
                    <a:pt x="16189" y="16372"/>
                  </a:lnTo>
                  <a:lnTo>
                    <a:pt x="16178" y="16474"/>
                  </a:lnTo>
                  <a:lnTo>
                    <a:pt x="16178" y="16881"/>
                  </a:lnTo>
                  <a:lnTo>
                    <a:pt x="16189" y="16983"/>
                  </a:lnTo>
                  <a:lnTo>
                    <a:pt x="16200" y="17064"/>
                  </a:lnTo>
                  <a:lnTo>
                    <a:pt x="16205" y="17094"/>
                  </a:lnTo>
                  <a:lnTo>
                    <a:pt x="16216" y="17125"/>
                  </a:lnTo>
                  <a:lnTo>
                    <a:pt x="16238" y="17176"/>
                  </a:lnTo>
                  <a:lnTo>
                    <a:pt x="16249" y="17196"/>
                  </a:lnTo>
                  <a:lnTo>
                    <a:pt x="16271" y="17216"/>
                  </a:lnTo>
                  <a:lnTo>
                    <a:pt x="16303" y="17237"/>
                  </a:lnTo>
                  <a:lnTo>
                    <a:pt x="16314" y="17237"/>
                  </a:lnTo>
                  <a:close/>
                  <a:moveTo>
                    <a:pt x="15932" y="15783"/>
                  </a:moveTo>
                  <a:lnTo>
                    <a:pt x="15910" y="15783"/>
                  </a:lnTo>
                  <a:lnTo>
                    <a:pt x="15893" y="15762"/>
                  </a:lnTo>
                  <a:lnTo>
                    <a:pt x="15882" y="15732"/>
                  </a:lnTo>
                  <a:lnTo>
                    <a:pt x="15882" y="15650"/>
                  </a:lnTo>
                  <a:lnTo>
                    <a:pt x="15893" y="15620"/>
                  </a:lnTo>
                  <a:lnTo>
                    <a:pt x="15910" y="15599"/>
                  </a:lnTo>
                  <a:lnTo>
                    <a:pt x="15932" y="15589"/>
                  </a:lnTo>
                  <a:lnTo>
                    <a:pt x="15948" y="15599"/>
                  </a:lnTo>
                  <a:lnTo>
                    <a:pt x="15964" y="15620"/>
                  </a:lnTo>
                  <a:lnTo>
                    <a:pt x="15975" y="15650"/>
                  </a:lnTo>
                  <a:lnTo>
                    <a:pt x="15981" y="15691"/>
                  </a:lnTo>
                  <a:lnTo>
                    <a:pt x="15975" y="15732"/>
                  </a:lnTo>
                  <a:lnTo>
                    <a:pt x="15964" y="15762"/>
                  </a:lnTo>
                  <a:lnTo>
                    <a:pt x="15948" y="15783"/>
                  </a:lnTo>
                  <a:lnTo>
                    <a:pt x="15932" y="15783"/>
                  </a:lnTo>
                  <a:close/>
                  <a:moveTo>
                    <a:pt x="15899" y="16047"/>
                  </a:moveTo>
                  <a:lnTo>
                    <a:pt x="15964" y="16047"/>
                  </a:lnTo>
                  <a:lnTo>
                    <a:pt x="15964" y="17308"/>
                  </a:lnTo>
                  <a:lnTo>
                    <a:pt x="15899" y="17308"/>
                  </a:lnTo>
                  <a:lnTo>
                    <a:pt x="15899" y="16047"/>
                  </a:lnTo>
                  <a:close/>
                  <a:moveTo>
                    <a:pt x="15686" y="17338"/>
                  </a:moveTo>
                  <a:lnTo>
                    <a:pt x="15642" y="17318"/>
                  </a:lnTo>
                  <a:lnTo>
                    <a:pt x="15626" y="17308"/>
                  </a:lnTo>
                  <a:lnTo>
                    <a:pt x="15604" y="17247"/>
                  </a:lnTo>
                  <a:lnTo>
                    <a:pt x="15593" y="17206"/>
                  </a:lnTo>
                  <a:lnTo>
                    <a:pt x="15593" y="17155"/>
                  </a:lnTo>
                  <a:lnTo>
                    <a:pt x="15587" y="17105"/>
                  </a:lnTo>
                  <a:lnTo>
                    <a:pt x="15587" y="16149"/>
                  </a:lnTo>
                  <a:lnTo>
                    <a:pt x="15522" y="16149"/>
                  </a:lnTo>
                  <a:lnTo>
                    <a:pt x="15522" y="16047"/>
                  </a:lnTo>
                  <a:lnTo>
                    <a:pt x="15593" y="16047"/>
                  </a:lnTo>
                  <a:lnTo>
                    <a:pt x="15620" y="15732"/>
                  </a:lnTo>
                  <a:lnTo>
                    <a:pt x="15658" y="15732"/>
                  </a:lnTo>
                  <a:lnTo>
                    <a:pt x="15658" y="16047"/>
                  </a:lnTo>
                  <a:lnTo>
                    <a:pt x="15779" y="16047"/>
                  </a:lnTo>
                  <a:lnTo>
                    <a:pt x="15779" y="16149"/>
                  </a:lnTo>
                  <a:lnTo>
                    <a:pt x="15658" y="16149"/>
                  </a:lnTo>
                  <a:lnTo>
                    <a:pt x="15658" y="17176"/>
                  </a:lnTo>
                  <a:lnTo>
                    <a:pt x="15664" y="17206"/>
                  </a:lnTo>
                  <a:lnTo>
                    <a:pt x="15669" y="17216"/>
                  </a:lnTo>
                  <a:lnTo>
                    <a:pt x="15680" y="17227"/>
                  </a:lnTo>
                  <a:lnTo>
                    <a:pt x="15790" y="17227"/>
                  </a:lnTo>
                  <a:lnTo>
                    <a:pt x="15790" y="17288"/>
                  </a:lnTo>
                  <a:lnTo>
                    <a:pt x="15768" y="17308"/>
                  </a:lnTo>
                  <a:lnTo>
                    <a:pt x="15686" y="17338"/>
                  </a:lnTo>
                  <a:close/>
                  <a:moveTo>
                    <a:pt x="15336" y="16383"/>
                  </a:moveTo>
                  <a:lnTo>
                    <a:pt x="15336" y="16322"/>
                  </a:lnTo>
                  <a:lnTo>
                    <a:pt x="15330" y="16281"/>
                  </a:lnTo>
                  <a:lnTo>
                    <a:pt x="15325" y="16230"/>
                  </a:lnTo>
                  <a:lnTo>
                    <a:pt x="15303" y="16169"/>
                  </a:lnTo>
                  <a:lnTo>
                    <a:pt x="15287" y="16149"/>
                  </a:lnTo>
                  <a:lnTo>
                    <a:pt x="15265" y="16138"/>
                  </a:lnTo>
                  <a:lnTo>
                    <a:pt x="15238" y="16128"/>
                  </a:lnTo>
                  <a:lnTo>
                    <a:pt x="15194" y="16138"/>
                  </a:lnTo>
                  <a:lnTo>
                    <a:pt x="15156" y="16149"/>
                  </a:lnTo>
                  <a:lnTo>
                    <a:pt x="15123" y="16169"/>
                  </a:lnTo>
                  <a:lnTo>
                    <a:pt x="15085" y="16189"/>
                  </a:lnTo>
                  <a:lnTo>
                    <a:pt x="15074" y="16088"/>
                  </a:lnTo>
                  <a:lnTo>
                    <a:pt x="15106" y="16067"/>
                  </a:lnTo>
                  <a:lnTo>
                    <a:pt x="15150" y="16037"/>
                  </a:lnTo>
                  <a:lnTo>
                    <a:pt x="15167" y="16027"/>
                  </a:lnTo>
                  <a:lnTo>
                    <a:pt x="15188" y="16027"/>
                  </a:lnTo>
                  <a:lnTo>
                    <a:pt x="15238" y="16016"/>
                  </a:lnTo>
                  <a:lnTo>
                    <a:pt x="15276" y="16027"/>
                  </a:lnTo>
                  <a:lnTo>
                    <a:pt x="15325" y="16057"/>
                  </a:lnTo>
                  <a:lnTo>
                    <a:pt x="15341" y="16077"/>
                  </a:lnTo>
                  <a:lnTo>
                    <a:pt x="15374" y="16138"/>
                  </a:lnTo>
                  <a:lnTo>
                    <a:pt x="15380" y="16169"/>
                  </a:lnTo>
                  <a:lnTo>
                    <a:pt x="15391" y="16250"/>
                  </a:lnTo>
                  <a:lnTo>
                    <a:pt x="15402" y="16342"/>
                  </a:lnTo>
                  <a:lnTo>
                    <a:pt x="15402" y="17145"/>
                  </a:lnTo>
                  <a:lnTo>
                    <a:pt x="15407" y="17186"/>
                  </a:lnTo>
                  <a:lnTo>
                    <a:pt x="15412" y="17216"/>
                  </a:lnTo>
                  <a:lnTo>
                    <a:pt x="15423" y="17227"/>
                  </a:lnTo>
                  <a:lnTo>
                    <a:pt x="15462" y="17227"/>
                  </a:lnTo>
                  <a:lnTo>
                    <a:pt x="15462" y="17308"/>
                  </a:lnTo>
                  <a:lnTo>
                    <a:pt x="15440" y="17328"/>
                  </a:lnTo>
                  <a:lnTo>
                    <a:pt x="15391" y="17328"/>
                  </a:lnTo>
                  <a:lnTo>
                    <a:pt x="15374" y="17318"/>
                  </a:lnTo>
                  <a:lnTo>
                    <a:pt x="15341" y="17196"/>
                  </a:lnTo>
                  <a:lnTo>
                    <a:pt x="15292" y="17308"/>
                  </a:lnTo>
                  <a:lnTo>
                    <a:pt x="15281" y="17318"/>
                  </a:lnTo>
                  <a:lnTo>
                    <a:pt x="15259" y="17328"/>
                  </a:lnTo>
                  <a:lnTo>
                    <a:pt x="15216" y="17338"/>
                  </a:lnTo>
                  <a:lnTo>
                    <a:pt x="15177" y="17328"/>
                  </a:lnTo>
                  <a:lnTo>
                    <a:pt x="15150" y="17318"/>
                  </a:lnTo>
                  <a:lnTo>
                    <a:pt x="15117" y="17298"/>
                  </a:lnTo>
                  <a:lnTo>
                    <a:pt x="15085" y="17237"/>
                  </a:lnTo>
                  <a:lnTo>
                    <a:pt x="15074" y="17206"/>
                  </a:lnTo>
                  <a:lnTo>
                    <a:pt x="15057" y="17145"/>
                  </a:lnTo>
                  <a:lnTo>
                    <a:pt x="15046" y="17064"/>
                  </a:lnTo>
                  <a:lnTo>
                    <a:pt x="15046" y="16881"/>
                  </a:lnTo>
                  <a:lnTo>
                    <a:pt x="15057" y="16799"/>
                  </a:lnTo>
                  <a:lnTo>
                    <a:pt x="15074" y="16738"/>
                  </a:lnTo>
                  <a:lnTo>
                    <a:pt x="15079" y="16708"/>
                  </a:lnTo>
                  <a:lnTo>
                    <a:pt x="15090" y="16688"/>
                  </a:lnTo>
                  <a:lnTo>
                    <a:pt x="15106" y="16667"/>
                  </a:lnTo>
                  <a:lnTo>
                    <a:pt x="15117" y="16647"/>
                  </a:lnTo>
                  <a:lnTo>
                    <a:pt x="15134" y="16627"/>
                  </a:lnTo>
                  <a:lnTo>
                    <a:pt x="15156" y="16616"/>
                  </a:lnTo>
                  <a:lnTo>
                    <a:pt x="15194" y="16596"/>
                  </a:lnTo>
                  <a:lnTo>
                    <a:pt x="15238" y="16586"/>
                  </a:lnTo>
                  <a:lnTo>
                    <a:pt x="15336" y="16566"/>
                  </a:lnTo>
                  <a:lnTo>
                    <a:pt x="15336" y="16383"/>
                  </a:lnTo>
                  <a:close/>
                  <a:moveTo>
                    <a:pt x="15336" y="16657"/>
                  </a:moveTo>
                  <a:lnTo>
                    <a:pt x="15243" y="16677"/>
                  </a:lnTo>
                  <a:lnTo>
                    <a:pt x="15210" y="16688"/>
                  </a:lnTo>
                  <a:lnTo>
                    <a:pt x="15199" y="16688"/>
                  </a:lnTo>
                  <a:lnTo>
                    <a:pt x="15183" y="16698"/>
                  </a:lnTo>
                  <a:lnTo>
                    <a:pt x="15161" y="16718"/>
                  </a:lnTo>
                  <a:lnTo>
                    <a:pt x="15145" y="16738"/>
                  </a:lnTo>
                  <a:lnTo>
                    <a:pt x="15128" y="16779"/>
                  </a:lnTo>
                  <a:lnTo>
                    <a:pt x="15123" y="16820"/>
                  </a:lnTo>
                  <a:lnTo>
                    <a:pt x="15117" y="16871"/>
                  </a:lnTo>
                  <a:lnTo>
                    <a:pt x="15112" y="16942"/>
                  </a:lnTo>
                  <a:lnTo>
                    <a:pt x="15112" y="17023"/>
                  </a:lnTo>
                  <a:lnTo>
                    <a:pt x="15117" y="17074"/>
                  </a:lnTo>
                  <a:lnTo>
                    <a:pt x="15117" y="17125"/>
                  </a:lnTo>
                  <a:lnTo>
                    <a:pt x="15139" y="17186"/>
                  </a:lnTo>
                  <a:lnTo>
                    <a:pt x="15150" y="17206"/>
                  </a:lnTo>
                  <a:lnTo>
                    <a:pt x="15194" y="17227"/>
                  </a:lnTo>
                  <a:lnTo>
                    <a:pt x="15221" y="17237"/>
                  </a:lnTo>
                  <a:lnTo>
                    <a:pt x="15243" y="17227"/>
                  </a:lnTo>
                  <a:lnTo>
                    <a:pt x="15259" y="17227"/>
                  </a:lnTo>
                  <a:lnTo>
                    <a:pt x="15276" y="17216"/>
                  </a:lnTo>
                  <a:lnTo>
                    <a:pt x="15292" y="17196"/>
                  </a:lnTo>
                  <a:lnTo>
                    <a:pt x="15314" y="17166"/>
                  </a:lnTo>
                  <a:lnTo>
                    <a:pt x="15336" y="17125"/>
                  </a:lnTo>
                  <a:lnTo>
                    <a:pt x="15336" y="16657"/>
                  </a:lnTo>
                  <a:close/>
                  <a:moveTo>
                    <a:pt x="14664" y="16067"/>
                  </a:moveTo>
                  <a:lnTo>
                    <a:pt x="14702" y="16037"/>
                  </a:lnTo>
                  <a:lnTo>
                    <a:pt x="14757" y="16016"/>
                  </a:lnTo>
                  <a:lnTo>
                    <a:pt x="14778" y="16016"/>
                  </a:lnTo>
                  <a:lnTo>
                    <a:pt x="14795" y="16027"/>
                  </a:lnTo>
                  <a:lnTo>
                    <a:pt x="14817" y="16037"/>
                  </a:lnTo>
                  <a:lnTo>
                    <a:pt x="14866" y="16098"/>
                  </a:lnTo>
                  <a:lnTo>
                    <a:pt x="14877" y="16128"/>
                  </a:lnTo>
                  <a:lnTo>
                    <a:pt x="14893" y="16169"/>
                  </a:lnTo>
                  <a:lnTo>
                    <a:pt x="14904" y="16210"/>
                  </a:lnTo>
                  <a:lnTo>
                    <a:pt x="14910" y="16261"/>
                  </a:lnTo>
                  <a:lnTo>
                    <a:pt x="14921" y="16311"/>
                  </a:lnTo>
                  <a:lnTo>
                    <a:pt x="14926" y="16372"/>
                  </a:lnTo>
                  <a:lnTo>
                    <a:pt x="14937" y="16515"/>
                  </a:lnTo>
                  <a:lnTo>
                    <a:pt x="14937" y="16586"/>
                  </a:lnTo>
                  <a:lnTo>
                    <a:pt x="14942" y="16677"/>
                  </a:lnTo>
                  <a:lnTo>
                    <a:pt x="14937" y="16840"/>
                  </a:lnTo>
                  <a:lnTo>
                    <a:pt x="14926" y="16972"/>
                  </a:lnTo>
                  <a:lnTo>
                    <a:pt x="14921" y="17023"/>
                  </a:lnTo>
                  <a:lnTo>
                    <a:pt x="14899" y="17125"/>
                  </a:lnTo>
                  <a:lnTo>
                    <a:pt x="14888" y="17166"/>
                  </a:lnTo>
                  <a:lnTo>
                    <a:pt x="14877" y="17196"/>
                  </a:lnTo>
                  <a:lnTo>
                    <a:pt x="14860" y="17227"/>
                  </a:lnTo>
                  <a:lnTo>
                    <a:pt x="14828" y="17267"/>
                  </a:lnTo>
                  <a:lnTo>
                    <a:pt x="14795" y="17288"/>
                  </a:lnTo>
                  <a:lnTo>
                    <a:pt x="14751" y="17298"/>
                  </a:lnTo>
                  <a:lnTo>
                    <a:pt x="14729" y="17298"/>
                  </a:lnTo>
                  <a:lnTo>
                    <a:pt x="14707" y="17288"/>
                  </a:lnTo>
                  <a:lnTo>
                    <a:pt x="14675" y="17267"/>
                  </a:lnTo>
                  <a:lnTo>
                    <a:pt x="14642" y="17227"/>
                  </a:lnTo>
                  <a:lnTo>
                    <a:pt x="14614" y="17196"/>
                  </a:lnTo>
                  <a:lnTo>
                    <a:pt x="14614" y="17694"/>
                  </a:lnTo>
                  <a:lnTo>
                    <a:pt x="14549" y="17694"/>
                  </a:lnTo>
                  <a:lnTo>
                    <a:pt x="14549" y="16047"/>
                  </a:lnTo>
                  <a:lnTo>
                    <a:pt x="14582" y="16047"/>
                  </a:lnTo>
                  <a:lnTo>
                    <a:pt x="14614" y="16179"/>
                  </a:lnTo>
                  <a:lnTo>
                    <a:pt x="14664" y="16067"/>
                  </a:lnTo>
                  <a:close/>
                  <a:moveTo>
                    <a:pt x="14664" y="17176"/>
                  </a:moveTo>
                  <a:lnTo>
                    <a:pt x="14680" y="17186"/>
                  </a:lnTo>
                  <a:lnTo>
                    <a:pt x="14702" y="17196"/>
                  </a:lnTo>
                  <a:lnTo>
                    <a:pt x="14718" y="17206"/>
                  </a:lnTo>
                  <a:lnTo>
                    <a:pt x="14740" y="17206"/>
                  </a:lnTo>
                  <a:lnTo>
                    <a:pt x="14768" y="17196"/>
                  </a:lnTo>
                  <a:lnTo>
                    <a:pt x="14784" y="17196"/>
                  </a:lnTo>
                  <a:lnTo>
                    <a:pt x="14795" y="17186"/>
                  </a:lnTo>
                  <a:lnTo>
                    <a:pt x="14806" y="17166"/>
                  </a:lnTo>
                  <a:lnTo>
                    <a:pt x="14817" y="17155"/>
                  </a:lnTo>
                  <a:lnTo>
                    <a:pt x="14839" y="17105"/>
                  </a:lnTo>
                  <a:lnTo>
                    <a:pt x="14850" y="17044"/>
                  </a:lnTo>
                  <a:lnTo>
                    <a:pt x="14860" y="16962"/>
                  </a:lnTo>
                  <a:lnTo>
                    <a:pt x="14866" y="16871"/>
                  </a:lnTo>
                  <a:lnTo>
                    <a:pt x="14871" y="16749"/>
                  </a:lnTo>
                  <a:lnTo>
                    <a:pt x="14871" y="16596"/>
                  </a:lnTo>
                  <a:lnTo>
                    <a:pt x="14866" y="16464"/>
                  </a:lnTo>
                  <a:lnTo>
                    <a:pt x="14860" y="16362"/>
                  </a:lnTo>
                  <a:lnTo>
                    <a:pt x="14855" y="16281"/>
                  </a:lnTo>
                  <a:lnTo>
                    <a:pt x="14833" y="16200"/>
                  </a:lnTo>
                  <a:lnTo>
                    <a:pt x="14811" y="16159"/>
                  </a:lnTo>
                  <a:lnTo>
                    <a:pt x="14789" y="16138"/>
                  </a:lnTo>
                  <a:lnTo>
                    <a:pt x="14773" y="16128"/>
                  </a:lnTo>
                  <a:lnTo>
                    <a:pt x="14707" y="16128"/>
                  </a:lnTo>
                  <a:lnTo>
                    <a:pt x="14680" y="16149"/>
                  </a:lnTo>
                  <a:lnTo>
                    <a:pt x="14647" y="16179"/>
                  </a:lnTo>
                  <a:lnTo>
                    <a:pt x="14614" y="16220"/>
                  </a:lnTo>
                  <a:lnTo>
                    <a:pt x="14614" y="17115"/>
                  </a:lnTo>
                  <a:lnTo>
                    <a:pt x="14664" y="17176"/>
                  </a:lnTo>
                  <a:close/>
                  <a:moveTo>
                    <a:pt x="14336" y="15783"/>
                  </a:moveTo>
                  <a:lnTo>
                    <a:pt x="14319" y="15783"/>
                  </a:lnTo>
                  <a:lnTo>
                    <a:pt x="14303" y="15762"/>
                  </a:lnTo>
                  <a:lnTo>
                    <a:pt x="14292" y="15732"/>
                  </a:lnTo>
                  <a:lnTo>
                    <a:pt x="14287" y="15711"/>
                  </a:lnTo>
                  <a:lnTo>
                    <a:pt x="14287" y="15691"/>
                  </a:lnTo>
                  <a:lnTo>
                    <a:pt x="14292" y="15650"/>
                  </a:lnTo>
                  <a:lnTo>
                    <a:pt x="14303" y="15620"/>
                  </a:lnTo>
                  <a:lnTo>
                    <a:pt x="14319" y="15599"/>
                  </a:lnTo>
                  <a:lnTo>
                    <a:pt x="14336" y="15589"/>
                  </a:lnTo>
                  <a:lnTo>
                    <a:pt x="14358" y="15599"/>
                  </a:lnTo>
                  <a:lnTo>
                    <a:pt x="14374" y="15620"/>
                  </a:lnTo>
                  <a:lnTo>
                    <a:pt x="14385" y="15650"/>
                  </a:lnTo>
                  <a:lnTo>
                    <a:pt x="14390" y="15691"/>
                  </a:lnTo>
                  <a:lnTo>
                    <a:pt x="14385" y="15732"/>
                  </a:lnTo>
                  <a:lnTo>
                    <a:pt x="14374" y="15762"/>
                  </a:lnTo>
                  <a:lnTo>
                    <a:pt x="14358" y="15783"/>
                  </a:lnTo>
                  <a:lnTo>
                    <a:pt x="14336" y="15783"/>
                  </a:lnTo>
                  <a:close/>
                  <a:moveTo>
                    <a:pt x="14303" y="16047"/>
                  </a:moveTo>
                  <a:lnTo>
                    <a:pt x="14374" y="16047"/>
                  </a:lnTo>
                  <a:lnTo>
                    <a:pt x="14374" y="17308"/>
                  </a:lnTo>
                  <a:lnTo>
                    <a:pt x="14303" y="17308"/>
                  </a:lnTo>
                  <a:lnTo>
                    <a:pt x="14303" y="16047"/>
                  </a:lnTo>
                  <a:close/>
                  <a:moveTo>
                    <a:pt x="14095" y="17338"/>
                  </a:moveTo>
                  <a:lnTo>
                    <a:pt x="14068" y="17328"/>
                  </a:lnTo>
                  <a:lnTo>
                    <a:pt x="14035" y="17308"/>
                  </a:lnTo>
                  <a:lnTo>
                    <a:pt x="14019" y="17277"/>
                  </a:lnTo>
                  <a:lnTo>
                    <a:pt x="14008" y="17247"/>
                  </a:lnTo>
                  <a:lnTo>
                    <a:pt x="14002" y="17206"/>
                  </a:lnTo>
                  <a:lnTo>
                    <a:pt x="13997" y="17155"/>
                  </a:lnTo>
                  <a:lnTo>
                    <a:pt x="13997" y="16149"/>
                  </a:lnTo>
                  <a:lnTo>
                    <a:pt x="13926" y="16149"/>
                  </a:lnTo>
                  <a:lnTo>
                    <a:pt x="13926" y="16047"/>
                  </a:lnTo>
                  <a:lnTo>
                    <a:pt x="13997" y="16047"/>
                  </a:lnTo>
                  <a:lnTo>
                    <a:pt x="14030" y="15732"/>
                  </a:lnTo>
                  <a:lnTo>
                    <a:pt x="14062" y="15732"/>
                  </a:lnTo>
                  <a:lnTo>
                    <a:pt x="14062" y="16047"/>
                  </a:lnTo>
                  <a:lnTo>
                    <a:pt x="14188" y="16047"/>
                  </a:lnTo>
                  <a:lnTo>
                    <a:pt x="14188" y="16149"/>
                  </a:lnTo>
                  <a:lnTo>
                    <a:pt x="14062" y="16149"/>
                  </a:lnTo>
                  <a:lnTo>
                    <a:pt x="14062" y="17125"/>
                  </a:lnTo>
                  <a:lnTo>
                    <a:pt x="14068" y="17176"/>
                  </a:lnTo>
                  <a:lnTo>
                    <a:pt x="14073" y="17206"/>
                  </a:lnTo>
                  <a:lnTo>
                    <a:pt x="14079" y="17216"/>
                  </a:lnTo>
                  <a:lnTo>
                    <a:pt x="14090" y="17227"/>
                  </a:lnTo>
                  <a:lnTo>
                    <a:pt x="14194" y="17227"/>
                  </a:lnTo>
                  <a:lnTo>
                    <a:pt x="14199" y="17288"/>
                  </a:lnTo>
                  <a:lnTo>
                    <a:pt x="14177" y="17308"/>
                  </a:lnTo>
                  <a:lnTo>
                    <a:pt x="14095" y="17338"/>
                  </a:lnTo>
                  <a:close/>
                  <a:moveTo>
                    <a:pt x="13680" y="17338"/>
                  </a:moveTo>
                  <a:lnTo>
                    <a:pt x="13631" y="17338"/>
                  </a:lnTo>
                  <a:lnTo>
                    <a:pt x="13587" y="17318"/>
                  </a:lnTo>
                  <a:lnTo>
                    <a:pt x="13554" y="17298"/>
                  </a:lnTo>
                  <a:lnTo>
                    <a:pt x="13527" y="17267"/>
                  </a:lnTo>
                  <a:lnTo>
                    <a:pt x="13538" y="17176"/>
                  </a:lnTo>
                  <a:lnTo>
                    <a:pt x="13636" y="17237"/>
                  </a:lnTo>
                  <a:lnTo>
                    <a:pt x="13702" y="17237"/>
                  </a:lnTo>
                  <a:lnTo>
                    <a:pt x="13724" y="17227"/>
                  </a:lnTo>
                  <a:lnTo>
                    <a:pt x="13756" y="17186"/>
                  </a:lnTo>
                  <a:lnTo>
                    <a:pt x="13773" y="17155"/>
                  </a:lnTo>
                  <a:lnTo>
                    <a:pt x="13778" y="17115"/>
                  </a:lnTo>
                  <a:lnTo>
                    <a:pt x="13784" y="17064"/>
                  </a:lnTo>
                  <a:lnTo>
                    <a:pt x="13789" y="16993"/>
                  </a:lnTo>
                  <a:lnTo>
                    <a:pt x="13784" y="16932"/>
                  </a:lnTo>
                  <a:lnTo>
                    <a:pt x="13784" y="16891"/>
                  </a:lnTo>
                  <a:lnTo>
                    <a:pt x="13778" y="16850"/>
                  </a:lnTo>
                  <a:lnTo>
                    <a:pt x="13745" y="16789"/>
                  </a:lnTo>
                  <a:lnTo>
                    <a:pt x="13724" y="16759"/>
                  </a:lnTo>
                  <a:lnTo>
                    <a:pt x="13696" y="16728"/>
                  </a:lnTo>
                  <a:lnTo>
                    <a:pt x="13658" y="16698"/>
                  </a:lnTo>
                  <a:lnTo>
                    <a:pt x="13631" y="16677"/>
                  </a:lnTo>
                  <a:lnTo>
                    <a:pt x="13603" y="16647"/>
                  </a:lnTo>
                  <a:lnTo>
                    <a:pt x="13581" y="16606"/>
                  </a:lnTo>
                  <a:lnTo>
                    <a:pt x="13571" y="16596"/>
                  </a:lnTo>
                  <a:lnTo>
                    <a:pt x="13565" y="16576"/>
                  </a:lnTo>
                  <a:lnTo>
                    <a:pt x="13549" y="16535"/>
                  </a:lnTo>
                  <a:lnTo>
                    <a:pt x="13538" y="16484"/>
                  </a:lnTo>
                  <a:lnTo>
                    <a:pt x="13532" y="16423"/>
                  </a:lnTo>
                  <a:lnTo>
                    <a:pt x="13527" y="16352"/>
                  </a:lnTo>
                  <a:lnTo>
                    <a:pt x="13532" y="16271"/>
                  </a:lnTo>
                  <a:lnTo>
                    <a:pt x="13532" y="16240"/>
                  </a:lnTo>
                  <a:lnTo>
                    <a:pt x="13538" y="16200"/>
                  </a:lnTo>
                  <a:lnTo>
                    <a:pt x="13549" y="16169"/>
                  </a:lnTo>
                  <a:lnTo>
                    <a:pt x="13554" y="16149"/>
                  </a:lnTo>
                  <a:lnTo>
                    <a:pt x="13565" y="16118"/>
                  </a:lnTo>
                  <a:lnTo>
                    <a:pt x="13576" y="16098"/>
                  </a:lnTo>
                  <a:lnTo>
                    <a:pt x="13598" y="16067"/>
                  </a:lnTo>
                  <a:lnTo>
                    <a:pt x="13625" y="16037"/>
                  </a:lnTo>
                  <a:lnTo>
                    <a:pt x="13642" y="16037"/>
                  </a:lnTo>
                  <a:lnTo>
                    <a:pt x="13658" y="16027"/>
                  </a:lnTo>
                  <a:lnTo>
                    <a:pt x="13735" y="16027"/>
                  </a:lnTo>
                  <a:lnTo>
                    <a:pt x="13773" y="16037"/>
                  </a:lnTo>
                  <a:lnTo>
                    <a:pt x="13806" y="16057"/>
                  </a:lnTo>
                  <a:lnTo>
                    <a:pt x="13833" y="16088"/>
                  </a:lnTo>
                  <a:lnTo>
                    <a:pt x="13817" y="16179"/>
                  </a:lnTo>
                  <a:lnTo>
                    <a:pt x="13789" y="16159"/>
                  </a:lnTo>
                  <a:lnTo>
                    <a:pt x="13762" y="16149"/>
                  </a:lnTo>
                  <a:lnTo>
                    <a:pt x="13735" y="16128"/>
                  </a:lnTo>
                  <a:lnTo>
                    <a:pt x="13669" y="16128"/>
                  </a:lnTo>
                  <a:lnTo>
                    <a:pt x="13653" y="16138"/>
                  </a:lnTo>
                  <a:lnTo>
                    <a:pt x="13636" y="16159"/>
                  </a:lnTo>
                  <a:lnTo>
                    <a:pt x="13620" y="16169"/>
                  </a:lnTo>
                  <a:lnTo>
                    <a:pt x="13614" y="16189"/>
                  </a:lnTo>
                  <a:lnTo>
                    <a:pt x="13609" y="16200"/>
                  </a:lnTo>
                  <a:lnTo>
                    <a:pt x="13603" y="16240"/>
                  </a:lnTo>
                  <a:lnTo>
                    <a:pt x="13592" y="16342"/>
                  </a:lnTo>
                  <a:lnTo>
                    <a:pt x="13598" y="16403"/>
                  </a:lnTo>
                  <a:lnTo>
                    <a:pt x="13598" y="16444"/>
                  </a:lnTo>
                  <a:lnTo>
                    <a:pt x="13609" y="16484"/>
                  </a:lnTo>
                  <a:lnTo>
                    <a:pt x="13620" y="16515"/>
                  </a:lnTo>
                  <a:lnTo>
                    <a:pt x="13653" y="16555"/>
                  </a:lnTo>
                  <a:lnTo>
                    <a:pt x="13707" y="16606"/>
                  </a:lnTo>
                  <a:lnTo>
                    <a:pt x="13745" y="16637"/>
                  </a:lnTo>
                  <a:lnTo>
                    <a:pt x="13773" y="16677"/>
                  </a:lnTo>
                  <a:lnTo>
                    <a:pt x="13800" y="16708"/>
                  </a:lnTo>
                  <a:lnTo>
                    <a:pt x="13811" y="16728"/>
                  </a:lnTo>
                  <a:lnTo>
                    <a:pt x="13822" y="16759"/>
                  </a:lnTo>
                  <a:lnTo>
                    <a:pt x="13833" y="16799"/>
                  </a:lnTo>
                  <a:lnTo>
                    <a:pt x="13855" y="16922"/>
                  </a:lnTo>
                  <a:lnTo>
                    <a:pt x="13855" y="16993"/>
                  </a:lnTo>
                  <a:lnTo>
                    <a:pt x="13844" y="17135"/>
                  </a:lnTo>
                  <a:lnTo>
                    <a:pt x="13827" y="17196"/>
                  </a:lnTo>
                  <a:lnTo>
                    <a:pt x="13811" y="17247"/>
                  </a:lnTo>
                  <a:lnTo>
                    <a:pt x="13800" y="17267"/>
                  </a:lnTo>
                  <a:lnTo>
                    <a:pt x="13784" y="17288"/>
                  </a:lnTo>
                  <a:lnTo>
                    <a:pt x="13756" y="17318"/>
                  </a:lnTo>
                  <a:lnTo>
                    <a:pt x="13718" y="17338"/>
                  </a:lnTo>
                  <a:lnTo>
                    <a:pt x="13680" y="17338"/>
                  </a:lnTo>
                  <a:close/>
                  <a:moveTo>
                    <a:pt x="13150" y="16067"/>
                  </a:moveTo>
                  <a:lnTo>
                    <a:pt x="13172" y="16047"/>
                  </a:lnTo>
                  <a:lnTo>
                    <a:pt x="13193" y="16037"/>
                  </a:lnTo>
                  <a:lnTo>
                    <a:pt x="13221" y="16027"/>
                  </a:lnTo>
                  <a:lnTo>
                    <a:pt x="13254" y="16016"/>
                  </a:lnTo>
                  <a:lnTo>
                    <a:pt x="13281" y="16027"/>
                  </a:lnTo>
                  <a:lnTo>
                    <a:pt x="13314" y="16037"/>
                  </a:lnTo>
                  <a:lnTo>
                    <a:pt x="13336" y="16057"/>
                  </a:lnTo>
                  <a:lnTo>
                    <a:pt x="13368" y="16118"/>
                  </a:lnTo>
                  <a:lnTo>
                    <a:pt x="13390" y="16200"/>
                  </a:lnTo>
                  <a:lnTo>
                    <a:pt x="13396" y="16240"/>
                  </a:lnTo>
                  <a:lnTo>
                    <a:pt x="13396" y="16281"/>
                  </a:lnTo>
                  <a:lnTo>
                    <a:pt x="13401" y="16372"/>
                  </a:lnTo>
                  <a:lnTo>
                    <a:pt x="13401" y="17308"/>
                  </a:lnTo>
                  <a:lnTo>
                    <a:pt x="13330" y="17308"/>
                  </a:lnTo>
                  <a:lnTo>
                    <a:pt x="13330" y="16261"/>
                  </a:lnTo>
                  <a:lnTo>
                    <a:pt x="13325" y="16220"/>
                  </a:lnTo>
                  <a:lnTo>
                    <a:pt x="13319" y="16189"/>
                  </a:lnTo>
                  <a:lnTo>
                    <a:pt x="13308" y="16169"/>
                  </a:lnTo>
                  <a:lnTo>
                    <a:pt x="13292" y="16149"/>
                  </a:lnTo>
                  <a:lnTo>
                    <a:pt x="13259" y="16128"/>
                  </a:lnTo>
                  <a:lnTo>
                    <a:pt x="13221" y="16128"/>
                  </a:lnTo>
                  <a:lnTo>
                    <a:pt x="13199" y="16138"/>
                  </a:lnTo>
                  <a:lnTo>
                    <a:pt x="13182" y="16138"/>
                  </a:lnTo>
                  <a:lnTo>
                    <a:pt x="13166" y="16159"/>
                  </a:lnTo>
                  <a:lnTo>
                    <a:pt x="13133" y="16189"/>
                  </a:lnTo>
                  <a:lnTo>
                    <a:pt x="13106" y="16230"/>
                  </a:lnTo>
                  <a:lnTo>
                    <a:pt x="13106" y="17308"/>
                  </a:lnTo>
                  <a:lnTo>
                    <a:pt x="13035" y="17308"/>
                  </a:lnTo>
                  <a:lnTo>
                    <a:pt x="13035" y="16047"/>
                  </a:lnTo>
                  <a:lnTo>
                    <a:pt x="13068" y="16047"/>
                  </a:lnTo>
                  <a:lnTo>
                    <a:pt x="13101" y="16179"/>
                  </a:lnTo>
                  <a:lnTo>
                    <a:pt x="13150" y="16067"/>
                  </a:lnTo>
                  <a:close/>
                  <a:moveTo>
                    <a:pt x="12691" y="17338"/>
                  </a:moveTo>
                  <a:lnTo>
                    <a:pt x="12663" y="17338"/>
                  </a:lnTo>
                  <a:lnTo>
                    <a:pt x="12641" y="17328"/>
                  </a:lnTo>
                  <a:lnTo>
                    <a:pt x="12625" y="17318"/>
                  </a:lnTo>
                  <a:lnTo>
                    <a:pt x="12603" y="17298"/>
                  </a:lnTo>
                  <a:lnTo>
                    <a:pt x="12587" y="17277"/>
                  </a:lnTo>
                  <a:lnTo>
                    <a:pt x="12565" y="17247"/>
                  </a:lnTo>
                  <a:lnTo>
                    <a:pt x="12548" y="17216"/>
                  </a:lnTo>
                  <a:lnTo>
                    <a:pt x="12521" y="17135"/>
                  </a:lnTo>
                  <a:lnTo>
                    <a:pt x="12510" y="17094"/>
                  </a:lnTo>
                  <a:lnTo>
                    <a:pt x="12505" y="17033"/>
                  </a:lnTo>
                  <a:lnTo>
                    <a:pt x="12494" y="16983"/>
                  </a:lnTo>
                  <a:lnTo>
                    <a:pt x="12488" y="16911"/>
                  </a:lnTo>
                  <a:lnTo>
                    <a:pt x="12483" y="16881"/>
                  </a:lnTo>
                  <a:lnTo>
                    <a:pt x="12483" y="16840"/>
                  </a:lnTo>
                  <a:lnTo>
                    <a:pt x="12477" y="16759"/>
                  </a:lnTo>
                  <a:lnTo>
                    <a:pt x="12477" y="16596"/>
                  </a:lnTo>
                  <a:lnTo>
                    <a:pt x="12483" y="16515"/>
                  </a:lnTo>
                  <a:lnTo>
                    <a:pt x="12488" y="16444"/>
                  </a:lnTo>
                  <a:lnTo>
                    <a:pt x="12494" y="16383"/>
                  </a:lnTo>
                  <a:lnTo>
                    <a:pt x="12516" y="16261"/>
                  </a:lnTo>
                  <a:lnTo>
                    <a:pt x="12538" y="16179"/>
                  </a:lnTo>
                  <a:lnTo>
                    <a:pt x="12554" y="16138"/>
                  </a:lnTo>
                  <a:lnTo>
                    <a:pt x="12587" y="16077"/>
                  </a:lnTo>
                  <a:lnTo>
                    <a:pt x="12603" y="16057"/>
                  </a:lnTo>
                  <a:lnTo>
                    <a:pt x="12625" y="16037"/>
                  </a:lnTo>
                  <a:lnTo>
                    <a:pt x="12647" y="16027"/>
                  </a:lnTo>
                  <a:lnTo>
                    <a:pt x="12669" y="16027"/>
                  </a:lnTo>
                  <a:lnTo>
                    <a:pt x="12691" y="16016"/>
                  </a:lnTo>
                  <a:lnTo>
                    <a:pt x="12712" y="16027"/>
                  </a:lnTo>
                  <a:lnTo>
                    <a:pt x="12734" y="16027"/>
                  </a:lnTo>
                  <a:lnTo>
                    <a:pt x="12756" y="16037"/>
                  </a:lnTo>
                  <a:lnTo>
                    <a:pt x="12789" y="16077"/>
                  </a:lnTo>
                  <a:lnTo>
                    <a:pt x="12811" y="16108"/>
                  </a:lnTo>
                  <a:lnTo>
                    <a:pt x="12822" y="16138"/>
                  </a:lnTo>
                  <a:lnTo>
                    <a:pt x="12838" y="16169"/>
                  </a:lnTo>
                  <a:lnTo>
                    <a:pt x="12849" y="16220"/>
                  </a:lnTo>
                  <a:lnTo>
                    <a:pt x="12865" y="16261"/>
                  </a:lnTo>
                  <a:lnTo>
                    <a:pt x="12871" y="16311"/>
                  </a:lnTo>
                  <a:lnTo>
                    <a:pt x="12882" y="16372"/>
                  </a:lnTo>
                  <a:lnTo>
                    <a:pt x="12887" y="16444"/>
                  </a:lnTo>
                  <a:lnTo>
                    <a:pt x="12893" y="16474"/>
                  </a:lnTo>
                  <a:lnTo>
                    <a:pt x="12893" y="16515"/>
                  </a:lnTo>
                  <a:lnTo>
                    <a:pt x="12898" y="16586"/>
                  </a:lnTo>
                  <a:lnTo>
                    <a:pt x="12898" y="16759"/>
                  </a:lnTo>
                  <a:lnTo>
                    <a:pt x="12893" y="16840"/>
                  </a:lnTo>
                  <a:lnTo>
                    <a:pt x="12887" y="16911"/>
                  </a:lnTo>
                  <a:lnTo>
                    <a:pt x="12876" y="17033"/>
                  </a:lnTo>
                  <a:lnTo>
                    <a:pt x="12865" y="17094"/>
                  </a:lnTo>
                  <a:lnTo>
                    <a:pt x="12855" y="17135"/>
                  </a:lnTo>
                  <a:lnTo>
                    <a:pt x="12838" y="17176"/>
                  </a:lnTo>
                  <a:lnTo>
                    <a:pt x="12827" y="17216"/>
                  </a:lnTo>
                  <a:lnTo>
                    <a:pt x="12794" y="17277"/>
                  </a:lnTo>
                  <a:lnTo>
                    <a:pt x="12773" y="17298"/>
                  </a:lnTo>
                  <a:lnTo>
                    <a:pt x="12756" y="17318"/>
                  </a:lnTo>
                  <a:lnTo>
                    <a:pt x="12712" y="17338"/>
                  </a:lnTo>
                  <a:lnTo>
                    <a:pt x="12691" y="17338"/>
                  </a:lnTo>
                  <a:close/>
                  <a:moveTo>
                    <a:pt x="12691" y="17237"/>
                  </a:moveTo>
                  <a:lnTo>
                    <a:pt x="12718" y="17227"/>
                  </a:lnTo>
                  <a:lnTo>
                    <a:pt x="12745" y="17206"/>
                  </a:lnTo>
                  <a:lnTo>
                    <a:pt x="12756" y="17196"/>
                  </a:lnTo>
                  <a:lnTo>
                    <a:pt x="12767" y="17176"/>
                  </a:lnTo>
                  <a:lnTo>
                    <a:pt x="12789" y="17125"/>
                  </a:lnTo>
                  <a:lnTo>
                    <a:pt x="12800" y="17094"/>
                  </a:lnTo>
                  <a:lnTo>
                    <a:pt x="12805" y="17064"/>
                  </a:lnTo>
                  <a:lnTo>
                    <a:pt x="12816" y="16983"/>
                  </a:lnTo>
                  <a:lnTo>
                    <a:pt x="12822" y="16881"/>
                  </a:lnTo>
                  <a:lnTo>
                    <a:pt x="12827" y="16759"/>
                  </a:lnTo>
                  <a:lnTo>
                    <a:pt x="12827" y="16474"/>
                  </a:lnTo>
                  <a:lnTo>
                    <a:pt x="12816" y="16372"/>
                  </a:lnTo>
                  <a:lnTo>
                    <a:pt x="12805" y="16291"/>
                  </a:lnTo>
                  <a:lnTo>
                    <a:pt x="12800" y="16261"/>
                  </a:lnTo>
                  <a:lnTo>
                    <a:pt x="12789" y="16230"/>
                  </a:lnTo>
                  <a:lnTo>
                    <a:pt x="12784" y="16200"/>
                  </a:lnTo>
                  <a:lnTo>
                    <a:pt x="12762" y="16159"/>
                  </a:lnTo>
                  <a:lnTo>
                    <a:pt x="12745" y="16149"/>
                  </a:lnTo>
                  <a:lnTo>
                    <a:pt x="12734" y="16138"/>
                  </a:lnTo>
                  <a:lnTo>
                    <a:pt x="12718" y="16128"/>
                  </a:lnTo>
                  <a:lnTo>
                    <a:pt x="12658" y="16128"/>
                  </a:lnTo>
                  <a:lnTo>
                    <a:pt x="12630" y="16149"/>
                  </a:lnTo>
                  <a:lnTo>
                    <a:pt x="12620" y="16159"/>
                  </a:lnTo>
                  <a:lnTo>
                    <a:pt x="12609" y="16179"/>
                  </a:lnTo>
                  <a:lnTo>
                    <a:pt x="12587" y="16230"/>
                  </a:lnTo>
                  <a:lnTo>
                    <a:pt x="12570" y="16291"/>
                  </a:lnTo>
                  <a:lnTo>
                    <a:pt x="12559" y="16372"/>
                  </a:lnTo>
                  <a:lnTo>
                    <a:pt x="12548" y="16474"/>
                  </a:lnTo>
                  <a:lnTo>
                    <a:pt x="12548" y="16881"/>
                  </a:lnTo>
                  <a:lnTo>
                    <a:pt x="12559" y="16983"/>
                  </a:lnTo>
                  <a:lnTo>
                    <a:pt x="12570" y="17064"/>
                  </a:lnTo>
                  <a:lnTo>
                    <a:pt x="12576" y="17094"/>
                  </a:lnTo>
                  <a:lnTo>
                    <a:pt x="12587" y="17125"/>
                  </a:lnTo>
                  <a:lnTo>
                    <a:pt x="12609" y="17176"/>
                  </a:lnTo>
                  <a:lnTo>
                    <a:pt x="12620" y="17196"/>
                  </a:lnTo>
                  <a:lnTo>
                    <a:pt x="12630" y="17206"/>
                  </a:lnTo>
                  <a:lnTo>
                    <a:pt x="12647" y="17216"/>
                  </a:lnTo>
                  <a:lnTo>
                    <a:pt x="12658" y="17227"/>
                  </a:lnTo>
                  <a:lnTo>
                    <a:pt x="12674" y="17237"/>
                  </a:lnTo>
                  <a:lnTo>
                    <a:pt x="12691" y="17237"/>
                  </a:lnTo>
                  <a:close/>
                  <a:moveTo>
                    <a:pt x="12237" y="17338"/>
                  </a:moveTo>
                  <a:lnTo>
                    <a:pt x="12199" y="17338"/>
                  </a:lnTo>
                  <a:lnTo>
                    <a:pt x="12171" y="17328"/>
                  </a:lnTo>
                  <a:lnTo>
                    <a:pt x="12139" y="17308"/>
                  </a:lnTo>
                  <a:lnTo>
                    <a:pt x="12117" y="17277"/>
                  </a:lnTo>
                  <a:lnTo>
                    <a:pt x="12089" y="17247"/>
                  </a:lnTo>
                  <a:lnTo>
                    <a:pt x="12051" y="17176"/>
                  </a:lnTo>
                  <a:lnTo>
                    <a:pt x="12035" y="17125"/>
                  </a:lnTo>
                  <a:lnTo>
                    <a:pt x="12024" y="17064"/>
                  </a:lnTo>
                  <a:lnTo>
                    <a:pt x="12007" y="17003"/>
                  </a:lnTo>
                  <a:lnTo>
                    <a:pt x="12002" y="16932"/>
                  </a:lnTo>
                  <a:lnTo>
                    <a:pt x="11991" y="16861"/>
                  </a:lnTo>
                  <a:lnTo>
                    <a:pt x="11980" y="16698"/>
                  </a:lnTo>
                  <a:lnTo>
                    <a:pt x="11980" y="16423"/>
                  </a:lnTo>
                  <a:lnTo>
                    <a:pt x="11986" y="16332"/>
                  </a:lnTo>
                  <a:lnTo>
                    <a:pt x="11986" y="16250"/>
                  </a:lnTo>
                  <a:lnTo>
                    <a:pt x="11996" y="16169"/>
                  </a:lnTo>
                  <a:lnTo>
                    <a:pt x="12002" y="16098"/>
                  </a:lnTo>
                  <a:lnTo>
                    <a:pt x="12013" y="16027"/>
                  </a:lnTo>
                  <a:lnTo>
                    <a:pt x="12024" y="15966"/>
                  </a:lnTo>
                  <a:lnTo>
                    <a:pt x="12057" y="15864"/>
                  </a:lnTo>
                  <a:lnTo>
                    <a:pt x="12073" y="15823"/>
                  </a:lnTo>
                  <a:lnTo>
                    <a:pt x="12095" y="15783"/>
                  </a:lnTo>
                  <a:lnTo>
                    <a:pt x="12117" y="15752"/>
                  </a:lnTo>
                  <a:lnTo>
                    <a:pt x="12171" y="15711"/>
                  </a:lnTo>
                  <a:lnTo>
                    <a:pt x="12199" y="15701"/>
                  </a:lnTo>
                  <a:lnTo>
                    <a:pt x="12281" y="15701"/>
                  </a:lnTo>
                  <a:lnTo>
                    <a:pt x="12324" y="15722"/>
                  </a:lnTo>
                  <a:lnTo>
                    <a:pt x="12357" y="15742"/>
                  </a:lnTo>
                  <a:lnTo>
                    <a:pt x="12395" y="15772"/>
                  </a:lnTo>
                  <a:lnTo>
                    <a:pt x="12385" y="15884"/>
                  </a:lnTo>
                  <a:lnTo>
                    <a:pt x="12308" y="15833"/>
                  </a:lnTo>
                  <a:lnTo>
                    <a:pt x="12275" y="15813"/>
                  </a:lnTo>
                  <a:lnTo>
                    <a:pt x="12193" y="15813"/>
                  </a:lnTo>
                  <a:lnTo>
                    <a:pt x="12160" y="15833"/>
                  </a:lnTo>
                  <a:lnTo>
                    <a:pt x="12150" y="15854"/>
                  </a:lnTo>
                  <a:lnTo>
                    <a:pt x="12133" y="15874"/>
                  </a:lnTo>
                  <a:lnTo>
                    <a:pt x="12117" y="15905"/>
                  </a:lnTo>
                  <a:lnTo>
                    <a:pt x="12106" y="15935"/>
                  </a:lnTo>
                  <a:lnTo>
                    <a:pt x="12084" y="16016"/>
                  </a:lnTo>
                  <a:lnTo>
                    <a:pt x="12078" y="16067"/>
                  </a:lnTo>
                  <a:lnTo>
                    <a:pt x="12068" y="16118"/>
                  </a:lnTo>
                  <a:lnTo>
                    <a:pt x="12057" y="16250"/>
                  </a:lnTo>
                  <a:lnTo>
                    <a:pt x="12057" y="16769"/>
                  </a:lnTo>
                  <a:lnTo>
                    <a:pt x="12068" y="16901"/>
                  </a:lnTo>
                  <a:lnTo>
                    <a:pt x="12084" y="17013"/>
                  </a:lnTo>
                  <a:lnTo>
                    <a:pt x="12095" y="17064"/>
                  </a:lnTo>
                  <a:lnTo>
                    <a:pt x="12100" y="17105"/>
                  </a:lnTo>
                  <a:lnTo>
                    <a:pt x="12144" y="17186"/>
                  </a:lnTo>
                  <a:lnTo>
                    <a:pt x="12160" y="17196"/>
                  </a:lnTo>
                  <a:lnTo>
                    <a:pt x="12177" y="17216"/>
                  </a:lnTo>
                  <a:lnTo>
                    <a:pt x="12193" y="17227"/>
                  </a:lnTo>
                  <a:lnTo>
                    <a:pt x="12281" y="17227"/>
                  </a:lnTo>
                  <a:lnTo>
                    <a:pt x="12297" y="17216"/>
                  </a:lnTo>
                  <a:lnTo>
                    <a:pt x="12319" y="17206"/>
                  </a:lnTo>
                  <a:lnTo>
                    <a:pt x="12352" y="17186"/>
                  </a:lnTo>
                  <a:lnTo>
                    <a:pt x="12385" y="17155"/>
                  </a:lnTo>
                  <a:lnTo>
                    <a:pt x="12406" y="17247"/>
                  </a:lnTo>
                  <a:lnTo>
                    <a:pt x="12368" y="17288"/>
                  </a:lnTo>
                  <a:lnTo>
                    <a:pt x="12330" y="17318"/>
                  </a:lnTo>
                  <a:lnTo>
                    <a:pt x="12286" y="17328"/>
                  </a:lnTo>
                  <a:lnTo>
                    <a:pt x="12259" y="17338"/>
                  </a:lnTo>
                  <a:lnTo>
                    <a:pt x="12237" y="17338"/>
                  </a:lnTo>
                  <a:close/>
                  <a:moveTo>
                    <a:pt x="16549" y="13138"/>
                  </a:moveTo>
                  <a:lnTo>
                    <a:pt x="16593" y="13098"/>
                  </a:lnTo>
                  <a:lnTo>
                    <a:pt x="16626" y="13088"/>
                  </a:lnTo>
                  <a:lnTo>
                    <a:pt x="16686" y="13088"/>
                  </a:lnTo>
                  <a:lnTo>
                    <a:pt x="16713" y="13098"/>
                  </a:lnTo>
                  <a:lnTo>
                    <a:pt x="16724" y="13108"/>
                  </a:lnTo>
                  <a:lnTo>
                    <a:pt x="16741" y="13128"/>
                  </a:lnTo>
                  <a:lnTo>
                    <a:pt x="16752" y="13138"/>
                  </a:lnTo>
                  <a:lnTo>
                    <a:pt x="16762" y="13159"/>
                  </a:lnTo>
                  <a:lnTo>
                    <a:pt x="16768" y="13179"/>
                  </a:lnTo>
                  <a:lnTo>
                    <a:pt x="16779" y="13210"/>
                  </a:lnTo>
                  <a:lnTo>
                    <a:pt x="16795" y="13301"/>
                  </a:lnTo>
                  <a:lnTo>
                    <a:pt x="16801" y="13342"/>
                  </a:lnTo>
                  <a:lnTo>
                    <a:pt x="16801" y="14379"/>
                  </a:lnTo>
                  <a:lnTo>
                    <a:pt x="16735" y="14379"/>
                  </a:lnTo>
                  <a:lnTo>
                    <a:pt x="16735" y="13383"/>
                  </a:lnTo>
                  <a:lnTo>
                    <a:pt x="16730" y="13332"/>
                  </a:lnTo>
                  <a:lnTo>
                    <a:pt x="16730" y="13291"/>
                  </a:lnTo>
                  <a:lnTo>
                    <a:pt x="16719" y="13261"/>
                  </a:lnTo>
                  <a:lnTo>
                    <a:pt x="16713" y="13240"/>
                  </a:lnTo>
                  <a:lnTo>
                    <a:pt x="16708" y="13230"/>
                  </a:lnTo>
                  <a:lnTo>
                    <a:pt x="16697" y="13220"/>
                  </a:lnTo>
                  <a:lnTo>
                    <a:pt x="16680" y="13200"/>
                  </a:lnTo>
                  <a:lnTo>
                    <a:pt x="16664" y="13200"/>
                  </a:lnTo>
                  <a:lnTo>
                    <a:pt x="16642" y="13189"/>
                  </a:lnTo>
                  <a:lnTo>
                    <a:pt x="16620" y="13200"/>
                  </a:lnTo>
                  <a:lnTo>
                    <a:pt x="16604" y="13200"/>
                  </a:lnTo>
                  <a:lnTo>
                    <a:pt x="16582" y="13210"/>
                  </a:lnTo>
                  <a:lnTo>
                    <a:pt x="16566" y="13220"/>
                  </a:lnTo>
                  <a:lnTo>
                    <a:pt x="16538" y="13250"/>
                  </a:lnTo>
                  <a:lnTo>
                    <a:pt x="16506" y="13291"/>
                  </a:lnTo>
                  <a:lnTo>
                    <a:pt x="16506" y="14379"/>
                  </a:lnTo>
                  <a:lnTo>
                    <a:pt x="16435" y="14379"/>
                  </a:lnTo>
                  <a:lnTo>
                    <a:pt x="16435" y="13108"/>
                  </a:lnTo>
                  <a:lnTo>
                    <a:pt x="16467" y="13108"/>
                  </a:lnTo>
                  <a:lnTo>
                    <a:pt x="16500" y="13240"/>
                  </a:lnTo>
                  <a:lnTo>
                    <a:pt x="16549" y="13138"/>
                  </a:lnTo>
                  <a:close/>
                  <a:moveTo>
                    <a:pt x="16227" y="12854"/>
                  </a:moveTo>
                  <a:lnTo>
                    <a:pt x="16210" y="12844"/>
                  </a:lnTo>
                  <a:lnTo>
                    <a:pt x="16194" y="12823"/>
                  </a:lnTo>
                  <a:lnTo>
                    <a:pt x="16183" y="12793"/>
                  </a:lnTo>
                  <a:lnTo>
                    <a:pt x="16178" y="12772"/>
                  </a:lnTo>
                  <a:lnTo>
                    <a:pt x="16178" y="12752"/>
                  </a:lnTo>
                  <a:lnTo>
                    <a:pt x="16183" y="12722"/>
                  </a:lnTo>
                  <a:lnTo>
                    <a:pt x="16194" y="12681"/>
                  </a:lnTo>
                  <a:lnTo>
                    <a:pt x="16210" y="12661"/>
                  </a:lnTo>
                  <a:lnTo>
                    <a:pt x="16249" y="12661"/>
                  </a:lnTo>
                  <a:lnTo>
                    <a:pt x="16265" y="12681"/>
                  </a:lnTo>
                  <a:lnTo>
                    <a:pt x="16276" y="12722"/>
                  </a:lnTo>
                  <a:lnTo>
                    <a:pt x="16281" y="12752"/>
                  </a:lnTo>
                  <a:lnTo>
                    <a:pt x="16276" y="12793"/>
                  </a:lnTo>
                  <a:lnTo>
                    <a:pt x="16265" y="12823"/>
                  </a:lnTo>
                  <a:lnTo>
                    <a:pt x="16249" y="12844"/>
                  </a:lnTo>
                  <a:lnTo>
                    <a:pt x="16227" y="12854"/>
                  </a:lnTo>
                  <a:close/>
                  <a:moveTo>
                    <a:pt x="16194" y="13108"/>
                  </a:moveTo>
                  <a:lnTo>
                    <a:pt x="16265" y="13108"/>
                  </a:lnTo>
                  <a:lnTo>
                    <a:pt x="16265" y="14379"/>
                  </a:lnTo>
                  <a:lnTo>
                    <a:pt x="16194" y="14379"/>
                  </a:lnTo>
                  <a:lnTo>
                    <a:pt x="16194" y="13108"/>
                  </a:lnTo>
                  <a:close/>
                  <a:moveTo>
                    <a:pt x="15642" y="14410"/>
                  </a:moveTo>
                  <a:lnTo>
                    <a:pt x="15593" y="14399"/>
                  </a:lnTo>
                  <a:lnTo>
                    <a:pt x="15571" y="14399"/>
                  </a:lnTo>
                  <a:lnTo>
                    <a:pt x="15549" y="14389"/>
                  </a:lnTo>
                  <a:lnTo>
                    <a:pt x="15516" y="14359"/>
                  </a:lnTo>
                  <a:lnTo>
                    <a:pt x="15489" y="14338"/>
                  </a:lnTo>
                  <a:lnTo>
                    <a:pt x="15500" y="14247"/>
                  </a:lnTo>
                  <a:lnTo>
                    <a:pt x="15582" y="14298"/>
                  </a:lnTo>
                  <a:lnTo>
                    <a:pt x="15598" y="14298"/>
                  </a:lnTo>
                  <a:lnTo>
                    <a:pt x="15642" y="14308"/>
                  </a:lnTo>
                  <a:lnTo>
                    <a:pt x="15686" y="14288"/>
                  </a:lnTo>
                  <a:lnTo>
                    <a:pt x="15702" y="14277"/>
                  </a:lnTo>
                  <a:lnTo>
                    <a:pt x="15719" y="14257"/>
                  </a:lnTo>
                  <a:lnTo>
                    <a:pt x="15729" y="14237"/>
                  </a:lnTo>
                  <a:lnTo>
                    <a:pt x="15735" y="14216"/>
                  </a:lnTo>
                  <a:lnTo>
                    <a:pt x="15740" y="14176"/>
                  </a:lnTo>
                  <a:lnTo>
                    <a:pt x="15751" y="14125"/>
                  </a:lnTo>
                  <a:lnTo>
                    <a:pt x="15751" y="14003"/>
                  </a:lnTo>
                  <a:lnTo>
                    <a:pt x="15746" y="13952"/>
                  </a:lnTo>
                  <a:lnTo>
                    <a:pt x="15740" y="13922"/>
                  </a:lnTo>
                  <a:lnTo>
                    <a:pt x="15729" y="13881"/>
                  </a:lnTo>
                  <a:lnTo>
                    <a:pt x="15713" y="13850"/>
                  </a:lnTo>
                  <a:lnTo>
                    <a:pt x="15593" y="13738"/>
                  </a:lnTo>
                  <a:lnTo>
                    <a:pt x="15565" y="13708"/>
                  </a:lnTo>
                  <a:lnTo>
                    <a:pt x="15544" y="13677"/>
                  </a:lnTo>
                  <a:lnTo>
                    <a:pt x="15538" y="13657"/>
                  </a:lnTo>
                  <a:lnTo>
                    <a:pt x="15527" y="13637"/>
                  </a:lnTo>
                  <a:lnTo>
                    <a:pt x="15511" y="13596"/>
                  </a:lnTo>
                  <a:lnTo>
                    <a:pt x="15500" y="13545"/>
                  </a:lnTo>
                  <a:lnTo>
                    <a:pt x="15494" y="13484"/>
                  </a:lnTo>
                  <a:lnTo>
                    <a:pt x="15489" y="13413"/>
                  </a:lnTo>
                  <a:lnTo>
                    <a:pt x="15494" y="13342"/>
                  </a:lnTo>
                  <a:lnTo>
                    <a:pt x="15500" y="13301"/>
                  </a:lnTo>
                  <a:lnTo>
                    <a:pt x="15516" y="13210"/>
                  </a:lnTo>
                  <a:lnTo>
                    <a:pt x="15560" y="13128"/>
                  </a:lnTo>
                  <a:lnTo>
                    <a:pt x="15587" y="13108"/>
                  </a:lnTo>
                  <a:lnTo>
                    <a:pt x="15604" y="13098"/>
                  </a:lnTo>
                  <a:lnTo>
                    <a:pt x="15620" y="13098"/>
                  </a:lnTo>
                  <a:lnTo>
                    <a:pt x="15658" y="13088"/>
                  </a:lnTo>
                  <a:lnTo>
                    <a:pt x="15697" y="13088"/>
                  </a:lnTo>
                  <a:lnTo>
                    <a:pt x="15735" y="13108"/>
                  </a:lnTo>
                  <a:lnTo>
                    <a:pt x="15768" y="13128"/>
                  </a:lnTo>
                  <a:lnTo>
                    <a:pt x="15795" y="13149"/>
                  </a:lnTo>
                  <a:lnTo>
                    <a:pt x="15784" y="13240"/>
                  </a:lnTo>
                  <a:lnTo>
                    <a:pt x="15757" y="13230"/>
                  </a:lnTo>
                  <a:lnTo>
                    <a:pt x="15729" y="13210"/>
                  </a:lnTo>
                  <a:lnTo>
                    <a:pt x="15697" y="13200"/>
                  </a:lnTo>
                  <a:lnTo>
                    <a:pt x="15637" y="13200"/>
                  </a:lnTo>
                  <a:lnTo>
                    <a:pt x="15615" y="13210"/>
                  </a:lnTo>
                  <a:lnTo>
                    <a:pt x="15598" y="13220"/>
                  </a:lnTo>
                  <a:lnTo>
                    <a:pt x="15582" y="13240"/>
                  </a:lnTo>
                  <a:lnTo>
                    <a:pt x="15576" y="13250"/>
                  </a:lnTo>
                  <a:lnTo>
                    <a:pt x="15571" y="13271"/>
                  </a:lnTo>
                  <a:lnTo>
                    <a:pt x="15565" y="13301"/>
                  </a:lnTo>
                  <a:lnTo>
                    <a:pt x="15560" y="13352"/>
                  </a:lnTo>
                  <a:lnTo>
                    <a:pt x="15560" y="13464"/>
                  </a:lnTo>
                  <a:lnTo>
                    <a:pt x="15565" y="13515"/>
                  </a:lnTo>
                  <a:lnTo>
                    <a:pt x="15565" y="13535"/>
                  </a:lnTo>
                  <a:lnTo>
                    <a:pt x="15571" y="13545"/>
                  </a:lnTo>
                  <a:lnTo>
                    <a:pt x="15582" y="13576"/>
                  </a:lnTo>
                  <a:lnTo>
                    <a:pt x="15598" y="13606"/>
                  </a:lnTo>
                  <a:lnTo>
                    <a:pt x="15615" y="13627"/>
                  </a:lnTo>
                  <a:lnTo>
                    <a:pt x="15669" y="13667"/>
                  </a:lnTo>
                  <a:lnTo>
                    <a:pt x="15708" y="13708"/>
                  </a:lnTo>
                  <a:lnTo>
                    <a:pt x="15735" y="13738"/>
                  </a:lnTo>
                  <a:lnTo>
                    <a:pt x="15762" y="13779"/>
                  </a:lnTo>
                  <a:lnTo>
                    <a:pt x="15784" y="13820"/>
                  </a:lnTo>
                  <a:lnTo>
                    <a:pt x="15801" y="13871"/>
                  </a:lnTo>
                  <a:lnTo>
                    <a:pt x="15811" y="13922"/>
                  </a:lnTo>
                  <a:lnTo>
                    <a:pt x="15817" y="13983"/>
                  </a:lnTo>
                  <a:lnTo>
                    <a:pt x="15817" y="14135"/>
                  </a:lnTo>
                  <a:lnTo>
                    <a:pt x="15806" y="14206"/>
                  </a:lnTo>
                  <a:lnTo>
                    <a:pt x="15795" y="14267"/>
                  </a:lnTo>
                  <a:lnTo>
                    <a:pt x="15773" y="14318"/>
                  </a:lnTo>
                  <a:lnTo>
                    <a:pt x="15762" y="14338"/>
                  </a:lnTo>
                  <a:lnTo>
                    <a:pt x="15746" y="14359"/>
                  </a:lnTo>
                  <a:lnTo>
                    <a:pt x="15719" y="14389"/>
                  </a:lnTo>
                  <a:lnTo>
                    <a:pt x="15680" y="14399"/>
                  </a:lnTo>
                  <a:lnTo>
                    <a:pt x="15664" y="14410"/>
                  </a:lnTo>
                  <a:lnTo>
                    <a:pt x="15642" y="14410"/>
                  </a:lnTo>
                  <a:close/>
                  <a:moveTo>
                    <a:pt x="15074" y="13820"/>
                  </a:moveTo>
                  <a:lnTo>
                    <a:pt x="15074" y="13942"/>
                  </a:lnTo>
                  <a:lnTo>
                    <a:pt x="15079" y="14044"/>
                  </a:lnTo>
                  <a:lnTo>
                    <a:pt x="15090" y="14135"/>
                  </a:lnTo>
                  <a:lnTo>
                    <a:pt x="15101" y="14166"/>
                  </a:lnTo>
                  <a:lnTo>
                    <a:pt x="15106" y="14196"/>
                  </a:lnTo>
                  <a:lnTo>
                    <a:pt x="15139" y="14257"/>
                  </a:lnTo>
                  <a:lnTo>
                    <a:pt x="15156" y="14277"/>
                  </a:lnTo>
                  <a:lnTo>
                    <a:pt x="15183" y="14288"/>
                  </a:lnTo>
                  <a:lnTo>
                    <a:pt x="15205" y="14298"/>
                  </a:lnTo>
                  <a:lnTo>
                    <a:pt x="15221" y="14298"/>
                  </a:lnTo>
                  <a:lnTo>
                    <a:pt x="15259" y="14288"/>
                  </a:lnTo>
                  <a:lnTo>
                    <a:pt x="15276" y="14288"/>
                  </a:lnTo>
                  <a:lnTo>
                    <a:pt x="15292" y="14277"/>
                  </a:lnTo>
                  <a:lnTo>
                    <a:pt x="15325" y="14247"/>
                  </a:lnTo>
                  <a:lnTo>
                    <a:pt x="15363" y="14227"/>
                  </a:lnTo>
                  <a:lnTo>
                    <a:pt x="15380" y="14318"/>
                  </a:lnTo>
                  <a:lnTo>
                    <a:pt x="15347" y="14349"/>
                  </a:lnTo>
                  <a:lnTo>
                    <a:pt x="15309" y="14379"/>
                  </a:lnTo>
                  <a:lnTo>
                    <a:pt x="15265" y="14399"/>
                  </a:lnTo>
                  <a:lnTo>
                    <a:pt x="15194" y="14399"/>
                  </a:lnTo>
                  <a:lnTo>
                    <a:pt x="15167" y="14389"/>
                  </a:lnTo>
                  <a:lnTo>
                    <a:pt x="15123" y="14369"/>
                  </a:lnTo>
                  <a:lnTo>
                    <a:pt x="15101" y="14349"/>
                  </a:lnTo>
                  <a:lnTo>
                    <a:pt x="15068" y="14288"/>
                  </a:lnTo>
                  <a:lnTo>
                    <a:pt x="15057" y="14247"/>
                  </a:lnTo>
                  <a:lnTo>
                    <a:pt x="15041" y="14206"/>
                  </a:lnTo>
                  <a:lnTo>
                    <a:pt x="15030" y="14155"/>
                  </a:lnTo>
                  <a:lnTo>
                    <a:pt x="15024" y="14105"/>
                  </a:lnTo>
                  <a:lnTo>
                    <a:pt x="15013" y="14044"/>
                  </a:lnTo>
                  <a:lnTo>
                    <a:pt x="15008" y="13983"/>
                  </a:lnTo>
                  <a:lnTo>
                    <a:pt x="15003" y="13911"/>
                  </a:lnTo>
                  <a:lnTo>
                    <a:pt x="15003" y="13657"/>
                  </a:lnTo>
                  <a:lnTo>
                    <a:pt x="15008" y="13576"/>
                  </a:lnTo>
                  <a:lnTo>
                    <a:pt x="15019" y="13433"/>
                  </a:lnTo>
                  <a:lnTo>
                    <a:pt x="15024" y="13372"/>
                  </a:lnTo>
                  <a:lnTo>
                    <a:pt x="15046" y="13271"/>
                  </a:lnTo>
                  <a:lnTo>
                    <a:pt x="15057" y="13230"/>
                  </a:lnTo>
                  <a:lnTo>
                    <a:pt x="15106" y="13138"/>
                  </a:lnTo>
                  <a:lnTo>
                    <a:pt x="15123" y="13118"/>
                  </a:lnTo>
                  <a:lnTo>
                    <a:pt x="15188" y="13088"/>
                  </a:lnTo>
                  <a:lnTo>
                    <a:pt x="15232" y="13088"/>
                  </a:lnTo>
                  <a:lnTo>
                    <a:pt x="15276" y="13108"/>
                  </a:lnTo>
                  <a:lnTo>
                    <a:pt x="15292" y="13118"/>
                  </a:lnTo>
                  <a:lnTo>
                    <a:pt x="15309" y="13138"/>
                  </a:lnTo>
                  <a:lnTo>
                    <a:pt x="15341" y="13200"/>
                  </a:lnTo>
                  <a:lnTo>
                    <a:pt x="15352" y="13230"/>
                  </a:lnTo>
                  <a:lnTo>
                    <a:pt x="15374" y="13311"/>
                  </a:lnTo>
                  <a:lnTo>
                    <a:pt x="15385" y="13403"/>
                  </a:lnTo>
                  <a:lnTo>
                    <a:pt x="15391" y="13454"/>
                  </a:lnTo>
                  <a:lnTo>
                    <a:pt x="15396" y="13515"/>
                  </a:lnTo>
                  <a:lnTo>
                    <a:pt x="15396" y="13779"/>
                  </a:lnTo>
                  <a:lnTo>
                    <a:pt x="15074" y="13779"/>
                  </a:lnTo>
                  <a:lnTo>
                    <a:pt x="15074" y="13820"/>
                  </a:lnTo>
                  <a:close/>
                  <a:moveTo>
                    <a:pt x="15330" y="13677"/>
                  </a:moveTo>
                  <a:lnTo>
                    <a:pt x="15330" y="13596"/>
                  </a:lnTo>
                  <a:lnTo>
                    <a:pt x="15325" y="13494"/>
                  </a:lnTo>
                  <a:lnTo>
                    <a:pt x="15320" y="13413"/>
                  </a:lnTo>
                  <a:lnTo>
                    <a:pt x="15314" y="13342"/>
                  </a:lnTo>
                  <a:lnTo>
                    <a:pt x="15298" y="13281"/>
                  </a:lnTo>
                  <a:lnTo>
                    <a:pt x="15281" y="13240"/>
                  </a:lnTo>
                  <a:lnTo>
                    <a:pt x="15265" y="13220"/>
                  </a:lnTo>
                  <a:lnTo>
                    <a:pt x="15248" y="13210"/>
                  </a:lnTo>
                  <a:lnTo>
                    <a:pt x="15238" y="13200"/>
                  </a:lnTo>
                  <a:lnTo>
                    <a:pt x="15210" y="13189"/>
                  </a:lnTo>
                  <a:lnTo>
                    <a:pt x="15177" y="13200"/>
                  </a:lnTo>
                  <a:lnTo>
                    <a:pt x="15167" y="13200"/>
                  </a:lnTo>
                  <a:lnTo>
                    <a:pt x="15150" y="13210"/>
                  </a:lnTo>
                  <a:lnTo>
                    <a:pt x="15139" y="13220"/>
                  </a:lnTo>
                  <a:lnTo>
                    <a:pt x="15106" y="13281"/>
                  </a:lnTo>
                  <a:lnTo>
                    <a:pt x="15095" y="13342"/>
                  </a:lnTo>
                  <a:lnTo>
                    <a:pt x="15079" y="13423"/>
                  </a:lnTo>
                  <a:lnTo>
                    <a:pt x="15074" y="13525"/>
                  </a:lnTo>
                  <a:lnTo>
                    <a:pt x="15074" y="13677"/>
                  </a:lnTo>
                  <a:lnTo>
                    <a:pt x="15330" y="13677"/>
                  </a:lnTo>
                  <a:close/>
                  <a:moveTo>
                    <a:pt x="14778" y="14399"/>
                  </a:moveTo>
                  <a:lnTo>
                    <a:pt x="14757" y="14399"/>
                  </a:lnTo>
                  <a:lnTo>
                    <a:pt x="14691" y="14369"/>
                  </a:lnTo>
                  <a:lnTo>
                    <a:pt x="14675" y="14349"/>
                  </a:lnTo>
                  <a:lnTo>
                    <a:pt x="14642" y="14288"/>
                  </a:lnTo>
                  <a:lnTo>
                    <a:pt x="14625" y="14247"/>
                  </a:lnTo>
                  <a:lnTo>
                    <a:pt x="14604" y="14166"/>
                  </a:lnTo>
                  <a:lnTo>
                    <a:pt x="14598" y="14105"/>
                  </a:lnTo>
                  <a:lnTo>
                    <a:pt x="14587" y="14044"/>
                  </a:lnTo>
                  <a:lnTo>
                    <a:pt x="14582" y="13983"/>
                  </a:lnTo>
                  <a:lnTo>
                    <a:pt x="14576" y="13911"/>
                  </a:lnTo>
                  <a:lnTo>
                    <a:pt x="14576" y="13576"/>
                  </a:lnTo>
                  <a:lnTo>
                    <a:pt x="14587" y="13433"/>
                  </a:lnTo>
                  <a:lnTo>
                    <a:pt x="14593" y="13383"/>
                  </a:lnTo>
                  <a:lnTo>
                    <a:pt x="14604" y="13322"/>
                  </a:lnTo>
                  <a:lnTo>
                    <a:pt x="14614" y="13281"/>
                  </a:lnTo>
                  <a:lnTo>
                    <a:pt x="14625" y="13230"/>
                  </a:lnTo>
                  <a:lnTo>
                    <a:pt x="14642" y="13200"/>
                  </a:lnTo>
                  <a:lnTo>
                    <a:pt x="14653" y="13169"/>
                  </a:lnTo>
                  <a:lnTo>
                    <a:pt x="14675" y="13138"/>
                  </a:lnTo>
                  <a:lnTo>
                    <a:pt x="14691" y="13118"/>
                  </a:lnTo>
                  <a:lnTo>
                    <a:pt x="14735" y="13098"/>
                  </a:lnTo>
                  <a:lnTo>
                    <a:pt x="14784" y="13088"/>
                  </a:lnTo>
                  <a:lnTo>
                    <a:pt x="14822" y="13088"/>
                  </a:lnTo>
                  <a:lnTo>
                    <a:pt x="14904" y="13138"/>
                  </a:lnTo>
                  <a:lnTo>
                    <a:pt x="14915" y="13149"/>
                  </a:lnTo>
                  <a:lnTo>
                    <a:pt x="14904" y="13250"/>
                  </a:lnTo>
                  <a:lnTo>
                    <a:pt x="14844" y="13210"/>
                  </a:lnTo>
                  <a:lnTo>
                    <a:pt x="14817" y="13200"/>
                  </a:lnTo>
                  <a:lnTo>
                    <a:pt x="14784" y="13189"/>
                  </a:lnTo>
                  <a:lnTo>
                    <a:pt x="14751" y="13200"/>
                  </a:lnTo>
                  <a:lnTo>
                    <a:pt x="14724" y="13210"/>
                  </a:lnTo>
                  <a:lnTo>
                    <a:pt x="14696" y="13240"/>
                  </a:lnTo>
                  <a:lnTo>
                    <a:pt x="14680" y="13291"/>
                  </a:lnTo>
                  <a:lnTo>
                    <a:pt x="14664" y="13352"/>
                  </a:lnTo>
                  <a:lnTo>
                    <a:pt x="14653" y="13433"/>
                  </a:lnTo>
                  <a:lnTo>
                    <a:pt x="14647" y="13525"/>
                  </a:lnTo>
                  <a:lnTo>
                    <a:pt x="14642" y="13657"/>
                  </a:lnTo>
                  <a:lnTo>
                    <a:pt x="14642" y="13810"/>
                  </a:lnTo>
                  <a:lnTo>
                    <a:pt x="14647" y="13942"/>
                  </a:lnTo>
                  <a:lnTo>
                    <a:pt x="14653" y="14044"/>
                  </a:lnTo>
                  <a:lnTo>
                    <a:pt x="14664" y="14135"/>
                  </a:lnTo>
                  <a:lnTo>
                    <a:pt x="14675" y="14166"/>
                  </a:lnTo>
                  <a:lnTo>
                    <a:pt x="14680" y="14196"/>
                  </a:lnTo>
                  <a:lnTo>
                    <a:pt x="14691" y="14227"/>
                  </a:lnTo>
                  <a:lnTo>
                    <a:pt x="14702" y="14247"/>
                  </a:lnTo>
                  <a:lnTo>
                    <a:pt x="14713" y="14257"/>
                  </a:lnTo>
                  <a:lnTo>
                    <a:pt x="14724" y="14277"/>
                  </a:lnTo>
                  <a:lnTo>
                    <a:pt x="14740" y="14288"/>
                  </a:lnTo>
                  <a:lnTo>
                    <a:pt x="14751" y="14288"/>
                  </a:lnTo>
                  <a:lnTo>
                    <a:pt x="14784" y="14298"/>
                  </a:lnTo>
                  <a:lnTo>
                    <a:pt x="14817" y="14288"/>
                  </a:lnTo>
                  <a:lnTo>
                    <a:pt x="14844" y="14277"/>
                  </a:lnTo>
                  <a:lnTo>
                    <a:pt x="14904" y="14216"/>
                  </a:lnTo>
                  <a:lnTo>
                    <a:pt x="14921" y="14318"/>
                  </a:lnTo>
                  <a:lnTo>
                    <a:pt x="14893" y="14349"/>
                  </a:lnTo>
                  <a:lnTo>
                    <a:pt x="14860" y="14379"/>
                  </a:lnTo>
                  <a:lnTo>
                    <a:pt x="14844" y="14389"/>
                  </a:lnTo>
                  <a:lnTo>
                    <a:pt x="14822" y="14399"/>
                  </a:lnTo>
                  <a:lnTo>
                    <a:pt x="14778" y="14399"/>
                  </a:lnTo>
                  <a:close/>
                  <a:moveTo>
                    <a:pt x="14188" y="13138"/>
                  </a:moveTo>
                  <a:lnTo>
                    <a:pt x="14232" y="13098"/>
                  </a:lnTo>
                  <a:lnTo>
                    <a:pt x="14259" y="13088"/>
                  </a:lnTo>
                  <a:lnTo>
                    <a:pt x="14325" y="13088"/>
                  </a:lnTo>
                  <a:lnTo>
                    <a:pt x="14352" y="13098"/>
                  </a:lnTo>
                  <a:lnTo>
                    <a:pt x="14363" y="13108"/>
                  </a:lnTo>
                  <a:lnTo>
                    <a:pt x="14374" y="13128"/>
                  </a:lnTo>
                  <a:lnTo>
                    <a:pt x="14385" y="13138"/>
                  </a:lnTo>
                  <a:lnTo>
                    <a:pt x="14407" y="13179"/>
                  </a:lnTo>
                  <a:lnTo>
                    <a:pt x="14418" y="13210"/>
                  </a:lnTo>
                  <a:lnTo>
                    <a:pt x="14434" y="13301"/>
                  </a:lnTo>
                  <a:lnTo>
                    <a:pt x="14440" y="13342"/>
                  </a:lnTo>
                  <a:lnTo>
                    <a:pt x="14440" y="14379"/>
                  </a:lnTo>
                  <a:lnTo>
                    <a:pt x="14369" y="14379"/>
                  </a:lnTo>
                  <a:lnTo>
                    <a:pt x="14369" y="13332"/>
                  </a:lnTo>
                  <a:lnTo>
                    <a:pt x="14363" y="13291"/>
                  </a:lnTo>
                  <a:lnTo>
                    <a:pt x="14358" y="13261"/>
                  </a:lnTo>
                  <a:lnTo>
                    <a:pt x="14352" y="13240"/>
                  </a:lnTo>
                  <a:lnTo>
                    <a:pt x="14347" y="13230"/>
                  </a:lnTo>
                  <a:lnTo>
                    <a:pt x="14330" y="13220"/>
                  </a:lnTo>
                  <a:lnTo>
                    <a:pt x="14319" y="13200"/>
                  </a:lnTo>
                  <a:lnTo>
                    <a:pt x="14297" y="13200"/>
                  </a:lnTo>
                  <a:lnTo>
                    <a:pt x="14281" y="13189"/>
                  </a:lnTo>
                  <a:lnTo>
                    <a:pt x="14259" y="13200"/>
                  </a:lnTo>
                  <a:lnTo>
                    <a:pt x="14237" y="13200"/>
                  </a:lnTo>
                  <a:lnTo>
                    <a:pt x="14205" y="13220"/>
                  </a:lnTo>
                  <a:lnTo>
                    <a:pt x="14177" y="13250"/>
                  </a:lnTo>
                  <a:lnTo>
                    <a:pt x="14144" y="13291"/>
                  </a:lnTo>
                  <a:lnTo>
                    <a:pt x="14144" y="14379"/>
                  </a:lnTo>
                  <a:lnTo>
                    <a:pt x="14073" y="14379"/>
                  </a:lnTo>
                  <a:lnTo>
                    <a:pt x="14073" y="13108"/>
                  </a:lnTo>
                  <a:lnTo>
                    <a:pt x="14106" y="13108"/>
                  </a:lnTo>
                  <a:lnTo>
                    <a:pt x="14139" y="13240"/>
                  </a:lnTo>
                  <a:lnTo>
                    <a:pt x="14188" y="13138"/>
                  </a:lnTo>
                  <a:close/>
                  <a:moveTo>
                    <a:pt x="13833" y="13444"/>
                  </a:moveTo>
                  <a:lnTo>
                    <a:pt x="13827" y="13393"/>
                  </a:lnTo>
                  <a:lnTo>
                    <a:pt x="13827" y="13342"/>
                  </a:lnTo>
                  <a:lnTo>
                    <a:pt x="13822" y="13301"/>
                  </a:lnTo>
                  <a:lnTo>
                    <a:pt x="13811" y="13261"/>
                  </a:lnTo>
                  <a:lnTo>
                    <a:pt x="13800" y="13240"/>
                  </a:lnTo>
                  <a:lnTo>
                    <a:pt x="13756" y="13200"/>
                  </a:lnTo>
                  <a:lnTo>
                    <a:pt x="13691" y="13200"/>
                  </a:lnTo>
                  <a:lnTo>
                    <a:pt x="13614" y="13240"/>
                  </a:lnTo>
                  <a:lnTo>
                    <a:pt x="13581" y="13261"/>
                  </a:lnTo>
                  <a:lnTo>
                    <a:pt x="13565" y="13159"/>
                  </a:lnTo>
                  <a:lnTo>
                    <a:pt x="13603" y="13128"/>
                  </a:lnTo>
                  <a:lnTo>
                    <a:pt x="13642" y="13108"/>
                  </a:lnTo>
                  <a:lnTo>
                    <a:pt x="13685" y="13088"/>
                  </a:lnTo>
                  <a:lnTo>
                    <a:pt x="13773" y="13088"/>
                  </a:lnTo>
                  <a:lnTo>
                    <a:pt x="13822" y="13118"/>
                  </a:lnTo>
                  <a:lnTo>
                    <a:pt x="13833" y="13138"/>
                  </a:lnTo>
                  <a:lnTo>
                    <a:pt x="13849" y="13159"/>
                  </a:lnTo>
                  <a:lnTo>
                    <a:pt x="13860" y="13179"/>
                  </a:lnTo>
                  <a:lnTo>
                    <a:pt x="13866" y="13210"/>
                  </a:lnTo>
                  <a:lnTo>
                    <a:pt x="13877" y="13240"/>
                  </a:lnTo>
                  <a:lnTo>
                    <a:pt x="13882" y="13271"/>
                  </a:lnTo>
                  <a:lnTo>
                    <a:pt x="13888" y="13311"/>
                  </a:lnTo>
                  <a:lnTo>
                    <a:pt x="13893" y="13403"/>
                  </a:lnTo>
                  <a:lnTo>
                    <a:pt x="13898" y="13515"/>
                  </a:lnTo>
                  <a:lnTo>
                    <a:pt x="13898" y="14257"/>
                  </a:lnTo>
                  <a:lnTo>
                    <a:pt x="13909" y="14277"/>
                  </a:lnTo>
                  <a:lnTo>
                    <a:pt x="13920" y="14288"/>
                  </a:lnTo>
                  <a:lnTo>
                    <a:pt x="13937" y="14298"/>
                  </a:lnTo>
                  <a:lnTo>
                    <a:pt x="13953" y="14298"/>
                  </a:lnTo>
                  <a:lnTo>
                    <a:pt x="13959" y="14369"/>
                  </a:lnTo>
                  <a:lnTo>
                    <a:pt x="13937" y="14389"/>
                  </a:lnTo>
                  <a:lnTo>
                    <a:pt x="13909" y="14399"/>
                  </a:lnTo>
                  <a:lnTo>
                    <a:pt x="13888" y="14399"/>
                  </a:lnTo>
                  <a:lnTo>
                    <a:pt x="13871" y="14379"/>
                  </a:lnTo>
                  <a:lnTo>
                    <a:pt x="13833" y="14267"/>
                  </a:lnTo>
                  <a:lnTo>
                    <a:pt x="13789" y="14369"/>
                  </a:lnTo>
                  <a:lnTo>
                    <a:pt x="13773" y="14389"/>
                  </a:lnTo>
                  <a:lnTo>
                    <a:pt x="13756" y="14399"/>
                  </a:lnTo>
                  <a:lnTo>
                    <a:pt x="13674" y="14399"/>
                  </a:lnTo>
                  <a:lnTo>
                    <a:pt x="13642" y="14389"/>
                  </a:lnTo>
                  <a:lnTo>
                    <a:pt x="13631" y="14369"/>
                  </a:lnTo>
                  <a:lnTo>
                    <a:pt x="13614" y="14359"/>
                  </a:lnTo>
                  <a:lnTo>
                    <a:pt x="13587" y="14328"/>
                  </a:lnTo>
                  <a:lnTo>
                    <a:pt x="13576" y="14298"/>
                  </a:lnTo>
                  <a:lnTo>
                    <a:pt x="13571" y="14277"/>
                  </a:lnTo>
                  <a:lnTo>
                    <a:pt x="13554" y="14206"/>
                  </a:lnTo>
                  <a:lnTo>
                    <a:pt x="13549" y="14176"/>
                  </a:lnTo>
                  <a:lnTo>
                    <a:pt x="13543" y="14135"/>
                  </a:lnTo>
                  <a:lnTo>
                    <a:pt x="13538" y="14084"/>
                  </a:lnTo>
                  <a:lnTo>
                    <a:pt x="13538" y="14033"/>
                  </a:lnTo>
                  <a:lnTo>
                    <a:pt x="13543" y="13942"/>
                  </a:lnTo>
                  <a:lnTo>
                    <a:pt x="13543" y="13901"/>
                  </a:lnTo>
                  <a:lnTo>
                    <a:pt x="13549" y="13871"/>
                  </a:lnTo>
                  <a:lnTo>
                    <a:pt x="13565" y="13800"/>
                  </a:lnTo>
                  <a:lnTo>
                    <a:pt x="13576" y="13779"/>
                  </a:lnTo>
                  <a:lnTo>
                    <a:pt x="13587" y="13749"/>
                  </a:lnTo>
                  <a:lnTo>
                    <a:pt x="13603" y="13728"/>
                  </a:lnTo>
                  <a:lnTo>
                    <a:pt x="13614" y="13708"/>
                  </a:lnTo>
                  <a:lnTo>
                    <a:pt x="13647" y="13688"/>
                  </a:lnTo>
                  <a:lnTo>
                    <a:pt x="13685" y="13657"/>
                  </a:lnTo>
                  <a:lnTo>
                    <a:pt x="13735" y="13647"/>
                  </a:lnTo>
                  <a:lnTo>
                    <a:pt x="13833" y="13637"/>
                  </a:lnTo>
                  <a:lnTo>
                    <a:pt x="13833" y="13444"/>
                  </a:lnTo>
                  <a:close/>
                  <a:moveTo>
                    <a:pt x="13833" y="13728"/>
                  </a:moveTo>
                  <a:lnTo>
                    <a:pt x="13740" y="13738"/>
                  </a:lnTo>
                  <a:lnTo>
                    <a:pt x="13707" y="13749"/>
                  </a:lnTo>
                  <a:lnTo>
                    <a:pt x="13691" y="13759"/>
                  </a:lnTo>
                  <a:lnTo>
                    <a:pt x="13680" y="13759"/>
                  </a:lnTo>
                  <a:lnTo>
                    <a:pt x="13658" y="13779"/>
                  </a:lnTo>
                  <a:lnTo>
                    <a:pt x="13625" y="13840"/>
                  </a:lnTo>
                  <a:lnTo>
                    <a:pt x="13614" y="13891"/>
                  </a:lnTo>
                  <a:lnTo>
                    <a:pt x="13609" y="13942"/>
                  </a:lnTo>
                  <a:lnTo>
                    <a:pt x="13609" y="14145"/>
                  </a:lnTo>
                  <a:lnTo>
                    <a:pt x="13614" y="14186"/>
                  </a:lnTo>
                  <a:lnTo>
                    <a:pt x="13625" y="14227"/>
                  </a:lnTo>
                  <a:lnTo>
                    <a:pt x="13647" y="14267"/>
                  </a:lnTo>
                  <a:lnTo>
                    <a:pt x="13669" y="14288"/>
                  </a:lnTo>
                  <a:lnTo>
                    <a:pt x="13691" y="14298"/>
                  </a:lnTo>
                  <a:lnTo>
                    <a:pt x="13735" y="14298"/>
                  </a:lnTo>
                  <a:lnTo>
                    <a:pt x="13756" y="14288"/>
                  </a:lnTo>
                  <a:lnTo>
                    <a:pt x="13773" y="14277"/>
                  </a:lnTo>
                  <a:lnTo>
                    <a:pt x="13784" y="14267"/>
                  </a:lnTo>
                  <a:lnTo>
                    <a:pt x="13811" y="14227"/>
                  </a:lnTo>
                  <a:lnTo>
                    <a:pt x="13833" y="14186"/>
                  </a:lnTo>
                  <a:lnTo>
                    <a:pt x="13833" y="13728"/>
                  </a:lnTo>
                  <a:close/>
                  <a:moveTo>
                    <a:pt x="13057" y="13108"/>
                  </a:moveTo>
                  <a:lnTo>
                    <a:pt x="13122" y="13108"/>
                  </a:lnTo>
                  <a:lnTo>
                    <a:pt x="13237" y="14013"/>
                  </a:lnTo>
                  <a:lnTo>
                    <a:pt x="13264" y="14338"/>
                  </a:lnTo>
                  <a:lnTo>
                    <a:pt x="13286" y="14013"/>
                  </a:lnTo>
                  <a:lnTo>
                    <a:pt x="13401" y="13108"/>
                  </a:lnTo>
                  <a:lnTo>
                    <a:pt x="13472" y="13108"/>
                  </a:lnTo>
                  <a:lnTo>
                    <a:pt x="13297" y="14379"/>
                  </a:lnTo>
                  <a:lnTo>
                    <a:pt x="13226" y="14379"/>
                  </a:lnTo>
                  <a:lnTo>
                    <a:pt x="13057" y="13108"/>
                  </a:lnTo>
                  <a:close/>
                  <a:moveTo>
                    <a:pt x="12876" y="12650"/>
                  </a:moveTo>
                  <a:lnTo>
                    <a:pt x="12942" y="12650"/>
                  </a:lnTo>
                  <a:lnTo>
                    <a:pt x="12942" y="14379"/>
                  </a:lnTo>
                  <a:lnTo>
                    <a:pt x="12909" y="14379"/>
                  </a:lnTo>
                  <a:lnTo>
                    <a:pt x="12882" y="14247"/>
                  </a:lnTo>
                  <a:lnTo>
                    <a:pt x="12822" y="14369"/>
                  </a:lnTo>
                  <a:lnTo>
                    <a:pt x="12789" y="14389"/>
                  </a:lnTo>
                  <a:lnTo>
                    <a:pt x="12767" y="14399"/>
                  </a:lnTo>
                  <a:lnTo>
                    <a:pt x="12718" y="14399"/>
                  </a:lnTo>
                  <a:lnTo>
                    <a:pt x="12696" y="14389"/>
                  </a:lnTo>
                  <a:lnTo>
                    <a:pt x="12680" y="14379"/>
                  </a:lnTo>
                  <a:lnTo>
                    <a:pt x="12658" y="14369"/>
                  </a:lnTo>
                  <a:lnTo>
                    <a:pt x="12614" y="14288"/>
                  </a:lnTo>
                  <a:lnTo>
                    <a:pt x="12592" y="14206"/>
                  </a:lnTo>
                  <a:lnTo>
                    <a:pt x="12581" y="14155"/>
                  </a:lnTo>
                  <a:lnTo>
                    <a:pt x="12565" y="14044"/>
                  </a:lnTo>
                  <a:lnTo>
                    <a:pt x="12554" y="13901"/>
                  </a:lnTo>
                  <a:lnTo>
                    <a:pt x="12554" y="13647"/>
                  </a:lnTo>
                  <a:lnTo>
                    <a:pt x="12559" y="13566"/>
                  </a:lnTo>
                  <a:lnTo>
                    <a:pt x="12559" y="13494"/>
                  </a:lnTo>
                  <a:lnTo>
                    <a:pt x="12565" y="13433"/>
                  </a:lnTo>
                  <a:lnTo>
                    <a:pt x="12576" y="13372"/>
                  </a:lnTo>
                  <a:lnTo>
                    <a:pt x="12581" y="13322"/>
                  </a:lnTo>
                  <a:lnTo>
                    <a:pt x="12592" y="13271"/>
                  </a:lnTo>
                  <a:lnTo>
                    <a:pt x="12603" y="13230"/>
                  </a:lnTo>
                  <a:lnTo>
                    <a:pt x="12620" y="13189"/>
                  </a:lnTo>
                  <a:lnTo>
                    <a:pt x="12647" y="13138"/>
                  </a:lnTo>
                  <a:lnTo>
                    <a:pt x="12663" y="13118"/>
                  </a:lnTo>
                  <a:lnTo>
                    <a:pt x="12685" y="13108"/>
                  </a:lnTo>
                  <a:lnTo>
                    <a:pt x="12702" y="13098"/>
                  </a:lnTo>
                  <a:lnTo>
                    <a:pt x="12740" y="13088"/>
                  </a:lnTo>
                  <a:lnTo>
                    <a:pt x="12762" y="13088"/>
                  </a:lnTo>
                  <a:lnTo>
                    <a:pt x="12805" y="13108"/>
                  </a:lnTo>
                  <a:lnTo>
                    <a:pt x="12822" y="13118"/>
                  </a:lnTo>
                  <a:lnTo>
                    <a:pt x="12849" y="13159"/>
                  </a:lnTo>
                  <a:lnTo>
                    <a:pt x="12865" y="13179"/>
                  </a:lnTo>
                  <a:lnTo>
                    <a:pt x="12876" y="13200"/>
                  </a:lnTo>
                  <a:lnTo>
                    <a:pt x="12876" y="12650"/>
                  </a:lnTo>
                  <a:close/>
                  <a:moveTo>
                    <a:pt x="12876" y="13291"/>
                  </a:moveTo>
                  <a:lnTo>
                    <a:pt x="12855" y="13261"/>
                  </a:lnTo>
                  <a:lnTo>
                    <a:pt x="12827" y="13230"/>
                  </a:lnTo>
                  <a:lnTo>
                    <a:pt x="12811" y="13210"/>
                  </a:lnTo>
                  <a:lnTo>
                    <a:pt x="12789" y="13200"/>
                  </a:lnTo>
                  <a:lnTo>
                    <a:pt x="12773" y="13200"/>
                  </a:lnTo>
                  <a:lnTo>
                    <a:pt x="12751" y="13189"/>
                  </a:lnTo>
                  <a:lnTo>
                    <a:pt x="12723" y="13200"/>
                  </a:lnTo>
                  <a:lnTo>
                    <a:pt x="12707" y="13200"/>
                  </a:lnTo>
                  <a:lnTo>
                    <a:pt x="12685" y="13220"/>
                  </a:lnTo>
                  <a:lnTo>
                    <a:pt x="12674" y="13240"/>
                  </a:lnTo>
                  <a:lnTo>
                    <a:pt x="12658" y="13281"/>
                  </a:lnTo>
                  <a:lnTo>
                    <a:pt x="12641" y="13342"/>
                  </a:lnTo>
                  <a:lnTo>
                    <a:pt x="12630" y="13423"/>
                  </a:lnTo>
                  <a:lnTo>
                    <a:pt x="12625" y="13525"/>
                  </a:lnTo>
                  <a:lnTo>
                    <a:pt x="12625" y="13942"/>
                  </a:lnTo>
                  <a:lnTo>
                    <a:pt x="12630" y="14044"/>
                  </a:lnTo>
                  <a:lnTo>
                    <a:pt x="12641" y="14135"/>
                  </a:lnTo>
                  <a:lnTo>
                    <a:pt x="12658" y="14196"/>
                  </a:lnTo>
                  <a:lnTo>
                    <a:pt x="12674" y="14247"/>
                  </a:lnTo>
                  <a:lnTo>
                    <a:pt x="12696" y="14288"/>
                  </a:lnTo>
                  <a:lnTo>
                    <a:pt x="12712" y="14298"/>
                  </a:lnTo>
                  <a:lnTo>
                    <a:pt x="12723" y="14298"/>
                  </a:lnTo>
                  <a:lnTo>
                    <a:pt x="12740" y="14308"/>
                  </a:lnTo>
                  <a:lnTo>
                    <a:pt x="12773" y="14308"/>
                  </a:lnTo>
                  <a:lnTo>
                    <a:pt x="12789" y="14298"/>
                  </a:lnTo>
                  <a:lnTo>
                    <a:pt x="12800" y="14288"/>
                  </a:lnTo>
                  <a:lnTo>
                    <a:pt x="12816" y="14277"/>
                  </a:lnTo>
                  <a:lnTo>
                    <a:pt x="12844" y="14237"/>
                  </a:lnTo>
                  <a:lnTo>
                    <a:pt x="12876" y="14196"/>
                  </a:lnTo>
                  <a:lnTo>
                    <a:pt x="12876" y="13291"/>
                  </a:lnTo>
                  <a:close/>
                  <a:moveTo>
                    <a:pt x="12029" y="14379"/>
                  </a:moveTo>
                  <a:lnTo>
                    <a:pt x="11958" y="14379"/>
                  </a:lnTo>
                  <a:lnTo>
                    <a:pt x="12177" y="12783"/>
                  </a:lnTo>
                  <a:lnTo>
                    <a:pt x="12259" y="12783"/>
                  </a:lnTo>
                  <a:lnTo>
                    <a:pt x="12467" y="14379"/>
                  </a:lnTo>
                  <a:lnTo>
                    <a:pt x="12395" y="14379"/>
                  </a:lnTo>
                  <a:lnTo>
                    <a:pt x="12346" y="14013"/>
                  </a:lnTo>
                  <a:lnTo>
                    <a:pt x="12078" y="14013"/>
                  </a:lnTo>
                  <a:lnTo>
                    <a:pt x="12029" y="14379"/>
                  </a:lnTo>
                  <a:close/>
                  <a:moveTo>
                    <a:pt x="12242" y="13220"/>
                  </a:moveTo>
                  <a:lnTo>
                    <a:pt x="12215" y="12833"/>
                  </a:lnTo>
                  <a:lnTo>
                    <a:pt x="12182" y="13220"/>
                  </a:lnTo>
                  <a:lnTo>
                    <a:pt x="12089" y="13911"/>
                  </a:lnTo>
                  <a:lnTo>
                    <a:pt x="12335" y="13911"/>
                  </a:lnTo>
                  <a:lnTo>
                    <a:pt x="12242" y="13220"/>
                  </a:lnTo>
                  <a:close/>
                  <a:moveTo>
                    <a:pt x="19457" y="6122"/>
                  </a:moveTo>
                  <a:lnTo>
                    <a:pt x="18763" y="6122"/>
                  </a:lnTo>
                  <a:lnTo>
                    <a:pt x="18763" y="11389"/>
                  </a:lnTo>
                  <a:lnTo>
                    <a:pt x="18757" y="11420"/>
                  </a:lnTo>
                  <a:lnTo>
                    <a:pt x="18752" y="11440"/>
                  </a:lnTo>
                  <a:lnTo>
                    <a:pt x="18741" y="11491"/>
                  </a:lnTo>
                  <a:lnTo>
                    <a:pt x="18697" y="11572"/>
                  </a:lnTo>
                  <a:lnTo>
                    <a:pt x="18675" y="11593"/>
                  </a:lnTo>
                  <a:lnTo>
                    <a:pt x="18648" y="11613"/>
                  </a:lnTo>
                  <a:lnTo>
                    <a:pt x="18167" y="11613"/>
                  </a:lnTo>
                  <a:lnTo>
                    <a:pt x="18156" y="11603"/>
                  </a:lnTo>
                  <a:lnTo>
                    <a:pt x="18140" y="11593"/>
                  </a:lnTo>
                  <a:lnTo>
                    <a:pt x="18118" y="11572"/>
                  </a:lnTo>
                  <a:lnTo>
                    <a:pt x="18074" y="11491"/>
                  </a:lnTo>
                  <a:lnTo>
                    <a:pt x="18052" y="11389"/>
                  </a:lnTo>
                  <a:lnTo>
                    <a:pt x="18047" y="11338"/>
                  </a:lnTo>
                  <a:lnTo>
                    <a:pt x="18047" y="6122"/>
                  </a:lnTo>
                  <a:lnTo>
                    <a:pt x="17353" y="6122"/>
                  </a:lnTo>
                  <a:lnTo>
                    <a:pt x="17325" y="6111"/>
                  </a:lnTo>
                  <a:lnTo>
                    <a:pt x="17309" y="6101"/>
                  </a:lnTo>
                  <a:lnTo>
                    <a:pt x="17298" y="6091"/>
                  </a:lnTo>
                  <a:lnTo>
                    <a:pt x="17271" y="6071"/>
                  </a:lnTo>
                  <a:lnTo>
                    <a:pt x="17249" y="6040"/>
                  </a:lnTo>
                  <a:lnTo>
                    <a:pt x="17232" y="5989"/>
                  </a:lnTo>
                  <a:lnTo>
                    <a:pt x="17216" y="5949"/>
                  </a:lnTo>
                  <a:lnTo>
                    <a:pt x="17211" y="5898"/>
                  </a:lnTo>
                  <a:lnTo>
                    <a:pt x="17205" y="5837"/>
                  </a:lnTo>
                  <a:lnTo>
                    <a:pt x="17205" y="5186"/>
                  </a:lnTo>
                  <a:lnTo>
                    <a:pt x="17211" y="5135"/>
                  </a:lnTo>
                  <a:lnTo>
                    <a:pt x="17211" y="5105"/>
                  </a:lnTo>
                  <a:lnTo>
                    <a:pt x="17216" y="5084"/>
                  </a:lnTo>
                  <a:lnTo>
                    <a:pt x="17232" y="5033"/>
                  </a:lnTo>
                  <a:lnTo>
                    <a:pt x="17249" y="4993"/>
                  </a:lnTo>
                  <a:lnTo>
                    <a:pt x="17271" y="4962"/>
                  </a:lnTo>
                  <a:lnTo>
                    <a:pt x="17298" y="4932"/>
                  </a:lnTo>
                  <a:lnTo>
                    <a:pt x="17353" y="4911"/>
                  </a:lnTo>
                  <a:lnTo>
                    <a:pt x="19457" y="4911"/>
                  </a:lnTo>
                  <a:lnTo>
                    <a:pt x="19484" y="4922"/>
                  </a:lnTo>
                  <a:lnTo>
                    <a:pt x="19501" y="4922"/>
                  </a:lnTo>
                  <a:lnTo>
                    <a:pt x="19512" y="4932"/>
                  </a:lnTo>
                  <a:lnTo>
                    <a:pt x="19539" y="4962"/>
                  </a:lnTo>
                  <a:lnTo>
                    <a:pt x="19561" y="4993"/>
                  </a:lnTo>
                  <a:lnTo>
                    <a:pt x="19577" y="5033"/>
                  </a:lnTo>
                  <a:lnTo>
                    <a:pt x="19594" y="5084"/>
                  </a:lnTo>
                  <a:lnTo>
                    <a:pt x="19605" y="5186"/>
                  </a:lnTo>
                  <a:lnTo>
                    <a:pt x="19605" y="5837"/>
                  </a:lnTo>
                  <a:lnTo>
                    <a:pt x="19599" y="5898"/>
                  </a:lnTo>
                  <a:lnTo>
                    <a:pt x="19599" y="5918"/>
                  </a:lnTo>
                  <a:lnTo>
                    <a:pt x="19594" y="5949"/>
                  </a:lnTo>
                  <a:lnTo>
                    <a:pt x="19577" y="5989"/>
                  </a:lnTo>
                  <a:lnTo>
                    <a:pt x="19561" y="6040"/>
                  </a:lnTo>
                  <a:lnTo>
                    <a:pt x="19539" y="6071"/>
                  </a:lnTo>
                  <a:lnTo>
                    <a:pt x="19484" y="6111"/>
                  </a:lnTo>
                  <a:lnTo>
                    <a:pt x="19457" y="6122"/>
                  </a:lnTo>
                  <a:close/>
                  <a:moveTo>
                    <a:pt x="17063" y="11379"/>
                  </a:moveTo>
                  <a:lnTo>
                    <a:pt x="16970" y="11461"/>
                  </a:lnTo>
                  <a:lnTo>
                    <a:pt x="16883" y="11522"/>
                  </a:lnTo>
                  <a:lnTo>
                    <a:pt x="16790" y="11572"/>
                  </a:lnTo>
                  <a:lnTo>
                    <a:pt x="16741" y="11593"/>
                  </a:lnTo>
                  <a:lnTo>
                    <a:pt x="16697" y="11613"/>
                  </a:lnTo>
                  <a:lnTo>
                    <a:pt x="16511" y="11674"/>
                  </a:lnTo>
                  <a:lnTo>
                    <a:pt x="16413" y="11684"/>
                  </a:lnTo>
                  <a:lnTo>
                    <a:pt x="16238" y="11684"/>
                  </a:lnTo>
                  <a:lnTo>
                    <a:pt x="16156" y="11674"/>
                  </a:lnTo>
                  <a:lnTo>
                    <a:pt x="16003" y="11633"/>
                  </a:lnTo>
                  <a:lnTo>
                    <a:pt x="15926" y="11603"/>
                  </a:lnTo>
                  <a:lnTo>
                    <a:pt x="15855" y="11562"/>
                  </a:lnTo>
                  <a:lnTo>
                    <a:pt x="15784" y="11511"/>
                  </a:lnTo>
                  <a:lnTo>
                    <a:pt x="15653" y="11410"/>
                  </a:lnTo>
                  <a:lnTo>
                    <a:pt x="15587" y="11338"/>
                  </a:lnTo>
                  <a:lnTo>
                    <a:pt x="15467" y="11196"/>
                  </a:lnTo>
                  <a:lnTo>
                    <a:pt x="15358" y="11013"/>
                  </a:lnTo>
                  <a:lnTo>
                    <a:pt x="15309" y="10922"/>
                  </a:lnTo>
                  <a:lnTo>
                    <a:pt x="15259" y="10800"/>
                  </a:lnTo>
                  <a:lnTo>
                    <a:pt x="15172" y="10576"/>
                  </a:lnTo>
                  <a:lnTo>
                    <a:pt x="15134" y="10454"/>
                  </a:lnTo>
                  <a:lnTo>
                    <a:pt x="15095" y="10322"/>
                  </a:lnTo>
                  <a:lnTo>
                    <a:pt x="15057" y="10179"/>
                  </a:lnTo>
                  <a:lnTo>
                    <a:pt x="15030" y="10037"/>
                  </a:lnTo>
                  <a:lnTo>
                    <a:pt x="14997" y="9884"/>
                  </a:lnTo>
                  <a:lnTo>
                    <a:pt x="14970" y="9732"/>
                  </a:lnTo>
                  <a:lnTo>
                    <a:pt x="14948" y="9569"/>
                  </a:lnTo>
                  <a:lnTo>
                    <a:pt x="14926" y="9396"/>
                  </a:lnTo>
                  <a:lnTo>
                    <a:pt x="14910" y="9223"/>
                  </a:lnTo>
                  <a:lnTo>
                    <a:pt x="14899" y="9040"/>
                  </a:lnTo>
                  <a:lnTo>
                    <a:pt x="14877" y="8654"/>
                  </a:lnTo>
                  <a:lnTo>
                    <a:pt x="14871" y="8461"/>
                  </a:lnTo>
                  <a:lnTo>
                    <a:pt x="14871" y="8064"/>
                  </a:lnTo>
                  <a:lnTo>
                    <a:pt x="14877" y="7881"/>
                  </a:lnTo>
                  <a:lnTo>
                    <a:pt x="14888" y="7698"/>
                  </a:lnTo>
                  <a:lnTo>
                    <a:pt x="14899" y="7525"/>
                  </a:lnTo>
                  <a:lnTo>
                    <a:pt x="14910" y="7362"/>
                  </a:lnTo>
                  <a:lnTo>
                    <a:pt x="14926" y="7189"/>
                  </a:lnTo>
                  <a:lnTo>
                    <a:pt x="14948" y="7027"/>
                  </a:lnTo>
                  <a:lnTo>
                    <a:pt x="14970" y="6874"/>
                  </a:lnTo>
                  <a:lnTo>
                    <a:pt x="15024" y="6569"/>
                  </a:lnTo>
                  <a:lnTo>
                    <a:pt x="15057" y="6427"/>
                  </a:lnTo>
                  <a:lnTo>
                    <a:pt x="15090" y="6294"/>
                  </a:lnTo>
                  <a:lnTo>
                    <a:pt x="15128" y="6162"/>
                  </a:lnTo>
                  <a:lnTo>
                    <a:pt x="15172" y="6030"/>
                  </a:lnTo>
                  <a:lnTo>
                    <a:pt x="15210" y="5908"/>
                  </a:lnTo>
                  <a:lnTo>
                    <a:pt x="15309" y="5684"/>
                  </a:lnTo>
                  <a:lnTo>
                    <a:pt x="15358" y="5583"/>
                  </a:lnTo>
                  <a:lnTo>
                    <a:pt x="15412" y="5481"/>
                  </a:lnTo>
                  <a:lnTo>
                    <a:pt x="15467" y="5389"/>
                  </a:lnTo>
                  <a:lnTo>
                    <a:pt x="15494" y="5349"/>
                  </a:lnTo>
                  <a:lnTo>
                    <a:pt x="15527" y="5308"/>
                  </a:lnTo>
                  <a:lnTo>
                    <a:pt x="15587" y="5227"/>
                  </a:lnTo>
                  <a:lnTo>
                    <a:pt x="15653" y="5155"/>
                  </a:lnTo>
                  <a:lnTo>
                    <a:pt x="15784" y="5033"/>
                  </a:lnTo>
                  <a:lnTo>
                    <a:pt x="15855" y="4983"/>
                  </a:lnTo>
                  <a:lnTo>
                    <a:pt x="15932" y="4942"/>
                  </a:lnTo>
                  <a:lnTo>
                    <a:pt x="16003" y="4911"/>
                  </a:lnTo>
                  <a:lnTo>
                    <a:pt x="16085" y="4881"/>
                  </a:lnTo>
                  <a:lnTo>
                    <a:pt x="16161" y="4861"/>
                  </a:lnTo>
                  <a:lnTo>
                    <a:pt x="16243" y="4850"/>
                  </a:lnTo>
                  <a:lnTo>
                    <a:pt x="16331" y="4840"/>
                  </a:lnTo>
                  <a:lnTo>
                    <a:pt x="16495" y="4861"/>
                  </a:lnTo>
                  <a:lnTo>
                    <a:pt x="16582" y="4871"/>
                  </a:lnTo>
                  <a:lnTo>
                    <a:pt x="16757" y="4932"/>
                  </a:lnTo>
                  <a:lnTo>
                    <a:pt x="16801" y="4952"/>
                  </a:lnTo>
                  <a:lnTo>
                    <a:pt x="16932" y="5044"/>
                  </a:lnTo>
                  <a:lnTo>
                    <a:pt x="17014" y="5125"/>
                  </a:lnTo>
                  <a:lnTo>
                    <a:pt x="17041" y="5155"/>
                  </a:lnTo>
                  <a:lnTo>
                    <a:pt x="17063" y="5186"/>
                  </a:lnTo>
                  <a:lnTo>
                    <a:pt x="17079" y="5227"/>
                  </a:lnTo>
                  <a:lnTo>
                    <a:pt x="17090" y="5277"/>
                  </a:lnTo>
                  <a:lnTo>
                    <a:pt x="17096" y="5328"/>
                  </a:lnTo>
                  <a:lnTo>
                    <a:pt x="17101" y="5369"/>
                  </a:lnTo>
                  <a:lnTo>
                    <a:pt x="17096" y="5420"/>
                  </a:lnTo>
                  <a:lnTo>
                    <a:pt x="17085" y="5481"/>
                  </a:lnTo>
                  <a:lnTo>
                    <a:pt x="16943" y="5999"/>
                  </a:lnTo>
                  <a:lnTo>
                    <a:pt x="16932" y="6040"/>
                  </a:lnTo>
                  <a:lnTo>
                    <a:pt x="16899" y="6101"/>
                  </a:lnTo>
                  <a:lnTo>
                    <a:pt x="16877" y="6122"/>
                  </a:lnTo>
                  <a:lnTo>
                    <a:pt x="16855" y="6132"/>
                  </a:lnTo>
                  <a:lnTo>
                    <a:pt x="16828" y="6132"/>
                  </a:lnTo>
                  <a:lnTo>
                    <a:pt x="16773" y="6111"/>
                  </a:lnTo>
                  <a:lnTo>
                    <a:pt x="16735" y="6081"/>
                  </a:lnTo>
                  <a:lnTo>
                    <a:pt x="16691" y="6050"/>
                  </a:lnTo>
                  <a:lnTo>
                    <a:pt x="16642" y="6020"/>
                  </a:lnTo>
                  <a:lnTo>
                    <a:pt x="16598" y="5999"/>
                  </a:lnTo>
                  <a:lnTo>
                    <a:pt x="16500" y="5969"/>
                  </a:lnTo>
                  <a:lnTo>
                    <a:pt x="16451" y="5959"/>
                  </a:lnTo>
                  <a:lnTo>
                    <a:pt x="16353" y="5959"/>
                  </a:lnTo>
                  <a:lnTo>
                    <a:pt x="16314" y="5969"/>
                  </a:lnTo>
                  <a:lnTo>
                    <a:pt x="16227" y="5989"/>
                  </a:lnTo>
                  <a:lnTo>
                    <a:pt x="16112" y="6050"/>
                  </a:lnTo>
                  <a:lnTo>
                    <a:pt x="16074" y="6081"/>
                  </a:lnTo>
                  <a:lnTo>
                    <a:pt x="16041" y="6111"/>
                  </a:lnTo>
                  <a:lnTo>
                    <a:pt x="16008" y="6152"/>
                  </a:lnTo>
                  <a:lnTo>
                    <a:pt x="15943" y="6244"/>
                  </a:lnTo>
                  <a:lnTo>
                    <a:pt x="15910" y="6294"/>
                  </a:lnTo>
                  <a:lnTo>
                    <a:pt x="15882" y="6345"/>
                  </a:lnTo>
                  <a:lnTo>
                    <a:pt x="15855" y="6406"/>
                  </a:lnTo>
                  <a:lnTo>
                    <a:pt x="15801" y="6549"/>
                  </a:lnTo>
                  <a:lnTo>
                    <a:pt x="15779" y="6620"/>
                  </a:lnTo>
                  <a:lnTo>
                    <a:pt x="15757" y="6701"/>
                  </a:lnTo>
                  <a:lnTo>
                    <a:pt x="15713" y="6884"/>
                  </a:lnTo>
                  <a:lnTo>
                    <a:pt x="15697" y="6976"/>
                  </a:lnTo>
                  <a:lnTo>
                    <a:pt x="15664" y="7189"/>
                  </a:lnTo>
                  <a:lnTo>
                    <a:pt x="15653" y="7301"/>
                  </a:lnTo>
                  <a:lnTo>
                    <a:pt x="15631" y="7545"/>
                  </a:lnTo>
                  <a:lnTo>
                    <a:pt x="15626" y="7677"/>
                  </a:lnTo>
                  <a:lnTo>
                    <a:pt x="15615" y="7810"/>
                  </a:lnTo>
                  <a:lnTo>
                    <a:pt x="15615" y="7952"/>
                  </a:lnTo>
                  <a:lnTo>
                    <a:pt x="15609" y="8105"/>
                  </a:lnTo>
                  <a:lnTo>
                    <a:pt x="15609" y="8410"/>
                  </a:lnTo>
                  <a:lnTo>
                    <a:pt x="15615" y="8552"/>
                  </a:lnTo>
                  <a:lnTo>
                    <a:pt x="15615" y="8694"/>
                  </a:lnTo>
                  <a:lnTo>
                    <a:pt x="15620" y="8827"/>
                  </a:lnTo>
                  <a:lnTo>
                    <a:pt x="15631" y="8959"/>
                  </a:lnTo>
                  <a:lnTo>
                    <a:pt x="15642" y="9081"/>
                  </a:lnTo>
                  <a:lnTo>
                    <a:pt x="15664" y="9305"/>
                  </a:lnTo>
                  <a:lnTo>
                    <a:pt x="15691" y="9508"/>
                  </a:lnTo>
                  <a:lnTo>
                    <a:pt x="15708" y="9599"/>
                  </a:lnTo>
                  <a:lnTo>
                    <a:pt x="15729" y="9691"/>
                  </a:lnTo>
                  <a:lnTo>
                    <a:pt x="15773" y="9854"/>
                  </a:lnTo>
                  <a:lnTo>
                    <a:pt x="15822" y="9996"/>
                  </a:lnTo>
                  <a:lnTo>
                    <a:pt x="15844" y="10067"/>
                  </a:lnTo>
                  <a:lnTo>
                    <a:pt x="15904" y="10179"/>
                  </a:lnTo>
                  <a:lnTo>
                    <a:pt x="15937" y="10230"/>
                  </a:lnTo>
                  <a:lnTo>
                    <a:pt x="15964" y="10281"/>
                  </a:lnTo>
                  <a:lnTo>
                    <a:pt x="16003" y="10322"/>
                  </a:lnTo>
                  <a:lnTo>
                    <a:pt x="16036" y="10352"/>
                  </a:lnTo>
                  <a:lnTo>
                    <a:pt x="16074" y="10393"/>
                  </a:lnTo>
                  <a:lnTo>
                    <a:pt x="16112" y="10413"/>
                  </a:lnTo>
                  <a:lnTo>
                    <a:pt x="16150" y="10444"/>
                  </a:lnTo>
                  <a:lnTo>
                    <a:pt x="16189" y="10464"/>
                  </a:lnTo>
                  <a:lnTo>
                    <a:pt x="16232" y="10484"/>
                  </a:lnTo>
                  <a:lnTo>
                    <a:pt x="16320" y="10505"/>
                  </a:lnTo>
                  <a:lnTo>
                    <a:pt x="16407" y="10515"/>
                  </a:lnTo>
                  <a:lnTo>
                    <a:pt x="16451" y="10505"/>
                  </a:lnTo>
                  <a:lnTo>
                    <a:pt x="16500" y="10494"/>
                  </a:lnTo>
                  <a:lnTo>
                    <a:pt x="16604" y="10454"/>
                  </a:lnTo>
                  <a:lnTo>
                    <a:pt x="16653" y="10433"/>
                  </a:lnTo>
                  <a:lnTo>
                    <a:pt x="16702" y="10403"/>
                  </a:lnTo>
                  <a:lnTo>
                    <a:pt x="16757" y="10372"/>
                  </a:lnTo>
                  <a:lnTo>
                    <a:pt x="16801" y="10332"/>
                  </a:lnTo>
                  <a:lnTo>
                    <a:pt x="16828" y="10322"/>
                  </a:lnTo>
                  <a:lnTo>
                    <a:pt x="16850" y="10311"/>
                  </a:lnTo>
                  <a:lnTo>
                    <a:pt x="16877" y="10311"/>
                  </a:lnTo>
                  <a:lnTo>
                    <a:pt x="16921" y="10332"/>
                  </a:lnTo>
                  <a:lnTo>
                    <a:pt x="16943" y="10362"/>
                  </a:lnTo>
                  <a:lnTo>
                    <a:pt x="16954" y="10372"/>
                  </a:lnTo>
                  <a:lnTo>
                    <a:pt x="16970" y="10433"/>
                  </a:lnTo>
                  <a:lnTo>
                    <a:pt x="17112" y="11044"/>
                  </a:lnTo>
                  <a:lnTo>
                    <a:pt x="17118" y="11105"/>
                  </a:lnTo>
                  <a:lnTo>
                    <a:pt x="17123" y="11155"/>
                  </a:lnTo>
                  <a:lnTo>
                    <a:pt x="17123" y="11206"/>
                  </a:lnTo>
                  <a:lnTo>
                    <a:pt x="17118" y="11247"/>
                  </a:lnTo>
                  <a:lnTo>
                    <a:pt x="17107" y="11298"/>
                  </a:lnTo>
                  <a:lnTo>
                    <a:pt x="17096" y="11328"/>
                  </a:lnTo>
                  <a:lnTo>
                    <a:pt x="17079" y="11359"/>
                  </a:lnTo>
                  <a:lnTo>
                    <a:pt x="17063" y="11379"/>
                  </a:lnTo>
                  <a:close/>
                  <a:moveTo>
                    <a:pt x="14713" y="11613"/>
                  </a:moveTo>
                  <a:lnTo>
                    <a:pt x="14199" y="11613"/>
                  </a:lnTo>
                  <a:lnTo>
                    <a:pt x="14172" y="11603"/>
                  </a:lnTo>
                  <a:lnTo>
                    <a:pt x="14139" y="11583"/>
                  </a:lnTo>
                  <a:lnTo>
                    <a:pt x="14095" y="11522"/>
                  </a:lnTo>
                  <a:lnTo>
                    <a:pt x="14073" y="11471"/>
                  </a:lnTo>
                  <a:lnTo>
                    <a:pt x="14057" y="11430"/>
                  </a:lnTo>
                  <a:lnTo>
                    <a:pt x="14046" y="11369"/>
                  </a:lnTo>
                  <a:lnTo>
                    <a:pt x="13877" y="10128"/>
                  </a:lnTo>
                  <a:lnTo>
                    <a:pt x="12844" y="10128"/>
                  </a:lnTo>
                  <a:lnTo>
                    <a:pt x="12685" y="11369"/>
                  </a:lnTo>
                  <a:lnTo>
                    <a:pt x="12680" y="11400"/>
                  </a:lnTo>
                  <a:lnTo>
                    <a:pt x="12674" y="11420"/>
                  </a:lnTo>
                  <a:lnTo>
                    <a:pt x="12658" y="11471"/>
                  </a:lnTo>
                  <a:lnTo>
                    <a:pt x="12641" y="11511"/>
                  </a:lnTo>
                  <a:lnTo>
                    <a:pt x="12620" y="11552"/>
                  </a:lnTo>
                  <a:lnTo>
                    <a:pt x="12592" y="11572"/>
                  </a:lnTo>
                  <a:lnTo>
                    <a:pt x="12565" y="11603"/>
                  </a:lnTo>
                  <a:lnTo>
                    <a:pt x="12532" y="11613"/>
                  </a:lnTo>
                  <a:lnTo>
                    <a:pt x="12024" y="11613"/>
                  </a:lnTo>
                  <a:lnTo>
                    <a:pt x="11991" y="11583"/>
                  </a:lnTo>
                  <a:lnTo>
                    <a:pt x="11969" y="11552"/>
                  </a:lnTo>
                  <a:lnTo>
                    <a:pt x="11947" y="11511"/>
                  </a:lnTo>
                  <a:lnTo>
                    <a:pt x="11942" y="11481"/>
                  </a:lnTo>
                  <a:lnTo>
                    <a:pt x="11936" y="11461"/>
                  </a:lnTo>
                  <a:lnTo>
                    <a:pt x="11931" y="11430"/>
                  </a:lnTo>
                  <a:lnTo>
                    <a:pt x="11931" y="11308"/>
                  </a:lnTo>
                  <a:lnTo>
                    <a:pt x="11936" y="11267"/>
                  </a:lnTo>
                  <a:lnTo>
                    <a:pt x="12860" y="5155"/>
                  </a:lnTo>
                  <a:lnTo>
                    <a:pt x="12871" y="5105"/>
                  </a:lnTo>
                  <a:lnTo>
                    <a:pt x="12876" y="5084"/>
                  </a:lnTo>
                  <a:lnTo>
                    <a:pt x="12887" y="5064"/>
                  </a:lnTo>
                  <a:lnTo>
                    <a:pt x="12909" y="5013"/>
                  </a:lnTo>
                  <a:lnTo>
                    <a:pt x="12931" y="4983"/>
                  </a:lnTo>
                  <a:lnTo>
                    <a:pt x="12958" y="4952"/>
                  </a:lnTo>
                  <a:lnTo>
                    <a:pt x="12986" y="4932"/>
                  </a:lnTo>
                  <a:lnTo>
                    <a:pt x="13019" y="4922"/>
                  </a:lnTo>
                  <a:lnTo>
                    <a:pt x="13046" y="4911"/>
                  </a:lnTo>
                  <a:lnTo>
                    <a:pt x="13658" y="4911"/>
                  </a:lnTo>
                  <a:lnTo>
                    <a:pt x="13713" y="4932"/>
                  </a:lnTo>
                  <a:lnTo>
                    <a:pt x="13745" y="4952"/>
                  </a:lnTo>
                  <a:lnTo>
                    <a:pt x="13767" y="4983"/>
                  </a:lnTo>
                  <a:lnTo>
                    <a:pt x="13795" y="5013"/>
                  </a:lnTo>
                  <a:lnTo>
                    <a:pt x="13811" y="5064"/>
                  </a:lnTo>
                  <a:lnTo>
                    <a:pt x="13822" y="5084"/>
                  </a:lnTo>
                  <a:lnTo>
                    <a:pt x="13827" y="5105"/>
                  </a:lnTo>
                  <a:lnTo>
                    <a:pt x="13844" y="5155"/>
                  </a:lnTo>
                  <a:lnTo>
                    <a:pt x="14833" y="11267"/>
                  </a:lnTo>
                  <a:lnTo>
                    <a:pt x="14839" y="11338"/>
                  </a:lnTo>
                  <a:lnTo>
                    <a:pt x="14839" y="11400"/>
                  </a:lnTo>
                  <a:lnTo>
                    <a:pt x="14833" y="11461"/>
                  </a:lnTo>
                  <a:lnTo>
                    <a:pt x="14828" y="11481"/>
                  </a:lnTo>
                  <a:lnTo>
                    <a:pt x="14822" y="11511"/>
                  </a:lnTo>
                  <a:lnTo>
                    <a:pt x="14817" y="11532"/>
                  </a:lnTo>
                  <a:lnTo>
                    <a:pt x="14795" y="11572"/>
                  </a:lnTo>
                  <a:lnTo>
                    <a:pt x="14778" y="11583"/>
                  </a:lnTo>
                  <a:lnTo>
                    <a:pt x="14768" y="11603"/>
                  </a:lnTo>
                  <a:lnTo>
                    <a:pt x="14751" y="11613"/>
                  </a:lnTo>
                  <a:lnTo>
                    <a:pt x="14713" y="11613"/>
                  </a:lnTo>
                  <a:close/>
                  <a:moveTo>
                    <a:pt x="13428" y="6630"/>
                  </a:moveTo>
                  <a:lnTo>
                    <a:pt x="13412" y="6508"/>
                  </a:lnTo>
                  <a:lnTo>
                    <a:pt x="13401" y="6376"/>
                  </a:lnTo>
                  <a:lnTo>
                    <a:pt x="13379" y="6101"/>
                  </a:lnTo>
                  <a:lnTo>
                    <a:pt x="13363" y="5816"/>
                  </a:lnTo>
                  <a:lnTo>
                    <a:pt x="13346" y="5583"/>
                  </a:lnTo>
                  <a:lnTo>
                    <a:pt x="13336" y="5827"/>
                  </a:lnTo>
                  <a:lnTo>
                    <a:pt x="13319" y="6101"/>
                  </a:lnTo>
                  <a:lnTo>
                    <a:pt x="13297" y="6376"/>
                  </a:lnTo>
                  <a:lnTo>
                    <a:pt x="13270" y="6630"/>
                  </a:lnTo>
                  <a:lnTo>
                    <a:pt x="12991" y="8938"/>
                  </a:lnTo>
                  <a:lnTo>
                    <a:pt x="13718" y="8938"/>
                  </a:lnTo>
                  <a:lnTo>
                    <a:pt x="13428" y="663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42" name="Shape"/>
            <p:cNvSpPr/>
            <p:nvPr/>
          </p:nvSpPr>
          <p:spPr>
            <a:xfrm>
              <a:off x="462749" y="-1"/>
              <a:ext cx="474038" cy="803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7" y="0"/>
                  </a:moveTo>
                  <a:lnTo>
                    <a:pt x="10571" y="271"/>
                  </a:lnTo>
                  <a:lnTo>
                    <a:pt x="10985" y="555"/>
                  </a:lnTo>
                  <a:lnTo>
                    <a:pt x="11421" y="865"/>
                  </a:lnTo>
                  <a:lnTo>
                    <a:pt x="11857" y="1201"/>
                  </a:lnTo>
                  <a:lnTo>
                    <a:pt x="12293" y="1550"/>
                  </a:lnTo>
                  <a:lnTo>
                    <a:pt x="12728" y="1911"/>
                  </a:lnTo>
                  <a:lnTo>
                    <a:pt x="13186" y="2286"/>
                  </a:lnTo>
                  <a:lnTo>
                    <a:pt x="13622" y="2687"/>
                  </a:lnTo>
                  <a:lnTo>
                    <a:pt x="14538" y="3513"/>
                  </a:lnTo>
                  <a:lnTo>
                    <a:pt x="14973" y="3953"/>
                  </a:lnTo>
                  <a:lnTo>
                    <a:pt x="15431" y="4392"/>
                  </a:lnTo>
                  <a:lnTo>
                    <a:pt x="16303" y="5322"/>
                  </a:lnTo>
                  <a:lnTo>
                    <a:pt x="16717" y="5787"/>
                  </a:lnTo>
                  <a:lnTo>
                    <a:pt x="17545" y="6769"/>
                  </a:lnTo>
                  <a:lnTo>
                    <a:pt x="17938" y="7260"/>
                  </a:lnTo>
                  <a:lnTo>
                    <a:pt x="18330" y="7764"/>
                  </a:lnTo>
                  <a:lnTo>
                    <a:pt x="18701" y="8267"/>
                  </a:lnTo>
                  <a:lnTo>
                    <a:pt x="19049" y="8771"/>
                  </a:lnTo>
                  <a:lnTo>
                    <a:pt x="19376" y="9275"/>
                  </a:lnTo>
                  <a:lnTo>
                    <a:pt x="19703" y="9792"/>
                  </a:lnTo>
                  <a:lnTo>
                    <a:pt x="20008" y="10296"/>
                  </a:lnTo>
                  <a:lnTo>
                    <a:pt x="20270" y="10813"/>
                  </a:lnTo>
                  <a:lnTo>
                    <a:pt x="20531" y="11317"/>
                  </a:lnTo>
                  <a:lnTo>
                    <a:pt x="20749" y="11834"/>
                  </a:lnTo>
                  <a:lnTo>
                    <a:pt x="20967" y="12338"/>
                  </a:lnTo>
                  <a:lnTo>
                    <a:pt x="21142" y="12829"/>
                  </a:lnTo>
                  <a:lnTo>
                    <a:pt x="21294" y="13333"/>
                  </a:lnTo>
                  <a:lnTo>
                    <a:pt x="21425" y="13836"/>
                  </a:lnTo>
                  <a:lnTo>
                    <a:pt x="21512" y="14314"/>
                  </a:lnTo>
                  <a:lnTo>
                    <a:pt x="21556" y="14792"/>
                  </a:lnTo>
                  <a:lnTo>
                    <a:pt x="21600" y="15257"/>
                  </a:lnTo>
                  <a:lnTo>
                    <a:pt x="21578" y="15723"/>
                  </a:lnTo>
                  <a:lnTo>
                    <a:pt x="21534" y="16162"/>
                  </a:lnTo>
                  <a:lnTo>
                    <a:pt x="21447" y="16601"/>
                  </a:lnTo>
                  <a:lnTo>
                    <a:pt x="21338" y="17027"/>
                  </a:lnTo>
                  <a:lnTo>
                    <a:pt x="21164" y="17441"/>
                  </a:lnTo>
                  <a:lnTo>
                    <a:pt x="20967" y="17841"/>
                  </a:lnTo>
                  <a:lnTo>
                    <a:pt x="20706" y="18216"/>
                  </a:lnTo>
                  <a:lnTo>
                    <a:pt x="20423" y="18590"/>
                  </a:lnTo>
                  <a:lnTo>
                    <a:pt x="20074" y="18939"/>
                  </a:lnTo>
                  <a:lnTo>
                    <a:pt x="19703" y="19275"/>
                  </a:lnTo>
                  <a:lnTo>
                    <a:pt x="19267" y="19585"/>
                  </a:lnTo>
                  <a:lnTo>
                    <a:pt x="18788" y="19882"/>
                  </a:lnTo>
                  <a:lnTo>
                    <a:pt x="18243" y="20154"/>
                  </a:lnTo>
                  <a:lnTo>
                    <a:pt x="17654" y="20412"/>
                  </a:lnTo>
                  <a:lnTo>
                    <a:pt x="17022" y="20645"/>
                  </a:lnTo>
                  <a:lnTo>
                    <a:pt x="16325" y="20851"/>
                  </a:lnTo>
                  <a:lnTo>
                    <a:pt x="15584" y="21045"/>
                  </a:lnTo>
                  <a:lnTo>
                    <a:pt x="14756" y="21200"/>
                  </a:lnTo>
                  <a:lnTo>
                    <a:pt x="13884" y="21342"/>
                  </a:lnTo>
                  <a:lnTo>
                    <a:pt x="12968" y="21445"/>
                  </a:lnTo>
                  <a:lnTo>
                    <a:pt x="11966" y="21523"/>
                  </a:lnTo>
                  <a:lnTo>
                    <a:pt x="10919" y="21588"/>
                  </a:lnTo>
                  <a:lnTo>
                    <a:pt x="9786" y="21600"/>
                  </a:lnTo>
                  <a:lnTo>
                    <a:pt x="8609" y="21600"/>
                  </a:lnTo>
                  <a:lnTo>
                    <a:pt x="7345" y="21562"/>
                  </a:lnTo>
                  <a:lnTo>
                    <a:pt x="6015" y="21497"/>
                  </a:lnTo>
                  <a:lnTo>
                    <a:pt x="4620" y="21394"/>
                  </a:lnTo>
                  <a:lnTo>
                    <a:pt x="3160" y="21265"/>
                  </a:lnTo>
                  <a:lnTo>
                    <a:pt x="1634" y="21097"/>
                  </a:lnTo>
                  <a:lnTo>
                    <a:pt x="0" y="20890"/>
                  </a:lnTo>
                  <a:lnTo>
                    <a:pt x="1394" y="20825"/>
                  </a:lnTo>
                  <a:lnTo>
                    <a:pt x="2724" y="20761"/>
                  </a:lnTo>
                  <a:lnTo>
                    <a:pt x="3966" y="20657"/>
                  </a:lnTo>
                  <a:lnTo>
                    <a:pt x="5165" y="20541"/>
                  </a:lnTo>
                  <a:lnTo>
                    <a:pt x="6277" y="20399"/>
                  </a:lnTo>
                  <a:lnTo>
                    <a:pt x="7323" y="20244"/>
                  </a:lnTo>
                  <a:lnTo>
                    <a:pt x="8326" y="20076"/>
                  </a:lnTo>
                  <a:lnTo>
                    <a:pt x="9263" y="19882"/>
                  </a:lnTo>
                  <a:lnTo>
                    <a:pt x="10135" y="19663"/>
                  </a:lnTo>
                  <a:lnTo>
                    <a:pt x="10963" y="19443"/>
                  </a:lnTo>
                  <a:lnTo>
                    <a:pt x="11704" y="19198"/>
                  </a:lnTo>
                  <a:lnTo>
                    <a:pt x="12423" y="18939"/>
                  </a:lnTo>
                  <a:lnTo>
                    <a:pt x="13077" y="18668"/>
                  </a:lnTo>
                  <a:lnTo>
                    <a:pt x="13666" y="18371"/>
                  </a:lnTo>
                  <a:lnTo>
                    <a:pt x="14232" y="18074"/>
                  </a:lnTo>
                  <a:lnTo>
                    <a:pt x="14734" y="17764"/>
                  </a:lnTo>
                  <a:lnTo>
                    <a:pt x="15191" y="17428"/>
                  </a:lnTo>
                  <a:lnTo>
                    <a:pt x="15584" y="17092"/>
                  </a:lnTo>
                  <a:lnTo>
                    <a:pt x="15954" y="16743"/>
                  </a:lnTo>
                  <a:lnTo>
                    <a:pt x="16281" y="16381"/>
                  </a:lnTo>
                  <a:lnTo>
                    <a:pt x="16565" y="16020"/>
                  </a:lnTo>
                  <a:lnTo>
                    <a:pt x="16804" y="15632"/>
                  </a:lnTo>
                  <a:lnTo>
                    <a:pt x="17001" y="15245"/>
                  </a:lnTo>
                  <a:lnTo>
                    <a:pt x="17175" y="14857"/>
                  </a:lnTo>
                  <a:lnTo>
                    <a:pt x="17284" y="14456"/>
                  </a:lnTo>
                  <a:lnTo>
                    <a:pt x="17393" y="14043"/>
                  </a:lnTo>
                  <a:lnTo>
                    <a:pt x="17458" y="13617"/>
                  </a:lnTo>
                  <a:lnTo>
                    <a:pt x="17480" y="13203"/>
                  </a:lnTo>
                  <a:lnTo>
                    <a:pt x="17480" y="12777"/>
                  </a:lnTo>
                  <a:lnTo>
                    <a:pt x="17458" y="12351"/>
                  </a:lnTo>
                  <a:lnTo>
                    <a:pt x="17393" y="11912"/>
                  </a:lnTo>
                  <a:lnTo>
                    <a:pt x="17327" y="11485"/>
                  </a:lnTo>
                  <a:lnTo>
                    <a:pt x="17218" y="11046"/>
                  </a:lnTo>
                  <a:lnTo>
                    <a:pt x="16957" y="10166"/>
                  </a:lnTo>
                  <a:lnTo>
                    <a:pt x="16783" y="9727"/>
                  </a:lnTo>
                  <a:lnTo>
                    <a:pt x="16586" y="9288"/>
                  </a:lnTo>
                  <a:lnTo>
                    <a:pt x="16390" y="8862"/>
                  </a:lnTo>
                  <a:lnTo>
                    <a:pt x="16172" y="8422"/>
                  </a:lnTo>
                  <a:lnTo>
                    <a:pt x="15954" y="7996"/>
                  </a:lnTo>
                  <a:lnTo>
                    <a:pt x="15715" y="7557"/>
                  </a:lnTo>
                  <a:lnTo>
                    <a:pt x="15453" y="7131"/>
                  </a:lnTo>
                  <a:lnTo>
                    <a:pt x="15191" y="6717"/>
                  </a:lnTo>
                  <a:lnTo>
                    <a:pt x="14930" y="6291"/>
                  </a:lnTo>
                  <a:lnTo>
                    <a:pt x="14647" y="5890"/>
                  </a:lnTo>
                  <a:lnTo>
                    <a:pt x="14363" y="5477"/>
                  </a:lnTo>
                  <a:lnTo>
                    <a:pt x="13796" y="4689"/>
                  </a:lnTo>
                  <a:lnTo>
                    <a:pt x="13230" y="3940"/>
                  </a:lnTo>
                  <a:lnTo>
                    <a:pt x="12663" y="3216"/>
                  </a:lnTo>
                  <a:lnTo>
                    <a:pt x="11617" y="1924"/>
                  </a:lnTo>
                  <a:lnTo>
                    <a:pt x="10767" y="826"/>
                  </a:lnTo>
                  <a:lnTo>
                    <a:pt x="10418" y="374"/>
                  </a:lnTo>
                  <a:lnTo>
                    <a:pt x="10287" y="180"/>
                  </a:lnTo>
                  <a:lnTo>
                    <a:pt x="10157" y="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43" name="Shape"/>
            <p:cNvSpPr/>
            <p:nvPr/>
          </p:nvSpPr>
          <p:spPr>
            <a:xfrm>
              <a:off x="449205" y="72265"/>
              <a:ext cx="325040" cy="609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12" y="0"/>
                  </a:moveTo>
                  <a:lnTo>
                    <a:pt x="12280" y="562"/>
                  </a:lnTo>
                  <a:lnTo>
                    <a:pt x="13011" y="1210"/>
                  </a:lnTo>
                  <a:lnTo>
                    <a:pt x="13775" y="1909"/>
                  </a:lnTo>
                  <a:lnTo>
                    <a:pt x="14570" y="2659"/>
                  </a:lnTo>
                  <a:lnTo>
                    <a:pt x="15365" y="3460"/>
                  </a:lnTo>
                  <a:lnTo>
                    <a:pt x="16161" y="4313"/>
                  </a:lnTo>
                  <a:lnTo>
                    <a:pt x="16924" y="5182"/>
                  </a:lnTo>
                  <a:lnTo>
                    <a:pt x="17688" y="6103"/>
                  </a:lnTo>
                  <a:lnTo>
                    <a:pt x="18419" y="7040"/>
                  </a:lnTo>
                  <a:lnTo>
                    <a:pt x="18737" y="7518"/>
                  </a:lnTo>
                  <a:lnTo>
                    <a:pt x="19087" y="7995"/>
                  </a:lnTo>
                  <a:lnTo>
                    <a:pt x="19692" y="8950"/>
                  </a:lnTo>
                  <a:lnTo>
                    <a:pt x="19978" y="9444"/>
                  </a:lnTo>
                  <a:lnTo>
                    <a:pt x="20264" y="9922"/>
                  </a:lnTo>
                  <a:lnTo>
                    <a:pt x="20487" y="10416"/>
                  </a:lnTo>
                  <a:lnTo>
                    <a:pt x="20742" y="10893"/>
                  </a:lnTo>
                  <a:lnTo>
                    <a:pt x="20932" y="11388"/>
                  </a:lnTo>
                  <a:lnTo>
                    <a:pt x="21123" y="11865"/>
                  </a:lnTo>
                  <a:lnTo>
                    <a:pt x="21282" y="12342"/>
                  </a:lnTo>
                  <a:lnTo>
                    <a:pt x="21410" y="12820"/>
                  </a:lnTo>
                  <a:lnTo>
                    <a:pt x="21505" y="13280"/>
                  </a:lnTo>
                  <a:lnTo>
                    <a:pt x="21569" y="13757"/>
                  </a:lnTo>
                  <a:lnTo>
                    <a:pt x="21600" y="14218"/>
                  </a:lnTo>
                  <a:lnTo>
                    <a:pt x="21600" y="15104"/>
                  </a:lnTo>
                  <a:lnTo>
                    <a:pt x="21537" y="15564"/>
                  </a:lnTo>
                  <a:lnTo>
                    <a:pt x="21441" y="15991"/>
                  </a:lnTo>
                  <a:lnTo>
                    <a:pt x="21123" y="16809"/>
                  </a:lnTo>
                  <a:lnTo>
                    <a:pt x="20901" y="17201"/>
                  </a:lnTo>
                  <a:lnTo>
                    <a:pt x="20646" y="17593"/>
                  </a:lnTo>
                  <a:lnTo>
                    <a:pt x="20360" y="17968"/>
                  </a:lnTo>
                  <a:lnTo>
                    <a:pt x="20010" y="18326"/>
                  </a:lnTo>
                  <a:lnTo>
                    <a:pt x="19628" y="18667"/>
                  </a:lnTo>
                  <a:lnTo>
                    <a:pt x="19183" y="18991"/>
                  </a:lnTo>
                  <a:lnTo>
                    <a:pt x="18706" y="19298"/>
                  </a:lnTo>
                  <a:lnTo>
                    <a:pt x="18165" y="19605"/>
                  </a:lnTo>
                  <a:lnTo>
                    <a:pt x="17560" y="19878"/>
                  </a:lnTo>
                  <a:lnTo>
                    <a:pt x="16924" y="20133"/>
                  </a:lnTo>
                  <a:lnTo>
                    <a:pt x="16224" y="20372"/>
                  </a:lnTo>
                  <a:lnTo>
                    <a:pt x="15493" y="20594"/>
                  </a:lnTo>
                  <a:lnTo>
                    <a:pt x="14666" y="20798"/>
                  </a:lnTo>
                  <a:lnTo>
                    <a:pt x="13807" y="20986"/>
                  </a:lnTo>
                  <a:lnTo>
                    <a:pt x="12884" y="21139"/>
                  </a:lnTo>
                  <a:lnTo>
                    <a:pt x="11898" y="21276"/>
                  </a:lnTo>
                  <a:lnTo>
                    <a:pt x="10848" y="21395"/>
                  </a:lnTo>
                  <a:lnTo>
                    <a:pt x="9734" y="21480"/>
                  </a:lnTo>
                  <a:lnTo>
                    <a:pt x="8525" y="21548"/>
                  </a:lnTo>
                  <a:lnTo>
                    <a:pt x="7284" y="21582"/>
                  </a:lnTo>
                  <a:lnTo>
                    <a:pt x="5980" y="21600"/>
                  </a:lnTo>
                  <a:lnTo>
                    <a:pt x="4580" y="21582"/>
                  </a:lnTo>
                  <a:lnTo>
                    <a:pt x="3117" y="21531"/>
                  </a:lnTo>
                  <a:lnTo>
                    <a:pt x="1590" y="21463"/>
                  </a:lnTo>
                  <a:lnTo>
                    <a:pt x="0" y="21361"/>
                  </a:lnTo>
                  <a:lnTo>
                    <a:pt x="1367" y="21224"/>
                  </a:lnTo>
                  <a:lnTo>
                    <a:pt x="2640" y="21071"/>
                  </a:lnTo>
                  <a:lnTo>
                    <a:pt x="3881" y="20918"/>
                  </a:lnTo>
                  <a:lnTo>
                    <a:pt x="5058" y="20730"/>
                  </a:lnTo>
                  <a:lnTo>
                    <a:pt x="6139" y="20525"/>
                  </a:lnTo>
                  <a:lnTo>
                    <a:pt x="7189" y="20321"/>
                  </a:lnTo>
                  <a:lnTo>
                    <a:pt x="8175" y="20082"/>
                  </a:lnTo>
                  <a:lnTo>
                    <a:pt x="9098" y="19844"/>
                  </a:lnTo>
                  <a:lnTo>
                    <a:pt x="9956" y="19588"/>
                  </a:lnTo>
                  <a:lnTo>
                    <a:pt x="10752" y="19315"/>
                  </a:lnTo>
                  <a:lnTo>
                    <a:pt x="11516" y="19025"/>
                  </a:lnTo>
                  <a:lnTo>
                    <a:pt x="12216" y="18735"/>
                  </a:lnTo>
                  <a:lnTo>
                    <a:pt x="12852" y="18429"/>
                  </a:lnTo>
                  <a:lnTo>
                    <a:pt x="13457" y="18105"/>
                  </a:lnTo>
                  <a:lnTo>
                    <a:pt x="14029" y="17781"/>
                  </a:lnTo>
                  <a:lnTo>
                    <a:pt x="14984" y="17099"/>
                  </a:lnTo>
                  <a:lnTo>
                    <a:pt x="15397" y="16741"/>
                  </a:lnTo>
                  <a:lnTo>
                    <a:pt x="15747" y="16383"/>
                  </a:lnTo>
                  <a:lnTo>
                    <a:pt x="16097" y="16008"/>
                  </a:lnTo>
                  <a:lnTo>
                    <a:pt x="16383" y="15616"/>
                  </a:lnTo>
                  <a:lnTo>
                    <a:pt x="16638" y="15223"/>
                  </a:lnTo>
                  <a:lnTo>
                    <a:pt x="16829" y="14831"/>
                  </a:lnTo>
                  <a:lnTo>
                    <a:pt x="17020" y="14422"/>
                  </a:lnTo>
                  <a:lnTo>
                    <a:pt x="17179" y="14030"/>
                  </a:lnTo>
                  <a:lnTo>
                    <a:pt x="17370" y="13212"/>
                  </a:lnTo>
                  <a:lnTo>
                    <a:pt x="17401" y="12786"/>
                  </a:lnTo>
                  <a:lnTo>
                    <a:pt x="17433" y="12376"/>
                  </a:lnTo>
                  <a:lnTo>
                    <a:pt x="17433" y="11950"/>
                  </a:lnTo>
                  <a:lnTo>
                    <a:pt x="17401" y="11524"/>
                  </a:lnTo>
                  <a:lnTo>
                    <a:pt x="17274" y="10672"/>
                  </a:lnTo>
                  <a:lnTo>
                    <a:pt x="17147" y="10245"/>
                  </a:lnTo>
                  <a:lnTo>
                    <a:pt x="17051" y="9819"/>
                  </a:lnTo>
                  <a:lnTo>
                    <a:pt x="16924" y="9410"/>
                  </a:lnTo>
                  <a:lnTo>
                    <a:pt x="16765" y="8984"/>
                  </a:lnTo>
                  <a:lnTo>
                    <a:pt x="16574" y="8558"/>
                  </a:lnTo>
                  <a:lnTo>
                    <a:pt x="16224" y="7722"/>
                  </a:lnTo>
                  <a:lnTo>
                    <a:pt x="15556" y="6495"/>
                  </a:lnTo>
                  <a:lnTo>
                    <a:pt x="15334" y="6103"/>
                  </a:lnTo>
                  <a:lnTo>
                    <a:pt x="14856" y="5319"/>
                  </a:lnTo>
                  <a:lnTo>
                    <a:pt x="14379" y="4568"/>
                  </a:lnTo>
                  <a:lnTo>
                    <a:pt x="13902" y="3835"/>
                  </a:lnTo>
                  <a:lnTo>
                    <a:pt x="13457" y="3153"/>
                  </a:lnTo>
                  <a:lnTo>
                    <a:pt x="12598" y="1892"/>
                  </a:lnTo>
                  <a:lnTo>
                    <a:pt x="12248" y="1346"/>
                  </a:lnTo>
                  <a:lnTo>
                    <a:pt x="11962" y="835"/>
                  </a:lnTo>
                  <a:lnTo>
                    <a:pt x="11739" y="392"/>
                  </a:lnTo>
                  <a:lnTo>
                    <a:pt x="11675" y="187"/>
                  </a:lnTo>
                  <a:lnTo>
                    <a:pt x="11612" y="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44" name="Shape"/>
            <p:cNvSpPr/>
            <p:nvPr/>
          </p:nvSpPr>
          <p:spPr>
            <a:xfrm>
              <a:off x="433403" y="171632"/>
              <a:ext cx="223477" cy="42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46" y="0"/>
                  </a:moveTo>
                  <a:lnTo>
                    <a:pt x="14936" y="531"/>
                  </a:lnTo>
                  <a:lnTo>
                    <a:pt x="15579" y="1135"/>
                  </a:lnTo>
                  <a:lnTo>
                    <a:pt x="16268" y="1812"/>
                  </a:lnTo>
                  <a:lnTo>
                    <a:pt x="16590" y="2150"/>
                  </a:lnTo>
                  <a:lnTo>
                    <a:pt x="16912" y="2512"/>
                  </a:lnTo>
                  <a:lnTo>
                    <a:pt x="17601" y="3285"/>
                  </a:lnTo>
                  <a:lnTo>
                    <a:pt x="18199" y="4059"/>
                  </a:lnTo>
                  <a:lnTo>
                    <a:pt x="18842" y="4904"/>
                  </a:lnTo>
                  <a:lnTo>
                    <a:pt x="19118" y="5315"/>
                  </a:lnTo>
                  <a:lnTo>
                    <a:pt x="19669" y="6185"/>
                  </a:lnTo>
                  <a:lnTo>
                    <a:pt x="19899" y="6644"/>
                  </a:lnTo>
                  <a:lnTo>
                    <a:pt x="20405" y="7538"/>
                  </a:lnTo>
                  <a:lnTo>
                    <a:pt x="20588" y="7997"/>
                  </a:lnTo>
                  <a:lnTo>
                    <a:pt x="20772" y="8432"/>
                  </a:lnTo>
                  <a:lnTo>
                    <a:pt x="21140" y="9350"/>
                  </a:lnTo>
                  <a:lnTo>
                    <a:pt x="21278" y="9833"/>
                  </a:lnTo>
                  <a:lnTo>
                    <a:pt x="21554" y="11211"/>
                  </a:lnTo>
                  <a:lnTo>
                    <a:pt x="21600" y="11670"/>
                  </a:lnTo>
                  <a:lnTo>
                    <a:pt x="21600" y="13023"/>
                  </a:lnTo>
                  <a:lnTo>
                    <a:pt x="21324" y="14328"/>
                  </a:lnTo>
                  <a:lnTo>
                    <a:pt x="21186" y="14763"/>
                  </a:lnTo>
                  <a:lnTo>
                    <a:pt x="21002" y="15174"/>
                  </a:lnTo>
                  <a:lnTo>
                    <a:pt x="20542" y="15995"/>
                  </a:lnTo>
                  <a:lnTo>
                    <a:pt x="19899" y="16768"/>
                  </a:lnTo>
                  <a:lnTo>
                    <a:pt x="19577" y="17179"/>
                  </a:lnTo>
                  <a:lnTo>
                    <a:pt x="19164" y="17541"/>
                  </a:lnTo>
                  <a:lnTo>
                    <a:pt x="18704" y="17904"/>
                  </a:lnTo>
                  <a:lnTo>
                    <a:pt x="18245" y="18242"/>
                  </a:lnTo>
                  <a:lnTo>
                    <a:pt x="17739" y="18556"/>
                  </a:lnTo>
                  <a:lnTo>
                    <a:pt x="17142" y="18894"/>
                  </a:lnTo>
                  <a:lnTo>
                    <a:pt x="16544" y="19184"/>
                  </a:lnTo>
                  <a:lnTo>
                    <a:pt x="15901" y="19474"/>
                  </a:lnTo>
                  <a:lnTo>
                    <a:pt x="15211" y="19740"/>
                  </a:lnTo>
                  <a:lnTo>
                    <a:pt x="14476" y="20006"/>
                  </a:lnTo>
                  <a:lnTo>
                    <a:pt x="13649" y="20247"/>
                  </a:lnTo>
                  <a:lnTo>
                    <a:pt x="12822" y="20465"/>
                  </a:lnTo>
                  <a:lnTo>
                    <a:pt x="11948" y="20658"/>
                  </a:lnTo>
                  <a:lnTo>
                    <a:pt x="10983" y="20852"/>
                  </a:lnTo>
                  <a:lnTo>
                    <a:pt x="9972" y="21021"/>
                  </a:lnTo>
                  <a:lnTo>
                    <a:pt x="8961" y="21166"/>
                  </a:lnTo>
                  <a:lnTo>
                    <a:pt x="7858" y="21286"/>
                  </a:lnTo>
                  <a:lnTo>
                    <a:pt x="6663" y="21407"/>
                  </a:lnTo>
                  <a:lnTo>
                    <a:pt x="5468" y="21480"/>
                  </a:lnTo>
                  <a:lnTo>
                    <a:pt x="4182" y="21552"/>
                  </a:lnTo>
                  <a:lnTo>
                    <a:pt x="2849" y="21600"/>
                  </a:lnTo>
                  <a:lnTo>
                    <a:pt x="0" y="21600"/>
                  </a:lnTo>
                  <a:lnTo>
                    <a:pt x="1378" y="21335"/>
                  </a:lnTo>
                  <a:lnTo>
                    <a:pt x="2711" y="21069"/>
                  </a:lnTo>
                  <a:lnTo>
                    <a:pt x="3952" y="20779"/>
                  </a:lnTo>
                  <a:lnTo>
                    <a:pt x="5147" y="20513"/>
                  </a:lnTo>
                  <a:lnTo>
                    <a:pt x="6296" y="20199"/>
                  </a:lnTo>
                  <a:lnTo>
                    <a:pt x="7353" y="19909"/>
                  </a:lnTo>
                  <a:lnTo>
                    <a:pt x="8364" y="19595"/>
                  </a:lnTo>
                  <a:lnTo>
                    <a:pt x="9329" y="19281"/>
                  </a:lnTo>
                  <a:lnTo>
                    <a:pt x="10248" y="18943"/>
                  </a:lnTo>
                  <a:lnTo>
                    <a:pt x="11075" y="18629"/>
                  </a:lnTo>
                  <a:lnTo>
                    <a:pt x="12638" y="17952"/>
                  </a:lnTo>
                  <a:lnTo>
                    <a:pt x="13327" y="17590"/>
                  </a:lnTo>
                  <a:lnTo>
                    <a:pt x="13971" y="17227"/>
                  </a:lnTo>
                  <a:lnTo>
                    <a:pt x="14568" y="16865"/>
                  </a:lnTo>
                  <a:lnTo>
                    <a:pt x="15120" y="16503"/>
                  </a:lnTo>
                  <a:lnTo>
                    <a:pt x="15625" y="16116"/>
                  </a:lnTo>
                  <a:lnTo>
                    <a:pt x="16085" y="15754"/>
                  </a:lnTo>
                  <a:lnTo>
                    <a:pt x="16498" y="15367"/>
                  </a:lnTo>
                  <a:lnTo>
                    <a:pt x="16912" y="15005"/>
                  </a:lnTo>
                  <a:lnTo>
                    <a:pt x="17555" y="14231"/>
                  </a:lnTo>
                  <a:lnTo>
                    <a:pt x="17831" y="13845"/>
                  </a:lnTo>
                  <a:lnTo>
                    <a:pt x="18061" y="13458"/>
                  </a:lnTo>
                  <a:lnTo>
                    <a:pt x="18428" y="12685"/>
                  </a:lnTo>
                  <a:lnTo>
                    <a:pt x="18566" y="12274"/>
                  </a:lnTo>
                  <a:lnTo>
                    <a:pt x="18750" y="11501"/>
                  </a:lnTo>
                  <a:lnTo>
                    <a:pt x="18796" y="11115"/>
                  </a:lnTo>
                  <a:lnTo>
                    <a:pt x="18842" y="10316"/>
                  </a:lnTo>
                  <a:lnTo>
                    <a:pt x="18842" y="9930"/>
                  </a:lnTo>
                  <a:lnTo>
                    <a:pt x="18796" y="9543"/>
                  </a:lnTo>
                  <a:lnTo>
                    <a:pt x="18658" y="8746"/>
                  </a:lnTo>
                  <a:lnTo>
                    <a:pt x="18566" y="8359"/>
                  </a:lnTo>
                  <a:lnTo>
                    <a:pt x="18428" y="7997"/>
                  </a:lnTo>
                  <a:lnTo>
                    <a:pt x="18199" y="7224"/>
                  </a:lnTo>
                  <a:lnTo>
                    <a:pt x="17877" y="6499"/>
                  </a:lnTo>
                  <a:lnTo>
                    <a:pt x="17142" y="5049"/>
                  </a:lnTo>
                  <a:lnTo>
                    <a:pt x="16728" y="4373"/>
                  </a:lnTo>
                  <a:lnTo>
                    <a:pt x="16314" y="3720"/>
                  </a:lnTo>
                  <a:lnTo>
                    <a:pt x="15947" y="3068"/>
                  </a:lnTo>
                  <a:lnTo>
                    <a:pt x="15211" y="1908"/>
                  </a:lnTo>
                  <a:lnTo>
                    <a:pt x="14890" y="1377"/>
                  </a:lnTo>
                  <a:lnTo>
                    <a:pt x="14614" y="869"/>
                  </a:lnTo>
                  <a:lnTo>
                    <a:pt x="14384" y="410"/>
                  </a:lnTo>
                  <a:lnTo>
                    <a:pt x="14246" y="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45" name="Shape"/>
            <p:cNvSpPr/>
            <p:nvPr/>
          </p:nvSpPr>
          <p:spPr>
            <a:xfrm>
              <a:off x="-1" y="216798"/>
              <a:ext cx="474038" cy="803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21" y="21600"/>
                  </a:moveTo>
                  <a:lnTo>
                    <a:pt x="11028" y="21329"/>
                  </a:lnTo>
                  <a:lnTo>
                    <a:pt x="10592" y="21045"/>
                  </a:lnTo>
                  <a:lnTo>
                    <a:pt x="10178" y="20723"/>
                  </a:lnTo>
                  <a:lnTo>
                    <a:pt x="9742" y="20400"/>
                  </a:lnTo>
                  <a:lnTo>
                    <a:pt x="9306" y="20051"/>
                  </a:lnTo>
                  <a:lnTo>
                    <a:pt x="8871" y="19690"/>
                  </a:lnTo>
                  <a:lnTo>
                    <a:pt x="7955" y="18915"/>
                  </a:lnTo>
                  <a:lnTo>
                    <a:pt x="7519" y="18502"/>
                  </a:lnTo>
                  <a:lnTo>
                    <a:pt x="7061" y="18076"/>
                  </a:lnTo>
                  <a:lnTo>
                    <a:pt x="6626" y="17650"/>
                  </a:lnTo>
                  <a:lnTo>
                    <a:pt x="6168" y="17198"/>
                  </a:lnTo>
                  <a:lnTo>
                    <a:pt x="5732" y="16746"/>
                  </a:lnTo>
                  <a:lnTo>
                    <a:pt x="5296" y="16281"/>
                  </a:lnTo>
                  <a:lnTo>
                    <a:pt x="4860" y="15803"/>
                  </a:lnTo>
                  <a:lnTo>
                    <a:pt x="4446" y="15326"/>
                  </a:lnTo>
                  <a:lnTo>
                    <a:pt x="4054" y="14835"/>
                  </a:lnTo>
                  <a:lnTo>
                    <a:pt x="3639" y="14345"/>
                  </a:lnTo>
                  <a:lnTo>
                    <a:pt x="2898" y="13337"/>
                  </a:lnTo>
                  <a:lnTo>
                    <a:pt x="2550" y="12834"/>
                  </a:lnTo>
                  <a:lnTo>
                    <a:pt x="2201" y="12318"/>
                  </a:lnTo>
                  <a:lnTo>
                    <a:pt x="1896" y="11814"/>
                  </a:lnTo>
                  <a:lnTo>
                    <a:pt x="1591" y="11298"/>
                  </a:lnTo>
                  <a:lnTo>
                    <a:pt x="1307" y="10793"/>
                  </a:lnTo>
                  <a:lnTo>
                    <a:pt x="1068" y="10277"/>
                  </a:lnTo>
                  <a:lnTo>
                    <a:pt x="828" y="9773"/>
                  </a:lnTo>
                  <a:lnTo>
                    <a:pt x="632" y="9270"/>
                  </a:lnTo>
                  <a:lnTo>
                    <a:pt x="457" y="8766"/>
                  </a:lnTo>
                  <a:lnTo>
                    <a:pt x="305" y="8275"/>
                  </a:lnTo>
                  <a:lnTo>
                    <a:pt x="174" y="7772"/>
                  </a:lnTo>
                  <a:lnTo>
                    <a:pt x="87" y="7294"/>
                  </a:lnTo>
                  <a:lnTo>
                    <a:pt x="21" y="6816"/>
                  </a:lnTo>
                  <a:lnTo>
                    <a:pt x="0" y="6352"/>
                  </a:lnTo>
                  <a:lnTo>
                    <a:pt x="21" y="5887"/>
                  </a:lnTo>
                  <a:lnTo>
                    <a:pt x="65" y="5435"/>
                  </a:lnTo>
                  <a:lnTo>
                    <a:pt x="152" y="5009"/>
                  </a:lnTo>
                  <a:lnTo>
                    <a:pt x="261" y="4583"/>
                  </a:lnTo>
                  <a:lnTo>
                    <a:pt x="435" y="4170"/>
                  </a:lnTo>
                  <a:lnTo>
                    <a:pt x="632" y="3769"/>
                  </a:lnTo>
                  <a:lnTo>
                    <a:pt x="871" y="3382"/>
                  </a:lnTo>
                  <a:lnTo>
                    <a:pt x="1176" y="3021"/>
                  </a:lnTo>
                  <a:lnTo>
                    <a:pt x="1503" y="2672"/>
                  </a:lnTo>
                  <a:lnTo>
                    <a:pt x="1896" y="2336"/>
                  </a:lnTo>
                  <a:lnTo>
                    <a:pt x="2332" y="2027"/>
                  </a:lnTo>
                  <a:lnTo>
                    <a:pt x="2811" y="1730"/>
                  </a:lnTo>
                  <a:lnTo>
                    <a:pt x="3334" y="1446"/>
                  </a:lnTo>
                  <a:lnTo>
                    <a:pt x="3923" y="1200"/>
                  </a:lnTo>
                  <a:lnTo>
                    <a:pt x="4577" y="968"/>
                  </a:lnTo>
                  <a:lnTo>
                    <a:pt x="5274" y="761"/>
                  </a:lnTo>
                  <a:lnTo>
                    <a:pt x="6015" y="568"/>
                  </a:lnTo>
                  <a:lnTo>
                    <a:pt x="6822" y="413"/>
                  </a:lnTo>
                  <a:lnTo>
                    <a:pt x="7694" y="271"/>
                  </a:lnTo>
                  <a:lnTo>
                    <a:pt x="8631" y="167"/>
                  </a:lnTo>
                  <a:lnTo>
                    <a:pt x="9633" y="77"/>
                  </a:lnTo>
                  <a:lnTo>
                    <a:pt x="10680" y="25"/>
                  </a:lnTo>
                  <a:lnTo>
                    <a:pt x="11791" y="0"/>
                  </a:lnTo>
                  <a:lnTo>
                    <a:pt x="12990" y="12"/>
                  </a:lnTo>
                  <a:lnTo>
                    <a:pt x="14254" y="51"/>
                  </a:lnTo>
                  <a:lnTo>
                    <a:pt x="15584" y="116"/>
                  </a:lnTo>
                  <a:lnTo>
                    <a:pt x="16979" y="219"/>
                  </a:lnTo>
                  <a:lnTo>
                    <a:pt x="18461" y="348"/>
                  </a:lnTo>
                  <a:lnTo>
                    <a:pt x="19987" y="516"/>
                  </a:lnTo>
                  <a:lnTo>
                    <a:pt x="21600" y="723"/>
                  </a:lnTo>
                  <a:lnTo>
                    <a:pt x="20226" y="774"/>
                  </a:lnTo>
                  <a:lnTo>
                    <a:pt x="18897" y="852"/>
                  </a:lnTo>
                  <a:lnTo>
                    <a:pt x="17654" y="955"/>
                  </a:lnTo>
                  <a:lnTo>
                    <a:pt x="16456" y="1071"/>
                  </a:lnTo>
                  <a:lnTo>
                    <a:pt x="15344" y="1200"/>
                  </a:lnTo>
                  <a:lnTo>
                    <a:pt x="14254" y="1368"/>
                  </a:lnTo>
                  <a:lnTo>
                    <a:pt x="13273" y="1536"/>
                  </a:lnTo>
                  <a:lnTo>
                    <a:pt x="12336" y="1730"/>
                  </a:lnTo>
                  <a:lnTo>
                    <a:pt x="11464" y="1936"/>
                  </a:lnTo>
                  <a:lnTo>
                    <a:pt x="10636" y="2169"/>
                  </a:lnTo>
                  <a:lnTo>
                    <a:pt x="9873" y="2414"/>
                  </a:lnTo>
                  <a:lnTo>
                    <a:pt x="9176" y="2672"/>
                  </a:lnTo>
                  <a:lnTo>
                    <a:pt x="8522" y="2943"/>
                  </a:lnTo>
                  <a:lnTo>
                    <a:pt x="7912" y="3227"/>
                  </a:lnTo>
                  <a:lnTo>
                    <a:pt x="7367" y="3537"/>
                  </a:lnTo>
                  <a:lnTo>
                    <a:pt x="6865" y="3847"/>
                  </a:lnTo>
                  <a:lnTo>
                    <a:pt x="6408" y="4170"/>
                  </a:lnTo>
                  <a:lnTo>
                    <a:pt x="5993" y="4518"/>
                  </a:lnTo>
                  <a:lnTo>
                    <a:pt x="5645" y="4867"/>
                  </a:lnTo>
                  <a:lnTo>
                    <a:pt x="5318" y="5216"/>
                  </a:lnTo>
                  <a:lnTo>
                    <a:pt x="5034" y="5590"/>
                  </a:lnTo>
                  <a:lnTo>
                    <a:pt x="4795" y="5964"/>
                  </a:lnTo>
                  <a:lnTo>
                    <a:pt x="4598" y="6352"/>
                  </a:lnTo>
                  <a:lnTo>
                    <a:pt x="4424" y="6752"/>
                  </a:lnTo>
                  <a:lnTo>
                    <a:pt x="4293" y="7152"/>
                  </a:lnTo>
                  <a:lnTo>
                    <a:pt x="4206" y="7565"/>
                  </a:lnTo>
                  <a:lnTo>
                    <a:pt x="4141" y="7991"/>
                  </a:lnTo>
                  <a:lnTo>
                    <a:pt x="4119" y="8405"/>
                  </a:lnTo>
                  <a:lnTo>
                    <a:pt x="4119" y="8831"/>
                  </a:lnTo>
                  <a:lnTo>
                    <a:pt x="4141" y="9257"/>
                  </a:lnTo>
                  <a:lnTo>
                    <a:pt x="4184" y="9683"/>
                  </a:lnTo>
                  <a:lnTo>
                    <a:pt x="4272" y="10122"/>
                  </a:lnTo>
                  <a:lnTo>
                    <a:pt x="4490" y="11001"/>
                  </a:lnTo>
                  <a:lnTo>
                    <a:pt x="4642" y="11427"/>
                  </a:lnTo>
                  <a:lnTo>
                    <a:pt x="4991" y="12305"/>
                  </a:lnTo>
                  <a:lnTo>
                    <a:pt x="5187" y="12744"/>
                  </a:lnTo>
                  <a:lnTo>
                    <a:pt x="5405" y="13183"/>
                  </a:lnTo>
                  <a:lnTo>
                    <a:pt x="5884" y="14035"/>
                  </a:lnTo>
                  <a:lnTo>
                    <a:pt x="6408" y="14887"/>
                  </a:lnTo>
                  <a:lnTo>
                    <a:pt x="6669" y="15300"/>
                  </a:lnTo>
                  <a:lnTo>
                    <a:pt x="6952" y="15713"/>
                  </a:lnTo>
                  <a:lnTo>
                    <a:pt x="7214" y="16113"/>
                  </a:lnTo>
                  <a:lnTo>
                    <a:pt x="7803" y="16901"/>
                  </a:lnTo>
                  <a:lnTo>
                    <a:pt x="8369" y="17663"/>
                  </a:lnTo>
                  <a:lnTo>
                    <a:pt x="8914" y="18373"/>
                  </a:lnTo>
                  <a:lnTo>
                    <a:pt x="9960" y="19677"/>
                  </a:lnTo>
                  <a:lnTo>
                    <a:pt x="10832" y="20761"/>
                  </a:lnTo>
                  <a:lnTo>
                    <a:pt x="11181" y="21213"/>
                  </a:lnTo>
                  <a:lnTo>
                    <a:pt x="11312" y="21420"/>
                  </a:lnTo>
                  <a:lnTo>
                    <a:pt x="11421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46" name="Shape"/>
            <p:cNvSpPr/>
            <p:nvPr/>
          </p:nvSpPr>
          <p:spPr>
            <a:xfrm>
              <a:off x="162526" y="338747"/>
              <a:ext cx="325040" cy="609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91" y="21600"/>
                  </a:moveTo>
                  <a:lnTo>
                    <a:pt x="9293" y="21020"/>
                  </a:lnTo>
                  <a:lnTo>
                    <a:pt x="8563" y="20389"/>
                  </a:lnTo>
                  <a:lnTo>
                    <a:pt x="7834" y="19690"/>
                  </a:lnTo>
                  <a:lnTo>
                    <a:pt x="7041" y="18940"/>
                  </a:lnTo>
                  <a:lnTo>
                    <a:pt x="6248" y="18122"/>
                  </a:lnTo>
                  <a:lnTo>
                    <a:pt x="5455" y="17286"/>
                  </a:lnTo>
                  <a:lnTo>
                    <a:pt x="4313" y="15957"/>
                  </a:lnTo>
                  <a:lnTo>
                    <a:pt x="3933" y="15496"/>
                  </a:lnTo>
                  <a:lnTo>
                    <a:pt x="3203" y="14559"/>
                  </a:lnTo>
                  <a:lnTo>
                    <a:pt x="2854" y="14081"/>
                  </a:lnTo>
                  <a:lnTo>
                    <a:pt x="2537" y="13604"/>
                  </a:lnTo>
                  <a:lnTo>
                    <a:pt x="1903" y="12632"/>
                  </a:lnTo>
                  <a:lnTo>
                    <a:pt x="1617" y="12155"/>
                  </a:lnTo>
                  <a:lnTo>
                    <a:pt x="1363" y="11660"/>
                  </a:lnTo>
                  <a:lnTo>
                    <a:pt x="1110" y="11183"/>
                  </a:lnTo>
                  <a:lnTo>
                    <a:pt x="888" y="10706"/>
                  </a:lnTo>
                  <a:lnTo>
                    <a:pt x="697" y="10211"/>
                  </a:lnTo>
                  <a:lnTo>
                    <a:pt x="507" y="9734"/>
                  </a:lnTo>
                  <a:lnTo>
                    <a:pt x="348" y="9257"/>
                  </a:lnTo>
                  <a:lnTo>
                    <a:pt x="222" y="8779"/>
                  </a:lnTo>
                  <a:lnTo>
                    <a:pt x="126" y="8302"/>
                  </a:lnTo>
                  <a:lnTo>
                    <a:pt x="0" y="7381"/>
                  </a:lnTo>
                  <a:lnTo>
                    <a:pt x="0" y="6938"/>
                  </a:lnTo>
                  <a:lnTo>
                    <a:pt x="31" y="6495"/>
                  </a:lnTo>
                  <a:lnTo>
                    <a:pt x="95" y="6035"/>
                  </a:lnTo>
                  <a:lnTo>
                    <a:pt x="190" y="5608"/>
                  </a:lnTo>
                  <a:lnTo>
                    <a:pt x="317" y="5182"/>
                  </a:lnTo>
                  <a:lnTo>
                    <a:pt x="507" y="4790"/>
                  </a:lnTo>
                  <a:lnTo>
                    <a:pt x="697" y="4381"/>
                  </a:lnTo>
                  <a:lnTo>
                    <a:pt x="951" y="4006"/>
                  </a:lnTo>
                  <a:lnTo>
                    <a:pt x="1268" y="3631"/>
                  </a:lnTo>
                  <a:lnTo>
                    <a:pt x="1617" y="3273"/>
                  </a:lnTo>
                  <a:lnTo>
                    <a:pt x="1998" y="2932"/>
                  </a:lnTo>
                  <a:lnTo>
                    <a:pt x="2442" y="2608"/>
                  </a:lnTo>
                  <a:lnTo>
                    <a:pt x="2918" y="2284"/>
                  </a:lnTo>
                  <a:lnTo>
                    <a:pt x="3457" y="1994"/>
                  </a:lnTo>
                  <a:lnTo>
                    <a:pt x="4028" y="1721"/>
                  </a:lnTo>
                  <a:lnTo>
                    <a:pt x="4694" y="1449"/>
                  </a:lnTo>
                  <a:lnTo>
                    <a:pt x="5360" y="1210"/>
                  </a:lnTo>
                  <a:lnTo>
                    <a:pt x="6121" y="988"/>
                  </a:lnTo>
                  <a:lnTo>
                    <a:pt x="6946" y="784"/>
                  </a:lnTo>
                  <a:lnTo>
                    <a:pt x="7802" y="613"/>
                  </a:lnTo>
                  <a:lnTo>
                    <a:pt x="8722" y="460"/>
                  </a:lnTo>
                  <a:lnTo>
                    <a:pt x="9705" y="323"/>
                  </a:lnTo>
                  <a:lnTo>
                    <a:pt x="10784" y="204"/>
                  </a:lnTo>
                  <a:lnTo>
                    <a:pt x="11895" y="119"/>
                  </a:lnTo>
                  <a:lnTo>
                    <a:pt x="13068" y="51"/>
                  </a:lnTo>
                  <a:lnTo>
                    <a:pt x="14337" y="17"/>
                  </a:lnTo>
                  <a:lnTo>
                    <a:pt x="15638" y="0"/>
                  </a:lnTo>
                  <a:lnTo>
                    <a:pt x="17033" y="17"/>
                  </a:lnTo>
                  <a:lnTo>
                    <a:pt x="18460" y="51"/>
                  </a:lnTo>
                  <a:lnTo>
                    <a:pt x="19983" y="136"/>
                  </a:lnTo>
                  <a:lnTo>
                    <a:pt x="21600" y="238"/>
                  </a:lnTo>
                  <a:lnTo>
                    <a:pt x="20237" y="358"/>
                  </a:lnTo>
                  <a:lnTo>
                    <a:pt x="18936" y="511"/>
                  </a:lnTo>
                  <a:lnTo>
                    <a:pt x="17731" y="681"/>
                  </a:lnTo>
                  <a:lnTo>
                    <a:pt x="16557" y="869"/>
                  </a:lnTo>
                  <a:lnTo>
                    <a:pt x="15447" y="1074"/>
                  </a:lnTo>
                  <a:lnTo>
                    <a:pt x="14432" y="1278"/>
                  </a:lnTo>
                  <a:lnTo>
                    <a:pt x="13449" y="1517"/>
                  </a:lnTo>
                  <a:lnTo>
                    <a:pt x="12529" y="1755"/>
                  </a:lnTo>
                  <a:lnTo>
                    <a:pt x="11673" y="2011"/>
                  </a:lnTo>
                  <a:lnTo>
                    <a:pt x="10848" y="2284"/>
                  </a:lnTo>
                  <a:lnTo>
                    <a:pt x="10086" y="2557"/>
                  </a:lnTo>
                  <a:lnTo>
                    <a:pt x="9388" y="2864"/>
                  </a:lnTo>
                  <a:lnTo>
                    <a:pt x="8722" y="3170"/>
                  </a:lnTo>
                  <a:lnTo>
                    <a:pt x="8119" y="3477"/>
                  </a:lnTo>
                  <a:lnTo>
                    <a:pt x="7580" y="3818"/>
                  </a:lnTo>
                  <a:lnTo>
                    <a:pt x="7073" y="4142"/>
                  </a:lnTo>
                  <a:lnTo>
                    <a:pt x="6629" y="4500"/>
                  </a:lnTo>
                  <a:lnTo>
                    <a:pt x="6216" y="4858"/>
                  </a:lnTo>
                  <a:lnTo>
                    <a:pt x="5836" y="5216"/>
                  </a:lnTo>
                  <a:lnTo>
                    <a:pt x="5518" y="5591"/>
                  </a:lnTo>
                  <a:lnTo>
                    <a:pt x="5233" y="5966"/>
                  </a:lnTo>
                  <a:lnTo>
                    <a:pt x="4979" y="6376"/>
                  </a:lnTo>
                  <a:lnTo>
                    <a:pt x="4757" y="6768"/>
                  </a:lnTo>
                  <a:lnTo>
                    <a:pt x="4599" y="7160"/>
                  </a:lnTo>
                  <a:lnTo>
                    <a:pt x="4440" y="7569"/>
                  </a:lnTo>
                  <a:lnTo>
                    <a:pt x="4250" y="8387"/>
                  </a:lnTo>
                  <a:lnTo>
                    <a:pt x="4218" y="8796"/>
                  </a:lnTo>
                  <a:lnTo>
                    <a:pt x="4186" y="9223"/>
                  </a:lnTo>
                  <a:lnTo>
                    <a:pt x="4186" y="9649"/>
                  </a:lnTo>
                  <a:lnTo>
                    <a:pt x="4218" y="10075"/>
                  </a:lnTo>
                  <a:lnTo>
                    <a:pt x="4281" y="10484"/>
                  </a:lnTo>
                  <a:lnTo>
                    <a:pt x="4345" y="10910"/>
                  </a:lnTo>
                  <a:lnTo>
                    <a:pt x="4440" y="11337"/>
                  </a:lnTo>
                  <a:lnTo>
                    <a:pt x="4694" y="12189"/>
                  </a:lnTo>
                  <a:lnTo>
                    <a:pt x="5011" y="13041"/>
                  </a:lnTo>
                  <a:lnTo>
                    <a:pt x="5392" y="13877"/>
                  </a:lnTo>
                  <a:lnTo>
                    <a:pt x="5614" y="14286"/>
                  </a:lnTo>
                  <a:lnTo>
                    <a:pt x="5804" y="14695"/>
                  </a:lnTo>
                  <a:lnTo>
                    <a:pt x="6026" y="15104"/>
                  </a:lnTo>
                  <a:lnTo>
                    <a:pt x="6248" y="15496"/>
                  </a:lnTo>
                  <a:lnTo>
                    <a:pt x="6724" y="16280"/>
                  </a:lnTo>
                  <a:lnTo>
                    <a:pt x="7199" y="17031"/>
                  </a:lnTo>
                  <a:lnTo>
                    <a:pt x="7707" y="17747"/>
                  </a:lnTo>
                  <a:lnTo>
                    <a:pt x="8151" y="18446"/>
                  </a:lnTo>
                  <a:lnTo>
                    <a:pt x="9007" y="19690"/>
                  </a:lnTo>
                  <a:lnTo>
                    <a:pt x="9356" y="20253"/>
                  </a:lnTo>
                  <a:lnTo>
                    <a:pt x="9642" y="20764"/>
                  </a:lnTo>
                  <a:lnTo>
                    <a:pt x="9864" y="21207"/>
                  </a:lnTo>
                  <a:lnTo>
                    <a:pt x="9927" y="21412"/>
                  </a:lnTo>
                  <a:lnTo>
                    <a:pt x="9991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47" name="Shape"/>
            <p:cNvSpPr/>
            <p:nvPr/>
          </p:nvSpPr>
          <p:spPr>
            <a:xfrm>
              <a:off x="277649" y="420047"/>
              <a:ext cx="225734" cy="429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3" y="21600"/>
                  </a:moveTo>
                  <a:lnTo>
                    <a:pt x="6741" y="21045"/>
                  </a:lnTo>
                  <a:lnTo>
                    <a:pt x="6099" y="20441"/>
                  </a:lnTo>
                  <a:lnTo>
                    <a:pt x="5411" y="19788"/>
                  </a:lnTo>
                  <a:lnTo>
                    <a:pt x="5090" y="19426"/>
                  </a:lnTo>
                  <a:lnTo>
                    <a:pt x="4723" y="19064"/>
                  </a:lnTo>
                  <a:lnTo>
                    <a:pt x="4081" y="18315"/>
                  </a:lnTo>
                  <a:lnTo>
                    <a:pt x="3393" y="17517"/>
                  </a:lnTo>
                  <a:lnTo>
                    <a:pt x="2797" y="16696"/>
                  </a:lnTo>
                  <a:lnTo>
                    <a:pt x="2522" y="16261"/>
                  </a:lnTo>
                  <a:lnTo>
                    <a:pt x="2247" y="15850"/>
                  </a:lnTo>
                  <a:lnTo>
                    <a:pt x="1971" y="15391"/>
                  </a:lnTo>
                  <a:lnTo>
                    <a:pt x="1696" y="14956"/>
                  </a:lnTo>
                  <a:lnTo>
                    <a:pt x="1238" y="14062"/>
                  </a:lnTo>
                  <a:lnTo>
                    <a:pt x="1054" y="13603"/>
                  </a:lnTo>
                  <a:lnTo>
                    <a:pt x="825" y="13144"/>
                  </a:lnTo>
                  <a:lnTo>
                    <a:pt x="642" y="12685"/>
                  </a:lnTo>
                  <a:lnTo>
                    <a:pt x="229" y="11308"/>
                  </a:lnTo>
                  <a:lnTo>
                    <a:pt x="91" y="10389"/>
                  </a:lnTo>
                  <a:lnTo>
                    <a:pt x="0" y="9471"/>
                  </a:lnTo>
                  <a:lnTo>
                    <a:pt x="0" y="9036"/>
                  </a:lnTo>
                  <a:lnTo>
                    <a:pt x="45" y="8577"/>
                  </a:lnTo>
                  <a:lnTo>
                    <a:pt x="91" y="8142"/>
                  </a:lnTo>
                  <a:lnTo>
                    <a:pt x="183" y="7683"/>
                  </a:lnTo>
                  <a:lnTo>
                    <a:pt x="321" y="7272"/>
                  </a:lnTo>
                  <a:lnTo>
                    <a:pt x="458" y="6837"/>
                  </a:lnTo>
                  <a:lnTo>
                    <a:pt x="642" y="6402"/>
                  </a:lnTo>
                  <a:lnTo>
                    <a:pt x="871" y="5991"/>
                  </a:lnTo>
                  <a:lnTo>
                    <a:pt x="1100" y="5605"/>
                  </a:lnTo>
                  <a:lnTo>
                    <a:pt x="1375" y="5194"/>
                  </a:lnTo>
                  <a:lnTo>
                    <a:pt x="1696" y="4808"/>
                  </a:lnTo>
                  <a:lnTo>
                    <a:pt x="2063" y="4421"/>
                  </a:lnTo>
                  <a:lnTo>
                    <a:pt x="2889" y="3696"/>
                  </a:lnTo>
                  <a:lnTo>
                    <a:pt x="3393" y="3358"/>
                  </a:lnTo>
                  <a:lnTo>
                    <a:pt x="3943" y="3020"/>
                  </a:lnTo>
                  <a:lnTo>
                    <a:pt x="4494" y="2706"/>
                  </a:lnTo>
                  <a:lnTo>
                    <a:pt x="5778" y="2126"/>
                  </a:lnTo>
                  <a:lnTo>
                    <a:pt x="6466" y="1860"/>
                  </a:lnTo>
                  <a:lnTo>
                    <a:pt x="7199" y="1594"/>
                  </a:lnTo>
                  <a:lnTo>
                    <a:pt x="7979" y="1353"/>
                  </a:lnTo>
                  <a:lnTo>
                    <a:pt x="9722" y="918"/>
                  </a:lnTo>
                  <a:lnTo>
                    <a:pt x="11648" y="579"/>
                  </a:lnTo>
                  <a:lnTo>
                    <a:pt x="12703" y="434"/>
                  </a:lnTo>
                  <a:lnTo>
                    <a:pt x="13803" y="289"/>
                  </a:lnTo>
                  <a:lnTo>
                    <a:pt x="14950" y="193"/>
                  </a:lnTo>
                  <a:lnTo>
                    <a:pt x="16188" y="96"/>
                  </a:lnTo>
                  <a:lnTo>
                    <a:pt x="17472" y="48"/>
                  </a:lnTo>
                  <a:lnTo>
                    <a:pt x="18802" y="0"/>
                  </a:lnTo>
                  <a:lnTo>
                    <a:pt x="21600" y="0"/>
                  </a:lnTo>
                  <a:lnTo>
                    <a:pt x="20224" y="265"/>
                  </a:lnTo>
                  <a:lnTo>
                    <a:pt x="17656" y="797"/>
                  </a:lnTo>
                  <a:lnTo>
                    <a:pt x="15363" y="1377"/>
                  </a:lnTo>
                  <a:lnTo>
                    <a:pt x="14308" y="1691"/>
                  </a:lnTo>
                  <a:lnTo>
                    <a:pt x="13299" y="2005"/>
                  </a:lnTo>
                  <a:lnTo>
                    <a:pt x="12336" y="2319"/>
                  </a:lnTo>
                  <a:lnTo>
                    <a:pt x="11419" y="2633"/>
                  </a:lnTo>
                  <a:lnTo>
                    <a:pt x="9768" y="3310"/>
                  </a:lnTo>
                  <a:lnTo>
                    <a:pt x="9034" y="3648"/>
                  </a:lnTo>
                  <a:lnTo>
                    <a:pt x="7704" y="4348"/>
                  </a:lnTo>
                  <a:lnTo>
                    <a:pt x="7108" y="4735"/>
                  </a:lnTo>
                  <a:lnTo>
                    <a:pt x="6557" y="5097"/>
                  </a:lnTo>
                  <a:lnTo>
                    <a:pt x="6053" y="5460"/>
                  </a:lnTo>
                  <a:lnTo>
                    <a:pt x="5594" y="5846"/>
                  </a:lnTo>
                  <a:lnTo>
                    <a:pt x="5136" y="6209"/>
                  </a:lnTo>
                  <a:lnTo>
                    <a:pt x="4769" y="6595"/>
                  </a:lnTo>
                  <a:lnTo>
                    <a:pt x="4127" y="7369"/>
                  </a:lnTo>
                  <a:lnTo>
                    <a:pt x="3852" y="7755"/>
                  </a:lnTo>
                  <a:lnTo>
                    <a:pt x="3622" y="8142"/>
                  </a:lnTo>
                  <a:lnTo>
                    <a:pt x="3347" y="8528"/>
                  </a:lnTo>
                  <a:lnTo>
                    <a:pt x="3072" y="9302"/>
                  </a:lnTo>
                  <a:lnTo>
                    <a:pt x="2935" y="9712"/>
                  </a:lnTo>
                  <a:lnTo>
                    <a:pt x="2843" y="10099"/>
                  </a:lnTo>
                  <a:lnTo>
                    <a:pt x="2797" y="10485"/>
                  </a:lnTo>
                  <a:lnTo>
                    <a:pt x="2797" y="11670"/>
                  </a:lnTo>
                  <a:lnTo>
                    <a:pt x="2843" y="12057"/>
                  </a:lnTo>
                  <a:lnTo>
                    <a:pt x="2980" y="12830"/>
                  </a:lnTo>
                  <a:lnTo>
                    <a:pt x="3164" y="13603"/>
                  </a:lnTo>
                  <a:lnTo>
                    <a:pt x="3439" y="14352"/>
                  </a:lnTo>
                  <a:lnTo>
                    <a:pt x="3806" y="15101"/>
                  </a:lnTo>
                  <a:lnTo>
                    <a:pt x="4173" y="15826"/>
                  </a:lnTo>
                  <a:lnTo>
                    <a:pt x="4540" y="16527"/>
                  </a:lnTo>
                  <a:lnTo>
                    <a:pt x="4952" y="17227"/>
                  </a:lnTo>
                  <a:lnTo>
                    <a:pt x="5319" y="17880"/>
                  </a:lnTo>
                  <a:lnTo>
                    <a:pt x="5732" y="18508"/>
                  </a:lnTo>
                  <a:lnTo>
                    <a:pt x="6466" y="19692"/>
                  </a:lnTo>
                  <a:lnTo>
                    <a:pt x="6787" y="20223"/>
                  </a:lnTo>
                  <a:lnTo>
                    <a:pt x="7062" y="20731"/>
                  </a:lnTo>
                  <a:lnTo>
                    <a:pt x="7245" y="21190"/>
                  </a:lnTo>
                  <a:lnTo>
                    <a:pt x="7383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48" name="Shape"/>
            <p:cNvSpPr/>
            <p:nvPr/>
          </p:nvSpPr>
          <p:spPr>
            <a:xfrm>
              <a:off x="1871313" y="742988"/>
              <a:ext cx="22575" cy="76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960" y="21600"/>
                  </a:moveTo>
                  <a:lnTo>
                    <a:pt x="9504" y="21326"/>
                  </a:lnTo>
                  <a:lnTo>
                    <a:pt x="8208" y="21189"/>
                  </a:lnTo>
                  <a:lnTo>
                    <a:pt x="6479" y="20369"/>
                  </a:lnTo>
                  <a:lnTo>
                    <a:pt x="6047" y="19822"/>
                  </a:lnTo>
                  <a:lnTo>
                    <a:pt x="5183" y="18455"/>
                  </a:lnTo>
                  <a:lnTo>
                    <a:pt x="5183" y="5605"/>
                  </a:lnTo>
                  <a:lnTo>
                    <a:pt x="0" y="5605"/>
                  </a:lnTo>
                  <a:lnTo>
                    <a:pt x="0" y="4237"/>
                  </a:lnTo>
                  <a:lnTo>
                    <a:pt x="5615" y="4237"/>
                  </a:lnTo>
                  <a:lnTo>
                    <a:pt x="7776" y="0"/>
                  </a:lnTo>
                  <a:lnTo>
                    <a:pt x="10800" y="0"/>
                  </a:lnTo>
                  <a:lnTo>
                    <a:pt x="10800" y="4237"/>
                  </a:lnTo>
                  <a:lnTo>
                    <a:pt x="20304" y="4237"/>
                  </a:lnTo>
                  <a:lnTo>
                    <a:pt x="20304" y="5605"/>
                  </a:lnTo>
                  <a:lnTo>
                    <a:pt x="10800" y="5605"/>
                  </a:lnTo>
                  <a:lnTo>
                    <a:pt x="10800" y="19412"/>
                  </a:lnTo>
                  <a:lnTo>
                    <a:pt x="11664" y="19822"/>
                  </a:lnTo>
                  <a:lnTo>
                    <a:pt x="12528" y="20096"/>
                  </a:lnTo>
                  <a:lnTo>
                    <a:pt x="21168" y="20096"/>
                  </a:lnTo>
                  <a:lnTo>
                    <a:pt x="21600" y="20916"/>
                  </a:lnTo>
                  <a:lnTo>
                    <a:pt x="19440" y="21189"/>
                  </a:lnTo>
                  <a:lnTo>
                    <a:pt x="17712" y="21326"/>
                  </a:lnTo>
                  <a:lnTo>
                    <a:pt x="15552" y="21463"/>
                  </a:lnTo>
                  <a:lnTo>
                    <a:pt x="12960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49" name="Shape"/>
            <p:cNvSpPr/>
            <p:nvPr/>
          </p:nvSpPr>
          <p:spPr>
            <a:xfrm>
              <a:off x="1828424" y="756538"/>
              <a:ext cx="31604" cy="6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70" y="850"/>
                  </a:moveTo>
                  <a:lnTo>
                    <a:pt x="8059" y="510"/>
                  </a:lnTo>
                  <a:lnTo>
                    <a:pt x="9349" y="340"/>
                  </a:lnTo>
                  <a:lnTo>
                    <a:pt x="10961" y="170"/>
                  </a:lnTo>
                  <a:lnTo>
                    <a:pt x="12895" y="0"/>
                  </a:lnTo>
                  <a:lnTo>
                    <a:pt x="14829" y="170"/>
                  </a:lnTo>
                  <a:lnTo>
                    <a:pt x="16441" y="340"/>
                  </a:lnTo>
                  <a:lnTo>
                    <a:pt x="17731" y="680"/>
                  </a:lnTo>
                  <a:lnTo>
                    <a:pt x="19665" y="1700"/>
                  </a:lnTo>
                  <a:lnTo>
                    <a:pt x="20955" y="3061"/>
                  </a:lnTo>
                  <a:lnTo>
                    <a:pt x="21277" y="3741"/>
                  </a:lnTo>
                  <a:lnTo>
                    <a:pt x="21277" y="4422"/>
                  </a:lnTo>
                  <a:lnTo>
                    <a:pt x="21600" y="5952"/>
                  </a:lnTo>
                  <a:lnTo>
                    <a:pt x="21600" y="21600"/>
                  </a:lnTo>
                  <a:lnTo>
                    <a:pt x="17408" y="21600"/>
                  </a:lnTo>
                  <a:lnTo>
                    <a:pt x="17408" y="4081"/>
                  </a:lnTo>
                  <a:lnTo>
                    <a:pt x="17086" y="3401"/>
                  </a:lnTo>
                  <a:lnTo>
                    <a:pt x="16764" y="2891"/>
                  </a:lnTo>
                  <a:lnTo>
                    <a:pt x="16119" y="2551"/>
                  </a:lnTo>
                  <a:lnTo>
                    <a:pt x="15152" y="2211"/>
                  </a:lnTo>
                  <a:lnTo>
                    <a:pt x="13217" y="1870"/>
                  </a:lnTo>
                  <a:lnTo>
                    <a:pt x="10961" y="1870"/>
                  </a:lnTo>
                  <a:lnTo>
                    <a:pt x="9671" y="2040"/>
                  </a:lnTo>
                  <a:lnTo>
                    <a:pt x="8704" y="2040"/>
                  </a:lnTo>
                  <a:lnTo>
                    <a:pt x="7737" y="2381"/>
                  </a:lnTo>
                  <a:lnTo>
                    <a:pt x="5802" y="2891"/>
                  </a:lnTo>
                  <a:lnTo>
                    <a:pt x="4191" y="3571"/>
                  </a:lnTo>
                  <a:lnTo>
                    <a:pt x="4191" y="21600"/>
                  </a:lnTo>
                  <a:lnTo>
                    <a:pt x="0" y="21600"/>
                  </a:lnTo>
                  <a:lnTo>
                    <a:pt x="0" y="510"/>
                  </a:lnTo>
                  <a:lnTo>
                    <a:pt x="1934" y="510"/>
                  </a:lnTo>
                  <a:lnTo>
                    <a:pt x="3868" y="2721"/>
                  </a:lnTo>
                  <a:lnTo>
                    <a:pt x="6770" y="85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50" name="Shape"/>
            <p:cNvSpPr/>
            <p:nvPr/>
          </p:nvSpPr>
          <p:spPr>
            <a:xfrm>
              <a:off x="1715558" y="756538"/>
              <a:ext cx="56435" cy="6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92" y="850"/>
                  </a:moveTo>
                  <a:lnTo>
                    <a:pt x="13846" y="510"/>
                  </a:lnTo>
                  <a:lnTo>
                    <a:pt x="15692" y="170"/>
                  </a:lnTo>
                  <a:lnTo>
                    <a:pt x="16799" y="0"/>
                  </a:lnTo>
                  <a:lnTo>
                    <a:pt x="18646" y="340"/>
                  </a:lnTo>
                  <a:lnTo>
                    <a:pt x="19384" y="680"/>
                  </a:lnTo>
                  <a:lnTo>
                    <a:pt x="20492" y="1700"/>
                  </a:lnTo>
                  <a:lnTo>
                    <a:pt x="21230" y="3061"/>
                  </a:lnTo>
                  <a:lnTo>
                    <a:pt x="21415" y="3741"/>
                  </a:lnTo>
                  <a:lnTo>
                    <a:pt x="21415" y="4422"/>
                  </a:lnTo>
                  <a:lnTo>
                    <a:pt x="21600" y="5952"/>
                  </a:lnTo>
                  <a:lnTo>
                    <a:pt x="21600" y="21600"/>
                  </a:lnTo>
                  <a:lnTo>
                    <a:pt x="19200" y="21600"/>
                  </a:lnTo>
                  <a:lnTo>
                    <a:pt x="19200" y="4081"/>
                  </a:lnTo>
                  <a:lnTo>
                    <a:pt x="19015" y="3401"/>
                  </a:lnTo>
                  <a:lnTo>
                    <a:pt x="18830" y="2891"/>
                  </a:lnTo>
                  <a:lnTo>
                    <a:pt x="18092" y="2211"/>
                  </a:lnTo>
                  <a:lnTo>
                    <a:pt x="16984" y="1870"/>
                  </a:lnTo>
                  <a:lnTo>
                    <a:pt x="15692" y="1870"/>
                  </a:lnTo>
                  <a:lnTo>
                    <a:pt x="14953" y="2040"/>
                  </a:lnTo>
                  <a:lnTo>
                    <a:pt x="14399" y="2040"/>
                  </a:lnTo>
                  <a:lnTo>
                    <a:pt x="13846" y="2381"/>
                  </a:lnTo>
                  <a:lnTo>
                    <a:pt x="11999" y="3401"/>
                  </a:lnTo>
                  <a:lnTo>
                    <a:pt x="11999" y="21600"/>
                  </a:lnTo>
                  <a:lnTo>
                    <a:pt x="9600" y="21600"/>
                  </a:lnTo>
                  <a:lnTo>
                    <a:pt x="9600" y="4081"/>
                  </a:lnTo>
                  <a:lnTo>
                    <a:pt x="9415" y="3401"/>
                  </a:lnTo>
                  <a:lnTo>
                    <a:pt x="9230" y="3231"/>
                  </a:lnTo>
                  <a:lnTo>
                    <a:pt x="9230" y="2891"/>
                  </a:lnTo>
                  <a:lnTo>
                    <a:pt x="8861" y="2551"/>
                  </a:lnTo>
                  <a:lnTo>
                    <a:pt x="8307" y="2211"/>
                  </a:lnTo>
                  <a:lnTo>
                    <a:pt x="7938" y="2040"/>
                  </a:lnTo>
                  <a:lnTo>
                    <a:pt x="7384" y="1870"/>
                  </a:lnTo>
                  <a:lnTo>
                    <a:pt x="5353" y="1870"/>
                  </a:lnTo>
                  <a:lnTo>
                    <a:pt x="4246" y="2211"/>
                  </a:lnTo>
                  <a:lnTo>
                    <a:pt x="3323" y="2721"/>
                  </a:lnTo>
                  <a:lnTo>
                    <a:pt x="2399" y="3401"/>
                  </a:lnTo>
                  <a:lnTo>
                    <a:pt x="2399" y="21600"/>
                  </a:lnTo>
                  <a:lnTo>
                    <a:pt x="0" y="21600"/>
                  </a:lnTo>
                  <a:lnTo>
                    <a:pt x="0" y="510"/>
                  </a:lnTo>
                  <a:lnTo>
                    <a:pt x="1107" y="510"/>
                  </a:lnTo>
                  <a:lnTo>
                    <a:pt x="2215" y="2551"/>
                  </a:lnTo>
                  <a:lnTo>
                    <a:pt x="3692" y="850"/>
                  </a:lnTo>
                  <a:lnTo>
                    <a:pt x="5169" y="340"/>
                  </a:lnTo>
                  <a:lnTo>
                    <a:pt x="6092" y="170"/>
                  </a:lnTo>
                  <a:lnTo>
                    <a:pt x="7199" y="0"/>
                  </a:lnTo>
                  <a:lnTo>
                    <a:pt x="8123" y="170"/>
                  </a:lnTo>
                  <a:lnTo>
                    <a:pt x="8861" y="170"/>
                  </a:lnTo>
                  <a:lnTo>
                    <a:pt x="10338" y="850"/>
                  </a:lnTo>
                  <a:lnTo>
                    <a:pt x="11630" y="2721"/>
                  </a:lnTo>
                  <a:lnTo>
                    <a:pt x="13292" y="85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51" name="Shape"/>
            <p:cNvSpPr/>
            <p:nvPr/>
          </p:nvSpPr>
          <p:spPr>
            <a:xfrm>
              <a:off x="1681699" y="742988"/>
              <a:ext cx="22575" cy="76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392" y="21600"/>
                  </a:moveTo>
                  <a:lnTo>
                    <a:pt x="11232" y="21463"/>
                  </a:lnTo>
                  <a:lnTo>
                    <a:pt x="8640" y="21189"/>
                  </a:lnTo>
                  <a:lnTo>
                    <a:pt x="7344" y="20779"/>
                  </a:lnTo>
                  <a:lnTo>
                    <a:pt x="6479" y="20369"/>
                  </a:lnTo>
                  <a:lnTo>
                    <a:pt x="6047" y="19822"/>
                  </a:lnTo>
                  <a:lnTo>
                    <a:pt x="5615" y="19139"/>
                  </a:lnTo>
                  <a:lnTo>
                    <a:pt x="5615" y="5605"/>
                  </a:lnTo>
                  <a:lnTo>
                    <a:pt x="0" y="5605"/>
                  </a:lnTo>
                  <a:lnTo>
                    <a:pt x="0" y="4237"/>
                  </a:lnTo>
                  <a:lnTo>
                    <a:pt x="5615" y="4237"/>
                  </a:lnTo>
                  <a:lnTo>
                    <a:pt x="8208" y="0"/>
                  </a:lnTo>
                  <a:lnTo>
                    <a:pt x="10800" y="0"/>
                  </a:lnTo>
                  <a:lnTo>
                    <a:pt x="10800" y="4237"/>
                  </a:lnTo>
                  <a:lnTo>
                    <a:pt x="20736" y="4237"/>
                  </a:lnTo>
                  <a:lnTo>
                    <a:pt x="20736" y="5605"/>
                  </a:lnTo>
                  <a:lnTo>
                    <a:pt x="10800" y="5605"/>
                  </a:lnTo>
                  <a:lnTo>
                    <a:pt x="10800" y="19412"/>
                  </a:lnTo>
                  <a:lnTo>
                    <a:pt x="11664" y="19822"/>
                  </a:lnTo>
                  <a:lnTo>
                    <a:pt x="12528" y="20096"/>
                  </a:lnTo>
                  <a:lnTo>
                    <a:pt x="21168" y="20096"/>
                  </a:lnTo>
                  <a:lnTo>
                    <a:pt x="21600" y="20916"/>
                  </a:lnTo>
                  <a:lnTo>
                    <a:pt x="19872" y="21189"/>
                  </a:lnTo>
                  <a:lnTo>
                    <a:pt x="13392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52" name="Shape"/>
            <p:cNvSpPr/>
            <p:nvPr/>
          </p:nvSpPr>
          <p:spPr>
            <a:xfrm>
              <a:off x="1566574" y="756538"/>
              <a:ext cx="24833" cy="60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7" y="685"/>
                  </a:moveTo>
                  <a:lnTo>
                    <a:pt x="11012" y="342"/>
                  </a:lnTo>
                  <a:lnTo>
                    <a:pt x="13130" y="171"/>
                  </a:lnTo>
                  <a:lnTo>
                    <a:pt x="14400" y="0"/>
                  </a:lnTo>
                  <a:lnTo>
                    <a:pt x="19483" y="0"/>
                  </a:lnTo>
                  <a:lnTo>
                    <a:pt x="20753" y="171"/>
                  </a:lnTo>
                  <a:lnTo>
                    <a:pt x="21600" y="342"/>
                  </a:lnTo>
                  <a:lnTo>
                    <a:pt x="20753" y="2228"/>
                  </a:lnTo>
                  <a:lnTo>
                    <a:pt x="18212" y="2057"/>
                  </a:lnTo>
                  <a:lnTo>
                    <a:pt x="12706" y="2057"/>
                  </a:lnTo>
                  <a:lnTo>
                    <a:pt x="11012" y="2228"/>
                  </a:lnTo>
                  <a:lnTo>
                    <a:pt x="7623" y="2914"/>
                  </a:lnTo>
                  <a:lnTo>
                    <a:pt x="5505" y="3600"/>
                  </a:lnTo>
                  <a:lnTo>
                    <a:pt x="5505" y="21600"/>
                  </a:lnTo>
                  <a:lnTo>
                    <a:pt x="0" y="21600"/>
                  </a:lnTo>
                  <a:lnTo>
                    <a:pt x="0" y="342"/>
                  </a:lnTo>
                  <a:lnTo>
                    <a:pt x="2541" y="342"/>
                  </a:lnTo>
                  <a:lnTo>
                    <a:pt x="5082" y="2742"/>
                  </a:lnTo>
                  <a:lnTo>
                    <a:pt x="9317" y="685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53" name="Shape"/>
            <p:cNvSpPr/>
            <p:nvPr/>
          </p:nvSpPr>
          <p:spPr>
            <a:xfrm>
              <a:off x="1523686" y="742988"/>
              <a:ext cx="38374" cy="74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23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3"/>
                  </a:lnTo>
                  <a:lnTo>
                    <a:pt x="12578" y="1523"/>
                  </a:lnTo>
                  <a:lnTo>
                    <a:pt x="12578" y="21600"/>
                  </a:lnTo>
                  <a:lnTo>
                    <a:pt x="9022" y="21600"/>
                  </a:lnTo>
                  <a:lnTo>
                    <a:pt x="9022" y="1523"/>
                  </a:lnTo>
                  <a:lnTo>
                    <a:pt x="0" y="1523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54" name="Shape"/>
            <p:cNvSpPr/>
            <p:nvPr/>
          </p:nvSpPr>
          <p:spPr>
            <a:xfrm>
              <a:off x="1462739" y="756538"/>
              <a:ext cx="31604" cy="6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70" y="850"/>
                  </a:moveTo>
                  <a:lnTo>
                    <a:pt x="7737" y="510"/>
                  </a:lnTo>
                  <a:lnTo>
                    <a:pt x="10961" y="170"/>
                  </a:lnTo>
                  <a:lnTo>
                    <a:pt x="12895" y="0"/>
                  </a:lnTo>
                  <a:lnTo>
                    <a:pt x="16119" y="340"/>
                  </a:lnTo>
                  <a:lnTo>
                    <a:pt x="17086" y="510"/>
                  </a:lnTo>
                  <a:lnTo>
                    <a:pt x="17731" y="680"/>
                  </a:lnTo>
                  <a:lnTo>
                    <a:pt x="19665" y="1700"/>
                  </a:lnTo>
                  <a:lnTo>
                    <a:pt x="20955" y="3061"/>
                  </a:lnTo>
                  <a:lnTo>
                    <a:pt x="21277" y="3741"/>
                  </a:lnTo>
                  <a:lnTo>
                    <a:pt x="21277" y="4422"/>
                  </a:lnTo>
                  <a:lnTo>
                    <a:pt x="21600" y="5952"/>
                  </a:lnTo>
                  <a:lnTo>
                    <a:pt x="21600" y="21600"/>
                  </a:lnTo>
                  <a:lnTo>
                    <a:pt x="17408" y="21600"/>
                  </a:lnTo>
                  <a:lnTo>
                    <a:pt x="17408" y="4081"/>
                  </a:lnTo>
                  <a:lnTo>
                    <a:pt x="17086" y="3401"/>
                  </a:lnTo>
                  <a:lnTo>
                    <a:pt x="16764" y="2891"/>
                  </a:lnTo>
                  <a:lnTo>
                    <a:pt x="16119" y="2551"/>
                  </a:lnTo>
                  <a:lnTo>
                    <a:pt x="15152" y="2211"/>
                  </a:lnTo>
                  <a:lnTo>
                    <a:pt x="13217" y="1870"/>
                  </a:lnTo>
                  <a:lnTo>
                    <a:pt x="10961" y="1870"/>
                  </a:lnTo>
                  <a:lnTo>
                    <a:pt x="9671" y="2040"/>
                  </a:lnTo>
                  <a:lnTo>
                    <a:pt x="8704" y="2040"/>
                  </a:lnTo>
                  <a:lnTo>
                    <a:pt x="7737" y="2381"/>
                  </a:lnTo>
                  <a:lnTo>
                    <a:pt x="5802" y="2891"/>
                  </a:lnTo>
                  <a:lnTo>
                    <a:pt x="3868" y="3571"/>
                  </a:lnTo>
                  <a:lnTo>
                    <a:pt x="3868" y="21600"/>
                  </a:lnTo>
                  <a:lnTo>
                    <a:pt x="0" y="21600"/>
                  </a:lnTo>
                  <a:lnTo>
                    <a:pt x="0" y="510"/>
                  </a:lnTo>
                  <a:lnTo>
                    <a:pt x="1934" y="510"/>
                  </a:lnTo>
                  <a:lnTo>
                    <a:pt x="3868" y="2721"/>
                  </a:lnTo>
                  <a:lnTo>
                    <a:pt x="6770" y="85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55" name="Shape"/>
            <p:cNvSpPr/>
            <p:nvPr/>
          </p:nvSpPr>
          <p:spPr>
            <a:xfrm>
              <a:off x="1390927" y="73437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lnTo>
                    <a:pt x="5999" y="21600"/>
                  </a:lnTo>
                  <a:lnTo>
                    <a:pt x="2400" y="19326"/>
                  </a:lnTo>
                  <a:lnTo>
                    <a:pt x="0" y="15915"/>
                  </a:lnTo>
                  <a:lnTo>
                    <a:pt x="0" y="6821"/>
                  </a:lnTo>
                  <a:lnTo>
                    <a:pt x="2400" y="3410"/>
                  </a:lnTo>
                  <a:lnTo>
                    <a:pt x="5999" y="1136"/>
                  </a:lnTo>
                  <a:lnTo>
                    <a:pt x="10800" y="0"/>
                  </a:lnTo>
                  <a:lnTo>
                    <a:pt x="14400" y="1136"/>
                  </a:lnTo>
                  <a:lnTo>
                    <a:pt x="18000" y="3410"/>
                  </a:lnTo>
                  <a:lnTo>
                    <a:pt x="20400" y="6821"/>
                  </a:lnTo>
                  <a:lnTo>
                    <a:pt x="21600" y="11368"/>
                  </a:lnTo>
                  <a:lnTo>
                    <a:pt x="20400" y="15915"/>
                  </a:lnTo>
                  <a:lnTo>
                    <a:pt x="18000" y="19326"/>
                  </a:lnTo>
                  <a:lnTo>
                    <a:pt x="14400" y="216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56" name="Rectangle"/>
            <p:cNvSpPr/>
            <p:nvPr/>
          </p:nvSpPr>
          <p:spPr>
            <a:xfrm>
              <a:off x="1390927" y="758796"/>
              <a:ext cx="12701" cy="58714"/>
            </a:xfrm>
            <a:prstGeom prst="rect">
              <a:avLst/>
            </a:pr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57" name="Shape"/>
            <p:cNvSpPr/>
            <p:nvPr/>
          </p:nvSpPr>
          <p:spPr>
            <a:xfrm>
              <a:off x="1361160" y="742988"/>
              <a:ext cx="24830" cy="76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25" y="21600"/>
                  </a:moveTo>
                  <a:lnTo>
                    <a:pt x="9697" y="21326"/>
                  </a:lnTo>
                  <a:lnTo>
                    <a:pt x="8375" y="21189"/>
                  </a:lnTo>
                  <a:lnTo>
                    <a:pt x="6612" y="20369"/>
                  </a:lnTo>
                  <a:lnTo>
                    <a:pt x="5730" y="19822"/>
                  </a:lnTo>
                  <a:lnTo>
                    <a:pt x="5730" y="19139"/>
                  </a:lnTo>
                  <a:lnTo>
                    <a:pt x="5289" y="18455"/>
                  </a:lnTo>
                  <a:lnTo>
                    <a:pt x="5289" y="5605"/>
                  </a:lnTo>
                  <a:lnTo>
                    <a:pt x="0" y="5605"/>
                  </a:lnTo>
                  <a:lnTo>
                    <a:pt x="0" y="4237"/>
                  </a:lnTo>
                  <a:lnTo>
                    <a:pt x="5730" y="4237"/>
                  </a:lnTo>
                  <a:lnTo>
                    <a:pt x="7934" y="0"/>
                  </a:lnTo>
                  <a:lnTo>
                    <a:pt x="11021" y="0"/>
                  </a:lnTo>
                  <a:lnTo>
                    <a:pt x="11021" y="4237"/>
                  </a:lnTo>
                  <a:lnTo>
                    <a:pt x="20719" y="4237"/>
                  </a:lnTo>
                  <a:lnTo>
                    <a:pt x="20719" y="5605"/>
                  </a:lnTo>
                  <a:lnTo>
                    <a:pt x="11021" y="5605"/>
                  </a:lnTo>
                  <a:lnTo>
                    <a:pt x="11021" y="19412"/>
                  </a:lnTo>
                  <a:lnTo>
                    <a:pt x="11462" y="19822"/>
                  </a:lnTo>
                  <a:lnTo>
                    <a:pt x="11903" y="19959"/>
                  </a:lnTo>
                  <a:lnTo>
                    <a:pt x="12784" y="20096"/>
                  </a:lnTo>
                  <a:lnTo>
                    <a:pt x="21600" y="20096"/>
                  </a:lnTo>
                  <a:lnTo>
                    <a:pt x="21600" y="20916"/>
                  </a:lnTo>
                  <a:lnTo>
                    <a:pt x="19837" y="21189"/>
                  </a:lnTo>
                  <a:lnTo>
                    <a:pt x="13225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58" name="Shape"/>
            <p:cNvSpPr/>
            <p:nvPr/>
          </p:nvSpPr>
          <p:spPr>
            <a:xfrm>
              <a:off x="1250974" y="73437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31" y="21600"/>
                  </a:moveTo>
                  <a:lnTo>
                    <a:pt x="6821" y="21600"/>
                  </a:lnTo>
                  <a:lnTo>
                    <a:pt x="3410" y="19326"/>
                  </a:lnTo>
                  <a:lnTo>
                    <a:pt x="1136" y="15915"/>
                  </a:lnTo>
                  <a:lnTo>
                    <a:pt x="0" y="13642"/>
                  </a:lnTo>
                  <a:lnTo>
                    <a:pt x="0" y="11368"/>
                  </a:lnTo>
                  <a:lnTo>
                    <a:pt x="1136" y="6821"/>
                  </a:lnTo>
                  <a:lnTo>
                    <a:pt x="3410" y="3410"/>
                  </a:lnTo>
                  <a:lnTo>
                    <a:pt x="6821" y="1136"/>
                  </a:lnTo>
                  <a:lnTo>
                    <a:pt x="10231" y="0"/>
                  </a:lnTo>
                  <a:lnTo>
                    <a:pt x="14778" y="1136"/>
                  </a:lnTo>
                  <a:lnTo>
                    <a:pt x="18189" y="3410"/>
                  </a:lnTo>
                  <a:lnTo>
                    <a:pt x="20463" y="6821"/>
                  </a:lnTo>
                  <a:lnTo>
                    <a:pt x="21600" y="11368"/>
                  </a:lnTo>
                  <a:lnTo>
                    <a:pt x="20463" y="15915"/>
                  </a:lnTo>
                  <a:lnTo>
                    <a:pt x="18189" y="19326"/>
                  </a:lnTo>
                  <a:lnTo>
                    <a:pt x="14778" y="21600"/>
                  </a:lnTo>
                  <a:lnTo>
                    <a:pt x="10231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59" name="Rectangle"/>
            <p:cNvSpPr/>
            <p:nvPr/>
          </p:nvSpPr>
          <p:spPr>
            <a:xfrm>
              <a:off x="1252102" y="758796"/>
              <a:ext cx="12701" cy="58714"/>
            </a:xfrm>
            <a:prstGeom prst="rect">
              <a:avLst/>
            </a:pr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60" name="Shape"/>
            <p:cNvSpPr/>
            <p:nvPr/>
          </p:nvSpPr>
          <p:spPr>
            <a:xfrm>
              <a:off x="1221206" y="742988"/>
              <a:ext cx="24832" cy="76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391" y="21600"/>
                  </a:moveTo>
                  <a:lnTo>
                    <a:pt x="11231" y="21463"/>
                  </a:lnTo>
                  <a:lnTo>
                    <a:pt x="8639" y="21189"/>
                  </a:lnTo>
                  <a:lnTo>
                    <a:pt x="7343" y="20779"/>
                  </a:lnTo>
                  <a:lnTo>
                    <a:pt x="6479" y="20369"/>
                  </a:lnTo>
                  <a:lnTo>
                    <a:pt x="6047" y="19822"/>
                  </a:lnTo>
                  <a:lnTo>
                    <a:pt x="5615" y="19139"/>
                  </a:lnTo>
                  <a:lnTo>
                    <a:pt x="5615" y="5605"/>
                  </a:lnTo>
                  <a:lnTo>
                    <a:pt x="0" y="5605"/>
                  </a:lnTo>
                  <a:lnTo>
                    <a:pt x="0" y="4237"/>
                  </a:lnTo>
                  <a:lnTo>
                    <a:pt x="5615" y="4237"/>
                  </a:lnTo>
                  <a:lnTo>
                    <a:pt x="8208" y="0"/>
                  </a:lnTo>
                  <a:lnTo>
                    <a:pt x="10800" y="0"/>
                  </a:lnTo>
                  <a:lnTo>
                    <a:pt x="10800" y="4237"/>
                  </a:lnTo>
                  <a:lnTo>
                    <a:pt x="20735" y="4237"/>
                  </a:lnTo>
                  <a:lnTo>
                    <a:pt x="20735" y="5605"/>
                  </a:lnTo>
                  <a:lnTo>
                    <a:pt x="10800" y="5605"/>
                  </a:lnTo>
                  <a:lnTo>
                    <a:pt x="10800" y="18729"/>
                  </a:lnTo>
                  <a:lnTo>
                    <a:pt x="11231" y="19412"/>
                  </a:lnTo>
                  <a:lnTo>
                    <a:pt x="11663" y="19822"/>
                  </a:lnTo>
                  <a:lnTo>
                    <a:pt x="12095" y="19959"/>
                  </a:lnTo>
                  <a:lnTo>
                    <a:pt x="12959" y="20096"/>
                  </a:lnTo>
                  <a:lnTo>
                    <a:pt x="21167" y="20096"/>
                  </a:lnTo>
                  <a:lnTo>
                    <a:pt x="21600" y="20916"/>
                  </a:lnTo>
                  <a:lnTo>
                    <a:pt x="19871" y="21189"/>
                  </a:lnTo>
                  <a:lnTo>
                    <a:pt x="13391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61" name="Shape"/>
            <p:cNvSpPr/>
            <p:nvPr/>
          </p:nvSpPr>
          <p:spPr>
            <a:xfrm>
              <a:off x="1187345" y="756538"/>
              <a:ext cx="27091" cy="63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80" y="21600"/>
                  </a:moveTo>
                  <a:lnTo>
                    <a:pt x="6839" y="21600"/>
                  </a:lnTo>
                  <a:lnTo>
                    <a:pt x="3959" y="21265"/>
                  </a:lnTo>
                  <a:lnTo>
                    <a:pt x="1799" y="20930"/>
                  </a:lnTo>
                  <a:lnTo>
                    <a:pt x="0" y="20427"/>
                  </a:lnTo>
                  <a:lnTo>
                    <a:pt x="719" y="18920"/>
                  </a:lnTo>
                  <a:lnTo>
                    <a:pt x="7200" y="19925"/>
                  </a:lnTo>
                  <a:lnTo>
                    <a:pt x="11519" y="19925"/>
                  </a:lnTo>
                  <a:lnTo>
                    <a:pt x="12959" y="19758"/>
                  </a:lnTo>
                  <a:lnTo>
                    <a:pt x="15119" y="19088"/>
                  </a:lnTo>
                  <a:lnTo>
                    <a:pt x="16200" y="18586"/>
                  </a:lnTo>
                  <a:lnTo>
                    <a:pt x="16559" y="17916"/>
                  </a:lnTo>
                  <a:lnTo>
                    <a:pt x="16920" y="17079"/>
                  </a:lnTo>
                  <a:lnTo>
                    <a:pt x="17280" y="15906"/>
                  </a:lnTo>
                  <a:lnTo>
                    <a:pt x="16920" y="14902"/>
                  </a:lnTo>
                  <a:lnTo>
                    <a:pt x="16920" y="14232"/>
                  </a:lnTo>
                  <a:lnTo>
                    <a:pt x="16559" y="13562"/>
                  </a:lnTo>
                  <a:lnTo>
                    <a:pt x="14400" y="12558"/>
                  </a:lnTo>
                  <a:lnTo>
                    <a:pt x="12959" y="12055"/>
                  </a:lnTo>
                  <a:lnTo>
                    <a:pt x="11160" y="11553"/>
                  </a:lnTo>
                  <a:lnTo>
                    <a:pt x="8640" y="11051"/>
                  </a:lnTo>
                  <a:lnTo>
                    <a:pt x="6839" y="10716"/>
                  </a:lnTo>
                  <a:lnTo>
                    <a:pt x="5039" y="10213"/>
                  </a:lnTo>
                  <a:lnTo>
                    <a:pt x="3599" y="9544"/>
                  </a:lnTo>
                  <a:lnTo>
                    <a:pt x="2879" y="9376"/>
                  </a:lnTo>
                  <a:lnTo>
                    <a:pt x="2519" y="9041"/>
                  </a:lnTo>
                  <a:lnTo>
                    <a:pt x="1439" y="8372"/>
                  </a:lnTo>
                  <a:lnTo>
                    <a:pt x="719" y="7534"/>
                  </a:lnTo>
                  <a:lnTo>
                    <a:pt x="359" y="6530"/>
                  </a:lnTo>
                  <a:lnTo>
                    <a:pt x="0" y="5358"/>
                  </a:lnTo>
                  <a:lnTo>
                    <a:pt x="359" y="4018"/>
                  </a:lnTo>
                  <a:lnTo>
                    <a:pt x="359" y="3516"/>
                  </a:lnTo>
                  <a:lnTo>
                    <a:pt x="719" y="2846"/>
                  </a:lnTo>
                  <a:lnTo>
                    <a:pt x="1439" y="2344"/>
                  </a:lnTo>
                  <a:lnTo>
                    <a:pt x="1799" y="2009"/>
                  </a:lnTo>
                  <a:lnTo>
                    <a:pt x="2519" y="1506"/>
                  </a:lnTo>
                  <a:lnTo>
                    <a:pt x="3239" y="1172"/>
                  </a:lnTo>
                  <a:lnTo>
                    <a:pt x="4679" y="669"/>
                  </a:lnTo>
                  <a:lnTo>
                    <a:pt x="6479" y="167"/>
                  </a:lnTo>
                  <a:lnTo>
                    <a:pt x="7559" y="167"/>
                  </a:lnTo>
                  <a:lnTo>
                    <a:pt x="8640" y="0"/>
                  </a:lnTo>
                  <a:lnTo>
                    <a:pt x="13679" y="0"/>
                  </a:lnTo>
                  <a:lnTo>
                    <a:pt x="16200" y="167"/>
                  </a:lnTo>
                  <a:lnTo>
                    <a:pt x="18360" y="502"/>
                  </a:lnTo>
                  <a:lnTo>
                    <a:pt x="20160" y="1004"/>
                  </a:lnTo>
                  <a:lnTo>
                    <a:pt x="19080" y="2511"/>
                  </a:lnTo>
                  <a:lnTo>
                    <a:pt x="17280" y="2176"/>
                  </a:lnTo>
                  <a:lnTo>
                    <a:pt x="15480" y="2009"/>
                  </a:lnTo>
                  <a:lnTo>
                    <a:pt x="13679" y="1674"/>
                  </a:lnTo>
                  <a:lnTo>
                    <a:pt x="9360" y="1674"/>
                  </a:lnTo>
                  <a:lnTo>
                    <a:pt x="8279" y="1841"/>
                  </a:lnTo>
                  <a:lnTo>
                    <a:pt x="7200" y="2176"/>
                  </a:lnTo>
                  <a:lnTo>
                    <a:pt x="6119" y="2344"/>
                  </a:lnTo>
                  <a:lnTo>
                    <a:pt x="5759" y="2679"/>
                  </a:lnTo>
                  <a:lnTo>
                    <a:pt x="5399" y="2846"/>
                  </a:lnTo>
                  <a:lnTo>
                    <a:pt x="5039" y="3516"/>
                  </a:lnTo>
                  <a:lnTo>
                    <a:pt x="4319" y="5190"/>
                  </a:lnTo>
                  <a:lnTo>
                    <a:pt x="4679" y="6195"/>
                  </a:lnTo>
                  <a:lnTo>
                    <a:pt x="4679" y="6865"/>
                  </a:lnTo>
                  <a:lnTo>
                    <a:pt x="5399" y="7534"/>
                  </a:lnTo>
                  <a:lnTo>
                    <a:pt x="6119" y="8037"/>
                  </a:lnTo>
                  <a:lnTo>
                    <a:pt x="8279" y="8706"/>
                  </a:lnTo>
                  <a:lnTo>
                    <a:pt x="11880" y="9544"/>
                  </a:lnTo>
                  <a:lnTo>
                    <a:pt x="14400" y="10046"/>
                  </a:lnTo>
                  <a:lnTo>
                    <a:pt x="16200" y="10716"/>
                  </a:lnTo>
                  <a:lnTo>
                    <a:pt x="17999" y="11218"/>
                  </a:lnTo>
                  <a:lnTo>
                    <a:pt x="18720" y="11553"/>
                  </a:lnTo>
                  <a:lnTo>
                    <a:pt x="19439" y="12055"/>
                  </a:lnTo>
                  <a:lnTo>
                    <a:pt x="20160" y="12725"/>
                  </a:lnTo>
                  <a:lnTo>
                    <a:pt x="21600" y="14734"/>
                  </a:lnTo>
                  <a:lnTo>
                    <a:pt x="21600" y="15906"/>
                  </a:lnTo>
                  <a:lnTo>
                    <a:pt x="20880" y="18251"/>
                  </a:lnTo>
                  <a:lnTo>
                    <a:pt x="19799" y="19255"/>
                  </a:lnTo>
                  <a:lnTo>
                    <a:pt x="18720" y="20093"/>
                  </a:lnTo>
                  <a:lnTo>
                    <a:pt x="17999" y="20427"/>
                  </a:lnTo>
                  <a:lnTo>
                    <a:pt x="16920" y="20762"/>
                  </a:lnTo>
                  <a:lnTo>
                    <a:pt x="15119" y="21265"/>
                  </a:lnTo>
                  <a:lnTo>
                    <a:pt x="12600" y="21600"/>
                  </a:lnTo>
                  <a:lnTo>
                    <a:pt x="10080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62" name="Shape"/>
            <p:cNvSpPr/>
            <p:nvPr/>
          </p:nvSpPr>
          <p:spPr>
            <a:xfrm>
              <a:off x="1144458" y="756538"/>
              <a:ext cx="31605" cy="6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70" y="850"/>
                  </a:moveTo>
                  <a:lnTo>
                    <a:pt x="8059" y="510"/>
                  </a:lnTo>
                  <a:lnTo>
                    <a:pt x="9349" y="340"/>
                  </a:lnTo>
                  <a:lnTo>
                    <a:pt x="10961" y="170"/>
                  </a:lnTo>
                  <a:lnTo>
                    <a:pt x="12895" y="0"/>
                  </a:lnTo>
                  <a:lnTo>
                    <a:pt x="14507" y="170"/>
                  </a:lnTo>
                  <a:lnTo>
                    <a:pt x="16441" y="340"/>
                  </a:lnTo>
                  <a:lnTo>
                    <a:pt x="17731" y="680"/>
                  </a:lnTo>
                  <a:lnTo>
                    <a:pt x="19665" y="1700"/>
                  </a:lnTo>
                  <a:lnTo>
                    <a:pt x="20955" y="3061"/>
                  </a:lnTo>
                  <a:lnTo>
                    <a:pt x="21277" y="3741"/>
                  </a:lnTo>
                  <a:lnTo>
                    <a:pt x="21277" y="4422"/>
                  </a:lnTo>
                  <a:lnTo>
                    <a:pt x="21600" y="5952"/>
                  </a:lnTo>
                  <a:lnTo>
                    <a:pt x="21600" y="21600"/>
                  </a:lnTo>
                  <a:lnTo>
                    <a:pt x="17408" y="21600"/>
                  </a:lnTo>
                  <a:lnTo>
                    <a:pt x="17408" y="4081"/>
                  </a:lnTo>
                  <a:lnTo>
                    <a:pt x="17086" y="3401"/>
                  </a:lnTo>
                  <a:lnTo>
                    <a:pt x="16764" y="2891"/>
                  </a:lnTo>
                  <a:lnTo>
                    <a:pt x="16119" y="2551"/>
                  </a:lnTo>
                  <a:lnTo>
                    <a:pt x="15152" y="2211"/>
                  </a:lnTo>
                  <a:lnTo>
                    <a:pt x="13217" y="1870"/>
                  </a:lnTo>
                  <a:lnTo>
                    <a:pt x="10961" y="1870"/>
                  </a:lnTo>
                  <a:lnTo>
                    <a:pt x="9671" y="2040"/>
                  </a:lnTo>
                  <a:lnTo>
                    <a:pt x="8704" y="2040"/>
                  </a:lnTo>
                  <a:lnTo>
                    <a:pt x="7737" y="2381"/>
                  </a:lnTo>
                  <a:lnTo>
                    <a:pt x="5802" y="2891"/>
                  </a:lnTo>
                  <a:lnTo>
                    <a:pt x="4191" y="3571"/>
                  </a:lnTo>
                  <a:lnTo>
                    <a:pt x="4191" y="21600"/>
                  </a:lnTo>
                  <a:lnTo>
                    <a:pt x="0" y="21600"/>
                  </a:lnTo>
                  <a:lnTo>
                    <a:pt x="0" y="510"/>
                  </a:lnTo>
                  <a:lnTo>
                    <a:pt x="1934" y="510"/>
                  </a:lnTo>
                  <a:lnTo>
                    <a:pt x="3868" y="2721"/>
                  </a:lnTo>
                  <a:lnTo>
                    <a:pt x="6770" y="85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63" name="Shape"/>
            <p:cNvSpPr/>
            <p:nvPr/>
          </p:nvSpPr>
          <p:spPr>
            <a:xfrm>
              <a:off x="1051907" y="742988"/>
              <a:ext cx="36120" cy="76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15" y="21600"/>
                  </a:moveTo>
                  <a:lnTo>
                    <a:pt x="11076" y="21600"/>
                  </a:lnTo>
                  <a:lnTo>
                    <a:pt x="9692" y="21465"/>
                  </a:lnTo>
                  <a:lnTo>
                    <a:pt x="8030" y="21197"/>
                  </a:lnTo>
                  <a:lnTo>
                    <a:pt x="6923" y="20795"/>
                  </a:lnTo>
                  <a:lnTo>
                    <a:pt x="5538" y="20392"/>
                  </a:lnTo>
                  <a:lnTo>
                    <a:pt x="3599" y="19453"/>
                  </a:lnTo>
                  <a:lnTo>
                    <a:pt x="2769" y="18782"/>
                  </a:lnTo>
                  <a:lnTo>
                    <a:pt x="2215" y="17977"/>
                  </a:lnTo>
                  <a:lnTo>
                    <a:pt x="1384" y="17172"/>
                  </a:lnTo>
                  <a:lnTo>
                    <a:pt x="1107" y="16233"/>
                  </a:lnTo>
                  <a:lnTo>
                    <a:pt x="553" y="15294"/>
                  </a:lnTo>
                  <a:lnTo>
                    <a:pt x="0" y="13147"/>
                  </a:lnTo>
                  <a:lnTo>
                    <a:pt x="0" y="9525"/>
                  </a:lnTo>
                  <a:lnTo>
                    <a:pt x="276" y="8318"/>
                  </a:lnTo>
                  <a:lnTo>
                    <a:pt x="276" y="7244"/>
                  </a:lnTo>
                  <a:lnTo>
                    <a:pt x="830" y="6171"/>
                  </a:lnTo>
                  <a:lnTo>
                    <a:pt x="1107" y="5232"/>
                  </a:lnTo>
                  <a:lnTo>
                    <a:pt x="1661" y="4293"/>
                  </a:lnTo>
                  <a:lnTo>
                    <a:pt x="2215" y="3488"/>
                  </a:lnTo>
                  <a:lnTo>
                    <a:pt x="3876" y="2146"/>
                  </a:lnTo>
                  <a:lnTo>
                    <a:pt x="4707" y="1609"/>
                  </a:lnTo>
                  <a:lnTo>
                    <a:pt x="5815" y="1073"/>
                  </a:lnTo>
                  <a:lnTo>
                    <a:pt x="6923" y="670"/>
                  </a:lnTo>
                  <a:lnTo>
                    <a:pt x="9692" y="134"/>
                  </a:lnTo>
                  <a:lnTo>
                    <a:pt x="11076" y="0"/>
                  </a:lnTo>
                  <a:lnTo>
                    <a:pt x="15230" y="0"/>
                  </a:lnTo>
                  <a:lnTo>
                    <a:pt x="17446" y="268"/>
                  </a:lnTo>
                  <a:lnTo>
                    <a:pt x="19107" y="536"/>
                  </a:lnTo>
                  <a:lnTo>
                    <a:pt x="21046" y="939"/>
                  </a:lnTo>
                  <a:lnTo>
                    <a:pt x="20492" y="2414"/>
                  </a:lnTo>
                  <a:lnTo>
                    <a:pt x="16615" y="1744"/>
                  </a:lnTo>
                  <a:lnTo>
                    <a:pt x="14953" y="1475"/>
                  </a:lnTo>
                  <a:lnTo>
                    <a:pt x="10800" y="1475"/>
                  </a:lnTo>
                  <a:lnTo>
                    <a:pt x="9138" y="1744"/>
                  </a:lnTo>
                  <a:lnTo>
                    <a:pt x="8584" y="2012"/>
                  </a:lnTo>
                  <a:lnTo>
                    <a:pt x="7753" y="2280"/>
                  </a:lnTo>
                  <a:lnTo>
                    <a:pt x="6923" y="2683"/>
                  </a:lnTo>
                  <a:lnTo>
                    <a:pt x="6369" y="3085"/>
                  </a:lnTo>
                  <a:lnTo>
                    <a:pt x="5261" y="4159"/>
                  </a:lnTo>
                  <a:lnTo>
                    <a:pt x="4984" y="4829"/>
                  </a:lnTo>
                  <a:lnTo>
                    <a:pt x="4430" y="5500"/>
                  </a:lnTo>
                  <a:lnTo>
                    <a:pt x="3876" y="7244"/>
                  </a:lnTo>
                  <a:lnTo>
                    <a:pt x="3876" y="14086"/>
                  </a:lnTo>
                  <a:lnTo>
                    <a:pt x="4430" y="15831"/>
                  </a:lnTo>
                  <a:lnTo>
                    <a:pt x="5261" y="17306"/>
                  </a:lnTo>
                  <a:lnTo>
                    <a:pt x="5815" y="17977"/>
                  </a:lnTo>
                  <a:lnTo>
                    <a:pt x="6092" y="18514"/>
                  </a:lnTo>
                  <a:lnTo>
                    <a:pt x="8307" y="19587"/>
                  </a:lnTo>
                  <a:lnTo>
                    <a:pt x="9138" y="19721"/>
                  </a:lnTo>
                  <a:lnTo>
                    <a:pt x="9969" y="19990"/>
                  </a:lnTo>
                  <a:lnTo>
                    <a:pt x="10800" y="20124"/>
                  </a:lnTo>
                  <a:lnTo>
                    <a:pt x="15230" y="20124"/>
                  </a:lnTo>
                  <a:lnTo>
                    <a:pt x="16061" y="19990"/>
                  </a:lnTo>
                  <a:lnTo>
                    <a:pt x="17169" y="19855"/>
                  </a:lnTo>
                  <a:lnTo>
                    <a:pt x="18830" y="19587"/>
                  </a:lnTo>
                  <a:lnTo>
                    <a:pt x="20492" y="19185"/>
                  </a:lnTo>
                  <a:lnTo>
                    <a:pt x="21600" y="20392"/>
                  </a:lnTo>
                  <a:lnTo>
                    <a:pt x="19661" y="20929"/>
                  </a:lnTo>
                  <a:lnTo>
                    <a:pt x="17723" y="21331"/>
                  </a:lnTo>
                  <a:lnTo>
                    <a:pt x="15507" y="21465"/>
                  </a:lnTo>
                  <a:lnTo>
                    <a:pt x="14123" y="21600"/>
                  </a:lnTo>
                  <a:lnTo>
                    <a:pt x="13015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64" name="Shape"/>
            <p:cNvSpPr/>
            <p:nvPr/>
          </p:nvSpPr>
          <p:spPr>
            <a:xfrm>
              <a:off x="1442423" y="618780"/>
              <a:ext cx="31604" cy="60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70" y="850"/>
                  </a:moveTo>
                  <a:lnTo>
                    <a:pt x="9349" y="170"/>
                  </a:lnTo>
                  <a:lnTo>
                    <a:pt x="11283" y="0"/>
                  </a:lnTo>
                  <a:lnTo>
                    <a:pt x="14829" y="0"/>
                  </a:lnTo>
                  <a:lnTo>
                    <a:pt x="16441" y="170"/>
                  </a:lnTo>
                  <a:lnTo>
                    <a:pt x="17086" y="340"/>
                  </a:lnTo>
                  <a:lnTo>
                    <a:pt x="18053" y="680"/>
                  </a:lnTo>
                  <a:lnTo>
                    <a:pt x="18698" y="850"/>
                  </a:lnTo>
                  <a:lnTo>
                    <a:pt x="19343" y="1190"/>
                  </a:lnTo>
                  <a:lnTo>
                    <a:pt x="19665" y="1530"/>
                  </a:lnTo>
                  <a:lnTo>
                    <a:pt x="20310" y="2040"/>
                  </a:lnTo>
                  <a:lnTo>
                    <a:pt x="21277" y="3571"/>
                  </a:lnTo>
                  <a:lnTo>
                    <a:pt x="21600" y="4251"/>
                  </a:lnTo>
                  <a:lnTo>
                    <a:pt x="21600" y="21600"/>
                  </a:lnTo>
                  <a:lnTo>
                    <a:pt x="17731" y="21600"/>
                  </a:lnTo>
                  <a:lnTo>
                    <a:pt x="17731" y="4932"/>
                  </a:lnTo>
                  <a:lnTo>
                    <a:pt x="17408" y="4081"/>
                  </a:lnTo>
                  <a:lnTo>
                    <a:pt x="17408" y="3401"/>
                  </a:lnTo>
                  <a:lnTo>
                    <a:pt x="16764" y="2891"/>
                  </a:lnTo>
                  <a:lnTo>
                    <a:pt x="16441" y="2551"/>
                  </a:lnTo>
                  <a:lnTo>
                    <a:pt x="16119" y="2381"/>
                  </a:lnTo>
                  <a:lnTo>
                    <a:pt x="15474" y="2211"/>
                  </a:lnTo>
                  <a:lnTo>
                    <a:pt x="14507" y="1870"/>
                  </a:lnTo>
                  <a:lnTo>
                    <a:pt x="13540" y="1870"/>
                  </a:lnTo>
                  <a:lnTo>
                    <a:pt x="12250" y="1700"/>
                  </a:lnTo>
                  <a:lnTo>
                    <a:pt x="10961" y="1870"/>
                  </a:lnTo>
                  <a:lnTo>
                    <a:pt x="9994" y="1870"/>
                  </a:lnTo>
                  <a:lnTo>
                    <a:pt x="8704" y="2040"/>
                  </a:lnTo>
                  <a:lnTo>
                    <a:pt x="7737" y="2211"/>
                  </a:lnTo>
                  <a:lnTo>
                    <a:pt x="6125" y="2721"/>
                  </a:lnTo>
                  <a:lnTo>
                    <a:pt x="4191" y="3401"/>
                  </a:lnTo>
                  <a:lnTo>
                    <a:pt x="4191" y="21600"/>
                  </a:lnTo>
                  <a:lnTo>
                    <a:pt x="0" y="21600"/>
                  </a:lnTo>
                  <a:lnTo>
                    <a:pt x="0" y="340"/>
                  </a:lnTo>
                  <a:lnTo>
                    <a:pt x="1934" y="340"/>
                  </a:lnTo>
                  <a:lnTo>
                    <a:pt x="3868" y="2551"/>
                  </a:lnTo>
                  <a:lnTo>
                    <a:pt x="6770" y="85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65" name="Shape"/>
            <p:cNvSpPr/>
            <p:nvPr/>
          </p:nvSpPr>
          <p:spPr>
            <a:xfrm>
              <a:off x="1418015" y="59662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31" y="21600"/>
                  </a:moveTo>
                  <a:lnTo>
                    <a:pt x="6821" y="20463"/>
                  </a:lnTo>
                  <a:lnTo>
                    <a:pt x="3410" y="18189"/>
                  </a:lnTo>
                  <a:lnTo>
                    <a:pt x="1136" y="14778"/>
                  </a:lnTo>
                  <a:lnTo>
                    <a:pt x="0" y="12505"/>
                  </a:lnTo>
                  <a:lnTo>
                    <a:pt x="0" y="10231"/>
                  </a:lnTo>
                  <a:lnTo>
                    <a:pt x="1136" y="6821"/>
                  </a:lnTo>
                  <a:lnTo>
                    <a:pt x="3410" y="2273"/>
                  </a:lnTo>
                  <a:lnTo>
                    <a:pt x="6821" y="0"/>
                  </a:lnTo>
                  <a:lnTo>
                    <a:pt x="14778" y="0"/>
                  </a:lnTo>
                  <a:lnTo>
                    <a:pt x="18189" y="2273"/>
                  </a:lnTo>
                  <a:lnTo>
                    <a:pt x="20463" y="6821"/>
                  </a:lnTo>
                  <a:lnTo>
                    <a:pt x="21600" y="10231"/>
                  </a:lnTo>
                  <a:lnTo>
                    <a:pt x="20463" y="14778"/>
                  </a:lnTo>
                  <a:lnTo>
                    <a:pt x="18189" y="18189"/>
                  </a:lnTo>
                  <a:lnTo>
                    <a:pt x="14778" y="20463"/>
                  </a:lnTo>
                  <a:lnTo>
                    <a:pt x="10231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66" name="Rectangle"/>
            <p:cNvSpPr/>
            <p:nvPr/>
          </p:nvSpPr>
          <p:spPr>
            <a:xfrm>
              <a:off x="1416885" y="618780"/>
              <a:ext cx="12701" cy="60976"/>
            </a:xfrm>
            <a:prstGeom prst="rect">
              <a:avLst/>
            </a:pr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67" name="Shape"/>
            <p:cNvSpPr/>
            <p:nvPr/>
          </p:nvSpPr>
          <p:spPr>
            <a:xfrm>
              <a:off x="1358902" y="618780"/>
              <a:ext cx="29348" cy="63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79" y="21600"/>
                  </a:moveTo>
                  <a:lnTo>
                    <a:pt x="6839" y="21433"/>
                  </a:lnTo>
                  <a:lnTo>
                    <a:pt x="5399" y="21433"/>
                  </a:lnTo>
                  <a:lnTo>
                    <a:pt x="3959" y="21267"/>
                  </a:lnTo>
                  <a:lnTo>
                    <a:pt x="1799" y="20769"/>
                  </a:lnTo>
                  <a:lnTo>
                    <a:pt x="0" y="20436"/>
                  </a:lnTo>
                  <a:lnTo>
                    <a:pt x="719" y="18941"/>
                  </a:lnTo>
                  <a:lnTo>
                    <a:pt x="6119" y="19772"/>
                  </a:lnTo>
                  <a:lnTo>
                    <a:pt x="7199" y="19772"/>
                  </a:lnTo>
                  <a:lnTo>
                    <a:pt x="10079" y="19938"/>
                  </a:lnTo>
                  <a:lnTo>
                    <a:pt x="12959" y="19606"/>
                  </a:lnTo>
                  <a:lnTo>
                    <a:pt x="14039" y="19440"/>
                  </a:lnTo>
                  <a:lnTo>
                    <a:pt x="15119" y="19107"/>
                  </a:lnTo>
                  <a:lnTo>
                    <a:pt x="15840" y="18775"/>
                  </a:lnTo>
                  <a:lnTo>
                    <a:pt x="16200" y="18443"/>
                  </a:lnTo>
                  <a:lnTo>
                    <a:pt x="16560" y="17778"/>
                  </a:lnTo>
                  <a:lnTo>
                    <a:pt x="17280" y="16947"/>
                  </a:lnTo>
                  <a:lnTo>
                    <a:pt x="17280" y="14953"/>
                  </a:lnTo>
                  <a:lnTo>
                    <a:pt x="16920" y="14123"/>
                  </a:lnTo>
                  <a:lnTo>
                    <a:pt x="16560" y="13624"/>
                  </a:lnTo>
                  <a:lnTo>
                    <a:pt x="15840" y="12960"/>
                  </a:lnTo>
                  <a:lnTo>
                    <a:pt x="14759" y="12461"/>
                  </a:lnTo>
                  <a:lnTo>
                    <a:pt x="6839" y="10633"/>
                  </a:lnTo>
                  <a:lnTo>
                    <a:pt x="5039" y="10135"/>
                  </a:lnTo>
                  <a:lnTo>
                    <a:pt x="3599" y="9636"/>
                  </a:lnTo>
                  <a:lnTo>
                    <a:pt x="3239" y="9304"/>
                  </a:lnTo>
                  <a:lnTo>
                    <a:pt x="2519" y="8972"/>
                  </a:lnTo>
                  <a:lnTo>
                    <a:pt x="1439" y="8307"/>
                  </a:lnTo>
                  <a:lnTo>
                    <a:pt x="719" y="7476"/>
                  </a:lnTo>
                  <a:lnTo>
                    <a:pt x="359" y="6479"/>
                  </a:lnTo>
                  <a:lnTo>
                    <a:pt x="0" y="5316"/>
                  </a:lnTo>
                  <a:lnTo>
                    <a:pt x="359" y="4153"/>
                  </a:lnTo>
                  <a:lnTo>
                    <a:pt x="719" y="3489"/>
                  </a:lnTo>
                  <a:lnTo>
                    <a:pt x="1799" y="1993"/>
                  </a:lnTo>
                  <a:lnTo>
                    <a:pt x="4679" y="664"/>
                  </a:lnTo>
                  <a:lnTo>
                    <a:pt x="6479" y="332"/>
                  </a:lnTo>
                  <a:lnTo>
                    <a:pt x="7559" y="166"/>
                  </a:lnTo>
                  <a:lnTo>
                    <a:pt x="8640" y="166"/>
                  </a:lnTo>
                  <a:lnTo>
                    <a:pt x="11159" y="0"/>
                  </a:lnTo>
                  <a:lnTo>
                    <a:pt x="13679" y="0"/>
                  </a:lnTo>
                  <a:lnTo>
                    <a:pt x="16200" y="332"/>
                  </a:lnTo>
                  <a:lnTo>
                    <a:pt x="18359" y="664"/>
                  </a:lnTo>
                  <a:lnTo>
                    <a:pt x="20159" y="996"/>
                  </a:lnTo>
                  <a:lnTo>
                    <a:pt x="19439" y="2492"/>
                  </a:lnTo>
                  <a:lnTo>
                    <a:pt x="17639" y="2326"/>
                  </a:lnTo>
                  <a:lnTo>
                    <a:pt x="15840" y="1993"/>
                  </a:lnTo>
                  <a:lnTo>
                    <a:pt x="13679" y="1827"/>
                  </a:lnTo>
                  <a:lnTo>
                    <a:pt x="9719" y="1827"/>
                  </a:lnTo>
                  <a:lnTo>
                    <a:pt x="8279" y="1993"/>
                  </a:lnTo>
                  <a:lnTo>
                    <a:pt x="7199" y="2159"/>
                  </a:lnTo>
                  <a:lnTo>
                    <a:pt x="6119" y="2492"/>
                  </a:lnTo>
                  <a:lnTo>
                    <a:pt x="5759" y="2658"/>
                  </a:lnTo>
                  <a:lnTo>
                    <a:pt x="5399" y="2990"/>
                  </a:lnTo>
                  <a:lnTo>
                    <a:pt x="5039" y="3489"/>
                  </a:lnTo>
                  <a:lnTo>
                    <a:pt x="4679" y="4319"/>
                  </a:lnTo>
                  <a:lnTo>
                    <a:pt x="4679" y="6147"/>
                  </a:lnTo>
                  <a:lnTo>
                    <a:pt x="5039" y="6978"/>
                  </a:lnTo>
                  <a:lnTo>
                    <a:pt x="5039" y="7310"/>
                  </a:lnTo>
                  <a:lnTo>
                    <a:pt x="5399" y="7476"/>
                  </a:lnTo>
                  <a:lnTo>
                    <a:pt x="6119" y="7975"/>
                  </a:lnTo>
                  <a:lnTo>
                    <a:pt x="7199" y="8473"/>
                  </a:lnTo>
                  <a:lnTo>
                    <a:pt x="8279" y="8806"/>
                  </a:lnTo>
                  <a:lnTo>
                    <a:pt x="11879" y="9470"/>
                  </a:lnTo>
                  <a:lnTo>
                    <a:pt x="14399" y="10135"/>
                  </a:lnTo>
                  <a:lnTo>
                    <a:pt x="16200" y="10633"/>
                  </a:lnTo>
                  <a:lnTo>
                    <a:pt x="17999" y="11298"/>
                  </a:lnTo>
                  <a:lnTo>
                    <a:pt x="19439" y="11963"/>
                  </a:lnTo>
                  <a:lnTo>
                    <a:pt x="20519" y="12793"/>
                  </a:lnTo>
                  <a:lnTo>
                    <a:pt x="21240" y="13624"/>
                  </a:lnTo>
                  <a:lnTo>
                    <a:pt x="21600" y="14621"/>
                  </a:lnTo>
                  <a:lnTo>
                    <a:pt x="21600" y="17113"/>
                  </a:lnTo>
                  <a:lnTo>
                    <a:pt x="20880" y="18276"/>
                  </a:lnTo>
                  <a:lnTo>
                    <a:pt x="20159" y="19273"/>
                  </a:lnTo>
                  <a:lnTo>
                    <a:pt x="18719" y="20104"/>
                  </a:lnTo>
                  <a:lnTo>
                    <a:pt x="17999" y="20436"/>
                  </a:lnTo>
                  <a:lnTo>
                    <a:pt x="16920" y="20769"/>
                  </a:lnTo>
                  <a:lnTo>
                    <a:pt x="15119" y="21267"/>
                  </a:lnTo>
                  <a:lnTo>
                    <a:pt x="12599" y="21433"/>
                  </a:lnTo>
                  <a:lnTo>
                    <a:pt x="11519" y="21600"/>
                  </a:lnTo>
                  <a:lnTo>
                    <a:pt x="10079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68" name="Shape"/>
            <p:cNvSpPr/>
            <p:nvPr/>
          </p:nvSpPr>
          <p:spPr>
            <a:xfrm>
              <a:off x="1277639" y="618780"/>
              <a:ext cx="31604" cy="60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85" y="21600"/>
                  </a:moveTo>
                  <a:lnTo>
                    <a:pt x="11314" y="21600"/>
                  </a:lnTo>
                  <a:lnTo>
                    <a:pt x="7199" y="21097"/>
                  </a:lnTo>
                  <a:lnTo>
                    <a:pt x="6171" y="20762"/>
                  </a:lnTo>
                  <a:lnTo>
                    <a:pt x="4114" y="19758"/>
                  </a:lnTo>
                  <a:lnTo>
                    <a:pt x="3085" y="19088"/>
                  </a:lnTo>
                  <a:lnTo>
                    <a:pt x="1714" y="17748"/>
                  </a:lnTo>
                  <a:lnTo>
                    <a:pt x="1371" y="16744"/>
                  </a:lnTo>
                  <a:lnTo>
                    <a:pt x="685" y="15739"/>
                  </a:lnTo>
                  <a:lnTo>
                    <a:pt x="342" y="14734"/>
                  </a:lnTo>
                  <a:lnTo>
                    <a:pt x="0" y="13562"/>
                  </a:lnTo>
                  <a:lnTo>
                    <a:pt x="0" y="8037"/>
                  </a:lnTo>
                  <a:lnTo>
                    <a:pt x="685" y="5693"/>
                  </a:lnTo>
                  <a:lnTo>
                    <a:pt x="1028" y="4855"/>
                  </a:lnTo>
                  <a:lnTo>
                    <a:pt x="1714" y="3851"/>
                  </a:lnTo>
                  <a:lnTo>
                    <a:pt x="2399" y="3181"/>
                  </a:lnTo>
                  <a:lnTo>
                    <a:pt x="3085" y="2344"/>
                  </a:lnTo>
                  <a:lnTo>
                    <a:pt x="4114" y="1841"/>
                  </a:lnTo>
                  <a:lnTo>
                    <a:pt x="4799" y="1339"/>
                  </a:lnTo>
                  <a:lnTo>
                    <a:pt x="6171" y="837"/>
                  </a:lnTo>
                  <a:lnTo>
                    <a:pt x="7199" y="502"/>
                  </a:lnTo>
                  <a:lnTo>
                    <a:pt x="9942" y="167"/>
                  </a:lnTo>
                  <a:lnTo>
                    <a:pt x="13028" y="0"/>
                  </a:lnTo>
                  <a:lnTo>
                    <a:pt x="15428" y="0"/>
                  </a:lnTo>
                  <a:lnTo>
                    <a:pt x="20571" y="837"/>
                  </a:lnTo>
                  <a:lnTo>
                    <a:pt x="21257" y="1004"/>
                  </a:lnTo>
                  <a:lnTo>
                    <a:pt x="20571" y="2679"/>
                  </a:lnTo>
                  <a:lnTo>
                    <a:pt x="16799" y="2009"/>
                  </a:lnTo>
                  <a:lnTo>
                    <a:pt x="15085" y="1841"/>
                  </a:lnTo>
                  <a:lnTo>
                    <a:pt x="13028" y="1674"/>
                  </a:lnTo>
                  <a:lnTo>
                    <a:pt x="10971" y="1841"/>
                  </a:lnTo>
                  <a:lnTo>
                    <a:pt x="9257" y="2009"/>
                  </a:lnTo>
                  <a:lnTo>
                    <a:pt x="7542" y="2511"/>
                  </a:lnTo>
                  <a:lnTo>
                    <a:pt x="6514" y="3348"/>
                  </a:lnTo>
                  <a:lnTo>
                    <a:pt x="5485" y="4353"/>
                  </a:lnTo>
                  <a:lnTo>
                    <a:pt x="4799" y="5693"/>
                  </a:lnTo>
                  <a:lnTo>
                    <a:pt x="4457" y="7199"/>
                  </a:lnTo>
                  <a:lnTo>
                    <a:pt x="4114" y="9376"/>
                  </a:lnTo>
                  <a:lnTo>
                    <a:pt x="4114" y="11888"/>
                  </a:lnTo>
                  <a:lnTo>
                    <a:pt x="4457" y="14065"/>
                  </a:lnTo>
                  <a:lnTo>
                    <a:pt x="4799" y="15739"/>
                  </a:lnTo>
                  <a:lnTo>
                    <a:pt x="5485" y="17246"/>
                  </a:lnTo>
                  <a:lnTo>
                    <a:pt x="6171" y="17748"/>
                  </a:lnTo>
                  <a:lnTo>
                    <a:pt x="6514" y="18251"/>
                  </a:lnTo>
                  <a:lnTo>
                    <a:pt x="7199" y="18753"/>
                  </a:lnTo>
                  <a:lnTo>
                    <a:pt x="7885" y="19088"/>
                  </a:lnTo>
                  <a:lnTo>
                    <a:pt x="8571" y="19255"/>
                  </a:lnTo>
                  <a:lnTo>
                    <a:pt x="9257" y="19590"/>
                  </a:lnTo>
                  <a:lnTo>
                    <a:pt x="10285" y="19758"/>
                  </a:lnTo>
                  <a:lnTo>
                    <a:pt x="10971" y="19758"/>
                  </a:lnTo>
                  <a:lnTo>
                    <a:pt x="13028" y="19925"/>
                  </a:lnTo>
                  <a:lnTo>
                    <a:pt x="15085" y="19758"/>
                  </a:lnTo>
                  <a:lnTo>
                    <a:pt x="16799" y="19590"/>
                  </a:lnTo>
                  <a:lnTo>
                    <a:pt x="20571" y="18586"/>
                  </a:lnTo>
                  <a:lnTo>
                    <a:pt x="21600" y="20260"/>
                  </a:lnTo>
                  <a:lnTo>
                    <a:pt x="19885" y="20762"/>
                  </a:lnTo>
                  <a:lnTo>
                    <a:pt x="17828" y="21265"/>
                  </a:lnTo>
                  <a:lnTo>
                    <a:pt x="16799" y="21432"/>
                  </a:lnTo>
                  <a:lnTo>
                    <a:pt x="15428" y="21600"/>
                  </a:lnTo>
                  <a:lnTo>
                    <a:pt x="12685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69" name="Shape"/>
            <p:cNvSpPr/>
            <p:nvPr/>
          </p:nvSpPr>
          <p:spPr>
            <a:xfrm>
              <a:off x="1234751" y="618780"/>
              <a:ext cx="31604" cy="60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70" y="850"/>
                  </a:moveTo>
                  <a:lnTo>
                    <a:pt x="9349" y="170"/>
                  </a:lnTo>
                  <a:lnTo>
                    <a:pt x="10961" y="0"/>
                  </a:lnTo>
                  <a:lnTo>
                    <a:pt x="14829" y="0"/>
                  </a:lnTo>
                  <a:lnTo>
                    <a:pt x="16441" y="170"/>
                  </a:lnTo>
                  <a:lnTo>
                    <a:pt x="17086" y="340"/>
                  </a:lnTo>
                  <a:lnTo>
                    <a:pt x="17731" y="680"/>
                  </a:lnTo>
                  <a:lnTo>
                    <a:pt x="18376" y="850"/>
                  </a:lnTo>
                  <a:lnTo>
                    <a:pt x="19665" y="1530"/>
                  </a:lnTo>
                  <a:lnTo>
                    <a:pt x="20310" y="2040"/>
                  </a:lnTo>
                  <a:lnTo>
                    <a:pt x="21277" y="3571"/>
                  </a:lnTo>
                  <a:lnTo>
                    <a:pt x="21600" y="4251"/>
                  </a:lnTo>
                  <a:lnTo>
                    <a:pt x="21600" y="21600"/>
                  </a:lnTo>
                  <a:lnTo>
                    <a:pt x="17408" y="21600"/>
                  </a:lnTo>
                  <a:lnTo>
                    <a:pt x="17408" y="4081"/>
                  </a:lnTo>
                  <a:lnTo>
                    <a:pt x="17086" y="3401"/>
                  </a:lnTo>
                  <a:lnTo>
                    <a:pt x="16764" y="2891"/>
                  </a:lnTo>
                  <a:lnTo>
                    <a:pt x="16441" y="2551"/>
                  </a:lnTo>
                  <a:lnTo>
                    <a:pt x="16119" y="2381"/>
                  </a:lnTo>
                  <a:lnTo>
                    <a:pt x="15152" y="2211"/>
                  </a:lnTo>
                  <a:lnTo>
                    <a:pt x="14507" y="1870"/>
                  </a:lnTo>
                  <a:lnTo>
                    <a:pt x="13217" y="1870"/>
                  </a:lnTo>
                  <a:lnTo>
                    <a:pt x="12250" y="1700"/>
                  </a:lnTo>
                  <a:lnTo>
                    <a:pt x="10961" y="1870"/>
                  </a:lnTo>
                  <a:lnTo>
                    <a:pt x="9671" y="1870"/>
                  </a:lnTo>
                  <a:lnTo>
                    <a:pt x="7737" y="2211"/>
                  </a:lnTo>
                  <a:lnTo>
                    <a:pt x="6125" y="2721"/>
                  </a:lnTo>
                  <a:lnTo>
                    <a:pt x="4191" y="3401"/>
                  </a:lnTo>
                  <a:lnTo>
                    <a:pt x="4191" y="21600"/>
                  </a:lnTo>
                  <a:lnTo>
                    <a:pt x="0" y="21600"/>
                  </a:lnTo>
                  <a:lnTo>
                    <a:pt x="0" y="340"/>
                  </a:lnTo>
                  <a:lnTo>
                    <a:pt x="1934" y="340"/>
                  </a:lnTo>
                  <a:lnTo>
                    <a:pt x="3868" y="2551"/>
                  </a:lnTo>
                  <a:lnTo>
                    <a:pt x="6770" y="85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70" name="Shape"/>
            <p:cNvSpPr/>
            <p:nvPr/>
          </p:nvSpPr>
          <p:spPr>
            <a:xfrm>
              <a:off x="1144458" y="618780"/>
              <a:ext cx="36119" cy="60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694" y="0"/>
                  </a:lnTo>
                  <a:lnTo>
                    <a:pt x="9663" y="15379"/>
                  </a:lnTo>
                  <a:lnTo>
                    <a:pt x="11084" y="20908"/>
                  </a:lnTo>
                  <a:lnTo>
                    <a:pt x="12221" y="15379"/>
                  </a:lnTo>
                  <a:lnTo>
                    <a:pt x="18189" y="0"/>
                  </a:lnTo>
                  <a:lnTo>
                    <a:pt x="21600" y="0"/>
                  </a:lnTo>
                  <a:lnTo>
                    <a:pt x="12789" y="21600"/>
                  </a:lnTo>
                  <a:lnTo>
                    <a:pt x="881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71" name="Shape"/>
            <p:cNvSpPr/>
            <p:nvPr/>
          </p:nvSpPr>
          <p:spPr>
            <a:xfrm>
              <a:off x="1510143" y="232607"/>
              <a:ext cx="209921" cy="316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72" y="3900"/>
                  </a:moveTo>
                  <a:lnTo>
                    <a:pt x="14023" y="3900"/>
                  </a:lnTo>
                  <a:lnTo>
                    <a:pt x="14023" y="20878"/>
                  </a:lnTo>
                  <a:lnTo>
                    <a:pt x="13974" y="20977"/>
                  </a:lnTo>
                  <a:lnTo>
                    <a:pt x="13925" y="21042"/>
                  </a:lnTo>
                  <a:lnTo>
                    <a:pt x="13826" y="21206"/>
                  </a:lnTo>
                  <a:lnTo>
                    <a:pt x="13433" y="21468"/>
                  </a:lnTo>
                  <a:lnTo>
                    <a:pt x="13236" y="21534"/>
                  </a:lnTo>
                  <a:lnTo>
                    <a:pt x="12990" y="21600"/>
                  </a:lnTo>
                  <a:lnTo>
                    <a:pt x="8659" y="21600"/>
                  </a:lnTo>
                  <a:lnTo>
                    <a:pt x="8561" y="21567"/>
                  </a:lnTo>
                  <a:lnTo>
                    <a:pt x="8413" y="21534"/>
                  </a:lnTo>
                  <a:lnTo>
                    <a:pt x="8216" y="21468"/>
                  </a:lnTo>
                  <a:lnTo>
                    <a:pt x="7823" y="21206"/>
                  </a:lnTo>
                  <a:lnTo>
                    <a:pt x="7626" y="20878"/>
                  </a:lnTo>
                  <a:lnTo>
                    <a:pt x="7577" y="20715"/>
                  </a:lnTo>
                  <a:lnTo>
                    <a:pt x="7577" y="3900"/>
                  </a:lnTo>
                  <a:lnTo>
                    <a:pt x="1328" y="3900"/>
                  </a:lnTo>
                  <a:lnTo>
                    <a:pt x="1082" y="3867"/>
                  </a:lnTo>
                  <a:lnTo>
                    <a:pt x="934" y="3834"/>
                  </a:lnTo>
                  <a:lnTo>
                    <a:pt x="836" y="3802"/>
                  </a:lnTo>
                  <a:lnTo>
                    <a:pt x="590" y="3736"/>
                  </a:lnTo>
                  <a:lnTo>
                    <a:pt x="393" y="3638"/>
                  </a:lnTo>
                  <a:lnTo>
                    <a:pt x="246" y="3474"/>
                  </a:lnTo>
                  <a:lnTo>
                    <a:pt x="98" y="3343"/>
                  </a:lnTo>
                  <a:lnTo>
                    <a:pt x="49" y="3179"/>
                  </a:lnTo>
                  <a:lnTo>
                    <a:pt x="0" y="2982"/>
                  </a:lnTo>
                  <a:lnTo>
                    <a:pt x="0" y="884"/>
                  </a:lnTo>
                  <a:lnTo>
                    <a:pt x="49" y="721"/>
                  </a:lnTo>
                  <a:lnTo>
                    <a:pt x="49" y="622"/>
                  </a:lnTo>
                  <a:lnTo>
                    <a:pt x="98" y="557"/>
                  </a:lnTo>
                  <a:lnTo>
                    <a:pt x="246" y="393"/>
                  </a:lnTo>
                  <a:lnTo>
                    <a:pt x="393" y="262"/>
                  </a:lnTo>
                  <a:lnTo>
                    <a:pt x="590" y="163"/>
                  </a:lnTo>
                  <a:lnTo>
                    <a:pt x="836" y="65"/>
                  </a:lnTo>
                  <a:lnTo>
                    <a:pt x="1328" y="0"/>
                  </a:lnTo>
                  <a:lnTo>
                    <a:pt x="20272" y="0"/>
                  </a:lnTo>
                  <a:lnTo>
                    <a:pt x="20518" y="32"/>
                  </a:lnTo>
                  <a:lnTo>
                    <a:pt x="20666" y="32"/>
                  </a:lnTo>
                  <a:lnTo>
                    <a:pt x="20764" y="65"/>
                  </a:lnTo>
                  <a:lnTo>
                    <a:pt x="21010" y="163"/>
                  </a:lnTo>
                  <a:lnTo>
                    <a:pt x="21207" y="262"/>
                  </a:lnTo>
                  <a:lnTo>
                    <a:pt x="21354" y="393"/>
                  </a:lnTo>
                  <a:lnTo>
                    <a:pt x="21502" y="557"/>
                  </a:lnTo>
                  <a:lnTo>
                    <a:pt x="21600" y="884"/>
                  </a:lnTo>
                  <a:lnTo>
                    <a:pt x="21600" y="2982"/>
                  </a:lnTo>
                  <a:lnTo>
                    <a:pt x="21551" y="3179"/>
                  </a:lnTo>
                  <a:lnTo>
                    <a:pt x="21551" y="3244"/>
                  </a:lnTo>
                  <a:lnTo>
                    <a:pt x="21502" y="3343"/>
                  </a:lnTo>
                  <a:lnTo>
                    <a:pt x="21354" y="3474"/>
                  </a:lnTo>
                  <a:lnTo>
                    <a:pt x="21207" y="3638"/>
                  </a:lnTo>
                  <a:lnTo>
                    <a:pt x="21010" y="3736"/>
                  </a:lnTo>
                  <a:lnTo>
                    <a:pt x="20518" y="3867"/>
                  </a:lnTo>
                  <a:lnTo>
                    <a:pt x="20272" y="39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72" name="Shape"/>
            <p:cNvSpPr/>
            <p:nvPr/>
          </p:nvSpPr>
          <p:spPr>
            <a:xfrm>
              <a:off x="1304726" y="228091"/>
              <a:ext cx="196380" cy="325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024" y="20637"/>
                  </a:moveTo>
                  <a:lnTo>
                    <a:pt x="20133" y="20893"/>
                  </a:lnTo>
                  <a:lnTo>
                    <a:pt x="19294" y="21086"/>
                  </a:lnTo>
                  <a:lnTo>
                    <a:pt x="18402" y="21246"/>
                  </a:lnTo>
                  <a:lnTo>
                    <a:pt x="17931" y="21311"/>
                  </a:lnTo>
                  <a:lnTo>
                    <a:pt x="17511" y="21375"/>
                  </a:lnTo>
                  <a:lnTo>
                    <a:pt x="15729" y="21567"/>
                  </a:lnTo>
                  <a:lnTo>
                    <a:pt x="14785" y="21600"/>
                  </a:lnTo>
                  <a:lnTo>
                    <a:pt x="13107" y="21600"/>
                  </a:lnTo>
                  <a:lnTo>
                    <a:pt x="12321" y="21567"/>
                  </a:lnTo>
                  <a:lnTo>
                    <a:pt x="10853" y="21439"/>
                  </a:lnTo>
                  <a:lnTo>
                    <a:pt x="10118" y="21343"/>
                  </a:lnTo>
                  <a:lnTo>
                    <a:pt x="9436" y="21214"/>
                  </a:lnTo>
                  <a:lnTo>
                    <a:pt x="8755" y="21054"/>
                  </a:lnTo>
                  <a:lnTo>
                    <a:pt x="7497" y="20733"/>
                  </a:lnTo>
                  <a:lnTo>
                    <a:pt x="6867" y="20508"/>
                  </a:lnTo>
                  <a:lnTo>
                    <a:pt x="5714" y="20059"/>
                  </a:lnTo>
                  <a:lnTo>
                    <a:pt x="4666" y="19481"/>
                  </a:lnTo>
                  <a:lnTo>
                    <a:pt x="4194" y="19192"/>
                  </a:lnTo>
                  <a:lnTo>
                    <a:pt x="3722" y="18807"/>
                  </a:lnTo>
                  <a:lnTo>
                    <a:pt x="2883" y="18101"/>
                  </a:lnTo>
                  <a:lnTo>
                    <a:pt x="2516" y="17716"/>
                  </a:lnTo>
                  <a:lnTo>
                    <a:pt x="2149" y="17299"/>
                  </a:lnTo>
                  <a:lnTo>
                    <a:pt x="1782" y="16849"/>
                  </a:lnTo>
                  <a:lnTo>
                    <a:pt x="1520" y="16400"/>
                  </a:lnTo>
                  <a:lnTo>
                    <a:pt x="1205" y="15919"/>
                  </a:lnTo>
                  <a:lnTo>
                    <a:pt x="943" y="15437"/>
                  </a:lnTo>
                  <a:lnTo>
                    <a:pt x="733" y="14924"/>
                  </a:lnTo>
                  <a:lnTo>
                    <a:pt x="524" y="14378"/>
                  </a:lnTo>
                  <a:lnTo>
                    <a:pt x="366" y="13832"/>
                  </a:lnTo>
                  <a:lnTo>
                    <a:pt x="262" y="13255"/>
                  </a:lnTo>
                  <a:lnTo>
                    <a:pt x="52" y="12035"/>
                  </a:lnTo>
                  <a:lnTo>
                    <a:pt x="0" y="11425"/>
                  </a:lnTo>
                  <a:lnTo>
                    <a:pt x="0" y="10174"/>
                  </a:lnTo>
                  <a:lnTo>
                    <a:pt x="52" y="9596"/>
                  </a:lnTo>
                  <a:lnTo>
                    <a:pt x="157" y="9018"/>
                  </a:lnTo>
                  <a:lnTo>
                    <a:pt x="262" y="8473"/>
                  </a:lnTo>
                  <a:lnTo>
                    <a:pt x="366" y="7959"/>
                  </a:lnTo>
                  <a:lnTo>
                    <a:pt x="524" y="7413"/>
                  </a:lnTo>
                  <a:lnTo>
                    <a:pt x="733" y="6900"/>
                  </a:lnTo>
                  <a:lnTo>
                    <a:pt x="943" y="6419"/>
                  </a:lnTo>
                  <a:lnTo>
                    <a:pt x="1467" y="5456"/>
                  </a:lnTo>
                  <a:lnTo>
                    <a:pt x="1782" y="5006"/>
                  </a:lnTo>
                  <a:lnTo>
                    <a:pt x="2097" y="4589"/>
                  </a:lnTo>
                  <a:lnTo>
                    <a:pt x="2464" y="4172"/>
                  </a:lnTo>
                  <a:lnTo>
                    <a:pt x="2883" y="3755"/>
                  </a:lnTo>
                  <a:lnTo>
                    <a:pt x="3250" y="3369"/>
                  </a:lnTo>
                  <a:lnTo>
                    <a:pt x="4194" y="2663"/>
                  </a:lnTo>
                  <a:lnTo>
                    <a:pt x="4666" y="2342"/>
                  </a:lnTo>
                  <a:lnTo>
                    <a:pt x="5190" y="2021"/>
                  </a:lnTo>
                  <a:lnTo>
                    <a:pt x="5714" y="1733"/>
                  </a:lnTo>
                  <a:lnTo>
                    <a:pt x="5976" y="1604"/>
                  </a:lnTo>
                  <a:lnTo>
                    <a:pt x="6291" y="1476"/>
                  </a:lnTo>
                  <a:lnTo>
                    <a:pt x="6867" y="1219"/>
                  </a:lnTo>
                  <a:lnTo>
                    <a:pt x="7497" y="994"/>
                  </a:lnTo>
                  <a:lnTo>
                    <a:pt x="8755" y="609"/>
                  </a:lnTo>
                  <a:lnTo>
                    <a:pt x="9436" y="449"/>
                  </a:lnTo>
                  <a:lnTo>
                    <a:pt x="10170" y="320"/>
                  </a:lnTo>
                  <a:lnTo>
                    <a:pt x="10853" y="224"/>
                  </a:lnTo>
                  <a:lnTo>
                    <a:pt x="11639" y="128"/>
                  </a:lnTo>
                  <a:lnTo>
                    <a:pt x="12373" y="64"/>
                  </a:lnTo>
                  <a:lnTo>
                    <a:pt x="13160" y="32"/>
                  </a:lnTo>
                  <a:lnTo>
                    <a:pt x="13999" y="0"/>
                  </a:lnTo>
                  <a:lnTo>
                    <a:pt x="15571" y="64"/>
                  </a:lnTo>
                  <a:lnTo>
                    <a:pt x="16410" y="96"/>
                  </a:lnTo>
                  <a:lnTo>
                    <a:pt x="18088" y="288"/>
                  </a:lnTo>
                  <a:lnTo>
                    <a:pt x="18507" y="353"/>
                  </a:lnTo>
                  <a:lnTo>
                    <a:pt x="19766" y="641"/>
                  </a:lnTo>
                  <a:lnTo>
                    <a:pt x="20552" y="898"/>
                  </a:lnTo>
                  <a:lnTo>
                    <a:pt x="20814" y="994"/>
                  </a:lnTo>
                  <a:lnTo>
                    <a:pt x="21024" y="1091"/>
                  </a:lnTo>
                  <a:lnTo>
                    <a:pt x="21181" y="1219"/>
                  </a:lnTo>
                  <a:lnTo>
                    <a:pt x="21286" y="1380"/>
                  </a:lnTo>
                  <a:lnTo>
                    <a:pt x="21338" y="1540"/>
                  </a:lnTo>
                  <a:lnTo>
                    <a:pt x="21391" y="1668"/>
                  </a:lnTo>
                  <a:lnTo>
                    <a:pt x="21338" y="1829"/>
                  </a:lnTo>
                  <a:lnTo>
                    <a:pt x="21234" y="2021"/>
                  </a:lnTo>
                  <a:lnTo>
                    <a:pt x="19870" y="3658"/>
                  </a:lnTo>
                  <a:lnTo>
                    <a:pt x="19766" y="3787"/>
                  </a:lnTo>
                  <a:lnTo>
                    <a:pt x="19451" y="3979"/>
                  </a:lnTo>
                  <a:lnTo>
                    <a:pt x="19241" y="4043"/>
                  </a:lnTo>
                  <a:lnTo>
                    <a:pt x="19032" y="4076"/>
                  </a:lnTo>
                  <a:lnTo>
                    <a:pt x="18769" y="4076"/>
                  </a:lnTo>
                  <a:lnTo>
                    <a:pt x="18245" y="4011"/>
                  </a:lnTo>
                  <a:lnTo>
                    <a:pt x="17878" y="3915"/>
                  </a:lnTo>
                  <a:lnTo>
                    <a:pt x="17459" y="3819"/>
                  </a:lnTo>
                  <a:lnTo>
                    <a:pt x="16987" y="3723"/>
                  </a:lnTo>
                  <a:lnTo>
                    <a:pt x="16567" y="3658"/>
                  </a:lnTo>
                  <a:lnTo>
                    <a:pt x="15624" y="3562"/>
                  </a:lnTo>
                  <a:lnTo>
                    <a:pt x="15152" y="3530"/>
                  </a:lnTo>
                  <a:lnTo>
                    <a:pt x="14208" y="3530"/>
                  </a:lnTo>
                  <a:lnTo>
                    <a:pt x="13841" y="3562"/>
                  </a:lnTo>
                  <a:lnTo>
                    <a:pt x="13002" y="3626"/>
                  </a:lnTo>
                  <a:lnTo>
                    <a:pt x="11901" y="3819"/>
                  </a:lnTo>
                  <a:lnTo>
                    <a:pt x="11534" y="3915"/>
                  </a:lnTo>
                  <a:lnTo>
                    <a:pt x="11220" y="4011"/>
                  </a:lnTo>
                  <a:lnTo>
                    <a:pt x="10905" y="4140"/>
                  </a:lnTo>
                  <a:lnTo>
                    <a:pt x="10275" y="4429"/>
                  </a:lnTo>
                  <a:lnTo>
                    <a:pt x="9961" y="4589"/>
                  </a:lnTo>
                  <a:lnTo>
                    <a:pt x="9699" y="4750"/>
                  </a:lnTo>
                  <a:lnTo>
                    <a:pt x="9436" y="4942"/>
                  </a:lnTo>
                  <a:lnTo>
                    <a:pt x="8912" y="5391"/>
                  </a:lnTo>
                  <a:lnTo>
                    <a:pt x="8702" y="5616"/>
                  </a:lnTo>
                  <a:lnTo>
                    <a:pt x="8493" y="5873"/>
                  </a:lnTo>
                  <a:lnTo>
                    <a:pt x="8073" y="6451"/>
                  </a:lnTo>
                  <a:lnTo>
                    <a:pt x="7916" y="6739"/>
                  </a:lnTo>
                  <a:lnTo>
                    <a:pt x="7601" y="7413"/>
                  </a:lnTo>
                  <a:lnTo>
                    <a:pt x="7497" y="7767"/>
                  </a:lnTo>
                  <a:lnTo>
                    <a:pt x="7287" y="8537"/>
                  </a:lnTo>
                  <a:lnTo>
                    <a:pt x="7234" y="8954"/>
                  </a:lnTo>
                  <a:lnTo>
                    <a:pt x="7130" y="9371"/>
                  </a:lnTo>
                  <a:lnTo>
                    <a:pt x="7130" y="9821"/>
                  </a:lnTo>
                  <a:lnTo>
                    <a:pt x="7077" y="10302"/>
                  </a:lnTo>
                  <a:lnTo>
                    <a:pt x="7077" y="11265"/>
                  </a:lnTo>
                  <a:lnTo>
                    <a:pt x="7130" y="11714"/>
                  </a:lnTo>
                  <a:lnTo>
                    <a:pt x="7130" y="12164"/>
                  </a:lnTo>
                  <a:lnTo>
                    <a:pt x="7182" y="12581"/>
                  </a:lnTo>
                  <a:lnTo>
                    <a:pt x="7287" y="12998"/>
                  </a:lnTo>
                  <a:lnTo>
                    <a:pt x="7392" y="13383"/>
                  </a:lnTo>
                  <a:lnTo>
                    <a:pt x="7601" y="14089"/>
                  </a:lnTo>
                  <a:lnTo>
                    <a:pt x="7864" y="14731"/>
                  </a:lnTo>
                  <a:lnTo>
                    <a:pt x="8021" y="15020"/>
                  </a:lnTo>
                  <a:lnTo>
                    <a:pt x="8231" y="15309"/>
                  </a:lnTo>
                  <a:lnTo>
                    <a:pt x="8650" y="15822"/>
                  </a:lnTo>
                  <a:lnTo>
                    <a:pt x="9122" y="16272"/>
                  </a:lnTo>
                  <a:lnTo>
                    <a:pt x="9332" y="16496"/>
                  </a:lnTo>
                  <a:lnTo>
                    <a:pt x="9908" y="16849"/>
                  </a:lnTo>
                  <a:lnTo>
                    <a:pt x="10223" y="17010"/>
                  </a:lnTo>
                  <a:lnTo>
                    <a:pt x="10485" y="17170"/>
                  </a:lnTo>
                  <a:lnTo>
                    <a:pt x="10853" y="17299"/>
                  </a:lnTo>
                  <a:lnTo>
                    <a:pt x="11167" y="17395"/>
                  </a:lnTo>
                  <a:lnTo>
                    <a:pt x="11534" y="17523"/>
                  </a:lnTo>
                  <a:lnTo>
                    <a:pt x="11901" y="17588"/>
                  </a:lnTo>
                  <a:lnTo>
                    <a:pt x="12268" y="17684"/>
                  </a:lnTo>
                  <a:lnTo>
                    <a:pt x="12635" y="17748"/>
                  </a:lnTo>
                  <a:lnTo>
                    <a:pt x="13055" y="17812"/>
                  </a:lnTo>
                  <a:lnTo>
                    <a:pt x="13894" y="17876"/>
                  </a:lnTo>
                  <a:lnTo>
                    <a:pt x="14733" y="17909"/>
                  </a:lnTo>
                  <a:lnTo>
                    <a:pt x="15152" y="17876"/>
                  </a:lnTo>
                  <a:lnTo>
                    <a:pt x="15624" y="17844"/>
                  </a:lnTo>
                  <a:lnTo>
                    <a:pt x="16620" y="17716"/>
                  </a:lnTo>
                  <a:lnTo>
                    <a:pt x="17092" y="17652"/>
                  </a:lnTo>
                  <a:lnTo>
                    <a:pt x="17564" y="17556"/>
                  </a:lnTo>
                  <a:lnTo>
                    <a:pt x="18088" y="17459"/>
                  </a:lnTo>
                  <a:lnTo>
                    <a:pt x="18507" y="17331"/>
                  </a:lnTo>
                  <a:lnTo>
                    <a:pt x="18769" y="17299"/>
                  </a:lnTo>
                  <a:lnTo>
                    <a:pt x="18979" y="17267"/>
                  </a:lnTo>
                  <a:lnTo>
                    <a:pt x="19241" y="17267"/>
                  </a:lnTo>
                  <a:lnTo>
                    <a:pt x="19661" y="17331"/>
                  </a:lnTo>
                  <a:lnTo>
                    <a:pt x="19870" y="17427"/>
                  </a:lnTo>
                  <a:lnTo>
                    <a:pt x="19975" y="17459"/>
                  </a:lnTo>
                  <a:lnTo>
                    <a:pt x="20133" y="17652"/>
                  </a:lnTo>
                  <a:lnTo>
                    <a:pt x="21496" y="19578"/>
                  </a:lnTo>
                  <a:lnTo>
                    <a:pt x="21548" y="19770"/>
                  </a:lnTo>
                  <a:lnTo>
                    <a:pt x="21600" y="19931"/>
                  </a:lnTo>
                  <a:lnTo>
                    <a:pt x="21600" y="20091"/>
                  </a:lnTo>
                  <a:lnTo>
                    <a:pt x="21548" y="20219"/>
                  </a:lnTo>
                  <a:lnTo>
                    <a:pt x="21443" y="20380"/>
                  </a:lnTo>
                  <a:lnTo>
                    <a:pt x="21338" y="20476"/>
                  </a:lnTo>
                  <a:lnTo>
                    <a:pt x="21181" y="20572"/>
                  </a:lnTo>
                  <a:lnTo>
                    <a:pt x="21024" y="20637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1274" name="Rectangle"/>
          <p:cNvSpPr/>
          <p:nvPr/>
        </p:nvSpPr>
        <p:spPr>
          <a:xfrm>
            <a:off x="0" y="0"/>
            <a:ext cx="13004800" cy="1949450"/>
          </a:xfrm>
          <a:prstGeom prst="rect">
            <a:avLst/>
          </a:prstGeom>
          <a:gradFill>
            <a:gsLst>
              <a:gs pos="0">
                <a:srgbClr val="FFFFFF">
                  <a:alpha val="42999"/>
                </a:srgbClr>
              </a:gs>
              <a:gs pos="12001">
                <a:srgbClr val="FFFFFF">
                  <a:alpha val="49839"/>
                </a:srgbClr>
              </a:gs>
              <a:gs pos="100000">
                <a:srgbClr val="D4EAF7"/>
              </a:gs>
            </a:gsLst>
            <a:lin ang="162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275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4462" y="9294812"/>
            <a:ext cx="666751" cy="198438"/>
          </a:xfrm>
          <a:prstGeom prst="rect">
            <a:avLst/>
          </a:prstGeom>
          <a:ln w="12700">
            <a:miter lim="400000"/>
          </a:ln>
        </p:spPr>
      </p:pic>
      <p:sp>
        <p:nvSpPr>
          <p:cNvPr id="1276" name="Case 2: 32y male 6m post car crash…"/>
          <p:cNvSpPr txBox="1"/>
          <p:nvPr>
            <p:ph type="ctrTitle"/>
          </p:nvPr>
        </p:nvSpPr>
        <p:spPr>
          <a:xfrm>
            <a:off x="649287" y="390525"/>
            <a:ext cx="11704638" cy="1387475"/>
          </a:xfrm>
          <a:prstGeom prst="rect">
            <a:avLst/>
          </a:prstGeom>
        </p:spPr>
        <p:txBody>
          <a:bodyPr lIns="65022" tIns="65022" rIns="65022" bIns="65022"/>
          <a:lstStyle/>
          <a:p>
            <a:pPr algn="ctr" defTabSz="914400">
              <a:defRPr b="1" sz="38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Case 2: 32y male 6m post car crash</a:t>
            </a:r>
          </a:p>
          <a:p>
            <a:pPr algn="ctr" defTabSz="914400">
              <a:defRPr b="1" sz="38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How do you interpret this transit study?</a:t>
            </a:r>
          </a:p>
        </p:txBody>
      </p:sp>
      <p:sp>
        <p:nvSpPr>
          <p:cNvPr id="1277" name="Slide Number"/>
          <p:cNvSpPr txBox="1"/>
          <p:nvPr>
            <p:ph type="sldNum" sz="quarter" idx="4294967295"/>
          </p:nvPr>
        </p:nvSpPr>
        <p:spPr>
          <a:xfrm>
            <a:off x="1149156" y="8825041"/>
            <a:ext cx="284357" cy="2951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/>
          <a:lstStyle>
            <a:lvl1pPr algn="r">
              <a:defRPr sz="1100">
                <a:solidFill>
                  <a:srgbClr val="2995D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278" name="image24.jpeg" descr="image24.jpeg"/>
          <p:cNvPicPr>
            <a:picLocks noChangeAspect="1"/>
          </p:cNvPicPr>
          <p:nvPr/>
        </p:nvPicPr>
        <p:blipFill>
          <a:blip r:embed="rId4">
            <a:extLst/>
          </a:blip>
          <a:srcRect l="12751" t="3492" r="15272" b="0"/>
          <a:stretch>
            <a:fillRect/>
          </a:stretch>
        </p:blipFill>
        <p:spPr>
          <a:xfrm>
            <a:off x="3829050" y="1933575"/>
            <a:ext cx="4951413" cy="6346825"/>
          </a:xfrm>
          <a:prstGeom prst="rect">
            <a:avLst/>
          </a:prstGeom>
          <a:ln w="12700">
            <a:miter lim="400000"/>
          </a:ln>
        </p:spPr>
      </p:pic>
      <p:sp>
        <p:nvSpPr>
          <p:cNvPr id="1279" name="Courtesy of Anton Emmanuel"/>
          <p:cNvSpPr txBox="1"/>
          <p:nvPr/>
        </p:nvSpPr>
        <p:spPr>
          <a:xfrm>
            <a:off x="1687512" y="9317166"/>
            <a:ext cx="8807451" cy="295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 anchor="b">
            <a:spAutoFit/>
          </a:bodyPr>
          <a:lstStyle>
            <a:lvl1pPr defTabSz="1300162">
              <a:lnSpc>
                <a:spcPct val="90000"/>
              </a:lnSpc>
              <a:defRPr sz="11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Courtesy of Anton Emmanuel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1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rcRect l="12774" t="0" r="7099" b="0"/>
          <a:stretch>
            <a:fillRect/>
          </a:stretch>
        </p:blipFill>
        <p:spPr>
          <a:xfrm>
            <a:off x="-1" y="7937500"/>
            <a:ext cx="13003214" cy="1358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14" name="Group"/>
          <p:cNvGrpSpPr/>
          <p:nvPr/>
        </p:nvGrpSpPr>
        <p:grpSpPr>
          <a:xfrm>
            <a:off x="10818812" y="8732837"/>
            <a:ext cx="1893888" cy="1020763"/>
            <a:chOff x="0" y="0"/>
            <a:chExt cx="1893887" cy="1020762"/>
          </a:xfrm>
        </p:grpSpPr>
        <p:sp>
          <p:nvSpPr>
            <p:cNvPr id="1282" name="Shape"/>
            <p:cNvSpPr/>
            <p:nvPr/>
          </p:nvSpPr>
          <p:spPr>
            <a:xfrm>
              <a:off x="0" y="0"/>
              <a:ext cx="1893888" cy="1020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10" y="0"/>
                  </a:moveTo>
                  <a:lnTo>
                    <a:pt x="7914" y="213"/>
                  </a:lnTo>
                  <a:lnTo>
                    <a:pt x="8018" y="437"/>
                  </a:lnTo>
                  <a:lnTo>
                    <a:pt x="8127" y="681"/>
                  </a:lnTo>
                  <a:lnTo>
                    <a:pt x="8236" y="945"/>
                  </a:lnTo>
                  <a:lnTo>
                    <a:pt x="8345" y="1220"/>
                  </a:lnTo>
                  <a:lnTo>
                    <a:pt x="8455" y="1505"/>
                  </a:lnTo>
                  <a:lnTo>
                    <a:pt x="8570" y="1799"/>
                  </a:lnTo>
                  <a:lnTo>
                    <a:pt x="8679" y="2115"/>
                  </a:lnTo>
                  <a:lnTo>
                    <a:pt x="8908" y="2766"/>
                  </a:lnTo>
                  <a:lnTo>
                    <a:pt x="9018" y="3111"/>
                  </a:lnTo>
                  <a:lnTo>
                    <a:pt x="9132" y="3457"/>
                  </a:lnTo>
                  <a:lnTo>
                    <a:pt x="9351" y="4189"/>
                  </a:lnTo>
                  <a:lnTo>
                    <a:pt x="9455" y="4555"/>
                  </a:lnTo>
                  <a:lnTo>
                    <a:pt x="9663" y="5328"/>
                  </a:lnTo>
                  <a:lnTo>
                    <a:pt x="9761" y="5715"/>
                  </a:lnTo>
                  <a:lnTo>
                    <a:pt x="9859" y="6111"/>
                  </a:lnTo>
                  <a:lnTo>
                    <a:pt x="9952" y="6508"/>
                  </a:lnTo>
                  <a:lnTo>
                    <a:pt x="10040" y="6905"/>
                  </a:lnTo>
                  <a:lnTo>
                    <a:pt x="10122" y="7301"/>
                  </a:lnTo>
                  <a:lnTo>
                    <a:pt x="10204" y="7708"/>
                  </a:lnTo>
                  <a:lnTo>
                    <a:pt x="10280" y="8105"/>
                  </a:lnTo>
                  <a:lnTo>
                    <a:pt x="10346" y="8511"/>
                  </a:lnTo>
                  <a:lnTo>
                    <a:pt x="10411" y="8908"/>
                  </a:lnTo>
                  <a:lnTo>
                    <a:pt x="10466" y="9315"/>
                  </a:lnTo>
                  <a:lnTo>
                    <a:pt x="10521" y="9711"/>
                  </a:lnTo>
                  <a:lnTo>
                    <a:pt x="10564" y="10098"/>
                  </a:lnTo>
                  <a:lnTo>
                    <a:pt x="10603" y="10494"/>
                  </a:lnTo>
                  <a:lnTo>
                    <a:pt x="10636" y="10891"/>
                  </a:lnTo>
                  <a:lnTo>
                    <a:pt x="10657" y="11267"/>
                  </a:lnTo>
                  <a:lnTo>
                    <a:pt x="10668" y="11644"/>
                  </a:lnTo>
                  <a:lnTo>
                    <a:pt x="10679" y="12010"/>
                  </a:lnTo>
                  <a:lnTo>
                    <a:pt x="10674" y="12376"/>
                  </a:lnTo>
                  <a:lnTo>
                    <a:pt x="10663" y="12722"/>
                  </a:lnTo>
                  <a:lnTo>
                    <a:pt x="10641" y="13067"/>
                  </a:lnTo>
                  <a:lnTo>
                    <a:pt x="10614" y="13403"/>
                  </a:lnTo>
                  <a:lnTo>
                    <a:pt x="10570" y="13728"/>
                  </a:lnTo>
                  <a:lnTo>
                    <a:pt x="10521" y="14044"/>
                  </a:lnTo>
                  <a:lnTo>
                    <a:pt x="10455" y="14338"/>
                  </a:lnTo>
                  <a:lnTo>
                    <a:pt x="10384" y="14633"/>
                  </a:lnTo>
                  <a:lnTo>
                    <a:pt x="10297" y="14908"/>
                  </a:lnTo>
                  <a:lnTo>
                    <a:pt x="10204" y="15172"/>
                  </a:lnTo>
                  <a:lnTo>
                    <a:pt x="10094" y="15416"/>
                  </a:lnTo>
                  <a:lnTo>
                    <a:pt x="9974" y="15650"/>
                  </a:lnTo>
                  <a:lnTo>
                    <a:pt x="9838" y="15864"/>
                  </a:lnTo>
                  <a:lnTo>
                    <a:pt x="9690" y="16067"/>
                  </a:lnTo>
                  <a:lnTo>
                    <a:pt x="9531" y="16250"/>
                  </a:lnTo>
                  <a:lnTo>
                    <a:pt x="9357" y="16413"/>
                  </a:lnTo>
                  <a:lnTo>
                    <a:pt x="9171" y="16566"/>
                  </a:lnTo>
                  <a:lnTo>
                    <a:pt x="8963" y="16688"/>
                  </a:lnTo>
                  <a:lnTo>
                    <a:pt x="8744" y="16799"/>
                  </a:lnTo>
                  <a:lnTo>
                    <a:pt x="8515" y="16881"/>
                  </a:lnTo>
                  <a:lnTo>
                    <a:pt x="8263" y="16942"/>
                  </a:lnTo>
                  <a:lnTo>
                    <a:pt x="8001" y="16993"/>
                  </a:lnTo>
                  <a:lnTo>
                    <a:pt x="7717" y="17003"/>
                  </a:lnTo>
                  <a:lnTo>
                    <a:pt x="7422" y="17003"/>
                  </a:lnTo>
                  <a:lnTo>
                    <a:pt x="7105" y="16972"/>
                  </a:lnTo>
                  <a:lnTo>
                    <a:pt x="6771" y="16922"/>
                  </a:lnTo>
                  <a:lnTo>
                    <a:pt x="6422" y="16840"/>
                  </a:lnTo>
                  <a:lnTo>
                    <a:pt x="6055" y="16738"/>
                  </a:lnTo>
                  <a:lnTo>
                    <a:pt x="5673" y="16606"/>
                  </a:lnTo>
                  <a:lnTo>
                    <a:pt x="5263" y="16444"/>
                  </a:lnTo>
                  <a:lnTo>
                    <a:pt x="5613" y="16393"/>
                  </a:lnTo>
                  <a:lnTo>
                    <a:pt x="5946" y="16342"/>
                  </a:lnTo>
                  <a:lnTo>
                    <a:pt x="6258" y="16261"/>
                  </a:lnTo>
                  <a:lnTo>
                    <a:pt x="6558" y="16169"/>
                  </a:lnTo>
                  <a:lnTo>
                    <a:pt x="6837" y="16057"/>
                  </a:lnTo>
                  <a:lnTo>
                    <a:pt x="7099" y="15935"/>
                  </a:lnTo>
                  <a:lnTo>
                    <a:pt x="7351" y="15803"/>
                  </a:lnTo>
                  <a:lnTo>
                    <a:pt x="7586" y="15650"/>
                  </a:lnTo>
                  <a:lnTo>
                    <a:pt x="7804" y="15477"/>
                  </a:lnTo>
                  <a:lnTo>
                    <a:pt x="8012" y="15305"/>
                  </a:lnTo>
                  <a:lnTo>
                    <a:pt x="8198" y="15111"/>
                  </a:lnTo>
                  <a:lnTo>
                    <a:pt x="8378" y="14908"/>
                  </a:lnTo>
                  <a:lnTo>
                    <a:pt x="8542" y="14694"/>
                  </a:lnTo>
                  <a:lnTo>
                    <a:pt x="8690" y="14461"/>
                  </a:lnTo>
                  <a:lnTo>
                    <a:pt x="8832" y="14227"/>
                  </a:lnTo>
                  <a:lnTo>
                    <a:pt x="8958" y="13983"/>
                  </a:lnTo>
                  <a:lnTo>
                    <a:pt x="9072" y="13718"/>
                  </a:lnTo>
                  <a:lnTo>
                    <a:pt x="9171" y="13454"/>
                  </a:lnTo>
                  <a:lnTo>
                    <a:pt x="9264" y="13179"/>
                  </a:lnTo>
                  <a:lnTo>
                    <a:pt x="9346" y="12894"/>
                  </a:lnTo>
                  <a:lnTo>
                    <a:pt x="9417" y="12610"/>
                  </a:lnTo>
                  <a:lnTo>
                    <a:pt x="9477" y="12305"/>
                  </a:lnTo>
                  <a:lnTo>
                    <a:pt x="9526" y="12000"/>
                  </a:lnTo>
                  <a:lnTo>
                    <a:pt x="9570" y="11694"/>
                  </a:lnTo>
                  <a:lnTo>
                    <a:pt x="9597" y="11379"/>
                  </a:lnTo>
                  <a:lnTo>
                    <a:pt x="9624" y="11054"/>
                  </a:lnTo>
                  <a:lnTo>
                    <a:pt x="9641" y="10718"/>
                  </a:lnTo>
                  <a:lnTo>
                    <a:pt x="9646" y="10393"/>
                  </a:lnTo>
                  <a:lnTo>
                    <a:pt x="9646" y="10057"/>
                  </a:lnTo>
                  <a:lnTo>
                    <a:pt x="9641" y="9722"/>
                  </a:lnTo>
                  <a:lnTo>
                    <a:pt x="9624" y="9376"/>
                  </a:lnTo>
                  <a:lnTo>
                    <a:pt x="9608" y="9040"/>
                  </a:lnTo>
                  <a:lnTo>
                    <a:pt x="9581" y="8694"/>
                  </a:lnTo>
                  <a:lnTo>
                    <a:pt x="9515" y="8003"/>
                  </a:lnTo>
                  <a:lnTo>
                    <a:pt x="9471" y="7657"/>
                  </a:lnTo>
                  <a:lnTo>
                    <a:pt x="9422" y="7311"/>
                  </a:lnTo>
                  <a:lnTo>
                    <a:pt x="9373" y="6976"/>
                  </a:lnTo>
                  <a:lnTo>
                    <a:pt x="9318" y="6630"/>
                  </a:lnTo>
                  <a:lnTo>
                    <a:pt x="9264" y="6294"/>
                  </a:lnTo>
                  <a:lnTo>
                    <a:pt x="9204" y="5949"/>
                  </a:lnTo>
                  <a:lnTo>
                    <a:pt x="9138" y="5613"/>
                  </a:lnTo>
                  <a:lnTo>
                    <a:pt x="9072" y="5288"/>
                  </a:lnTo>
                  <a:lnTo>
                    <a:pt x="9007" y="4952"/>
                  </a:lnTo>
                  <a:lnTo>
                    <a:pt x="8936" y="4637"/>
                  </a:lnTo>
                  <a:lnTo>
                    <a:pt x="8865" y="4311"/>
                  </a:lnTo>
                  <a:lnTo>
                    <a:pt x="8723" y="3691"/>
                  </a:lnTo>
                  <a:lnTo>
                    <a:pt x="8580" y="3101"/>
                  </a:lnTo>
                  <a:lnTo>
                    <a:pt x="8438" y="2532"/>
                  </a:lnTo>
                  <a:lnTo>
                    <a:pt x="8176" y="1515"/>
                  </a:lnTo>
                  <a:lnTo>
                    <a:pt x="7963" y="650"/>
                  </a:lnTo>
                  <a:lnTo>
                    <a:pt x="7875" y="294"/>
                  </a:lnTo>
                  <a:lnTo>
                    <a:pt x="7843" y="142"/>
                  </a:lnTo>
                  <a:lnTo>
                    <a:pt x="7810" y="0"/>
                  </a:lnTo>
                  <a:close/>
                  <a:moveTo>
                    <a:pt x="7116" y="1545"/>
                  </a:moveTo>
                  <a:lnTo>
                    <a:pt x="7230" y="1881"/>
                  </a:lnTo>
                  <a:lnTo>
                    <a:pt x="7356" y="2267"/>
                  </a:lnTo>
                  <a:lnTo>
                    <a:pt x="7487" y="2684"/>
                  </a:lnTo>
                  <a:lnTo>
                    <a:pt x="7624" y="3132"/>
                  </a:lnTo>
                  <a:lnTo>
                    <a:pt x="7761" y="3610"/>
                  </a:lnTo>
                  <a:lnTo>
                    <a:pt x="7897" y="4118"/>
                  </a:lnTo>
                  <a:lnTo>
                    <a:pt x="8028" y="4637"/>
                  </a:lnTo>
                  <a:lnTo>
                    <a:pt x="8160" y="5186"/>
                  </a:lnTo>
                  <a:lnTo>
                    <a:pt x="8285" y="5745"/>
                  </a:lnTo>
                  <a:lnTo>
                    <a:pt x="8340" y="6030"/>
                  </a:lnTo>
                  <a:lnTo>
                    <a:pt x="8400" y="6315"/>
                  </a:lnTo>
                  <a:lnTo>
                    <a:pt x="8504" y="6884"/>
                  </a:lnTo>
                  <a:lnTo>
                    <a:pt x="8553" y="7179"/>
                  </a:lnTo>
                  <a:lnTo>
                    <a:pt x="8602" y="7464"/>
                  </a:lnTo>
                  <a:lnTo>
                    <a:pt x="8641" y="7759"/>
                  </a:lnTo>
                  <a:lnTo>
                    <a:pt x="8684" y="8044"/>
                  </a:lnTo>
                  <a:lnTo>
                    <a:pt x="8717" y="8338"/>
                  </a:lnTo>
                  <a:lnTo>
                    <a:pt x="8750" y="8623"/>
                  </a:lnTo>
                  <a:lnTo>
                    <a:pt x="8777" y="8908"/>
                  </a:lnTo>
                  <a:lnTo>
                    <a:pt x="8799" y="9193"/>
                  </a:lnTo>
                  <a:lnTo>
                    <a:pt x="8815" y="9467"/>
                  </a:lnTo>
                  <a:lnTo>
                    <a:pt x="8826" y="9752"/>
                  </a:lnTo>
                  <a:lnTo>
                    <a:pt x="8832" y="10027"/>
                  </a:lnTo>
                  <a:lnTo>
                    <a:pt x="8832" y="10555"/>
                  </a:lnTo>
                  <a:lnTo>
                    <a:pt x="8821" y="10830"/>
                  </a:lnTo>
                  <a:lnTo>
                    <a:pt x="8805" y="11084"/>
                  </a:lnTo>
                  <a:lnTo>
                    <a:pt x="8750" y="11572"/>
                  </a:lnTo>
                  <a:lnTo>
                    <a:pt x="8712" y="11806"/>
                  </a:lnTo>
                  <a:lnTo>
                    <a:pt x="8668" y="12040"/>
                  </a:lnTo>
                  <a:lnTo>
                    <a:pt x="8619" y="12264"/>
                  </a:lnTo>
                  <a:lnTo>
                    <a:pt x="8559" y="12477"/>
                  </a:lnTo>
                  <a:lnTo>
                    <a:pt x="8493" y="12681"/>
                  </a:lnTo>
                  <a:lnTo>
                    <a:pt x="8417" y="12874"/>
                  </a:lnTo>
                  <a:lnTo>
                    <a:pt x="8335" y="13057"/>
                  </a:lnTo>
                  <a:lnTo>
                    <a:pt x="8242" y="13240"/>
                  </a:lnTo>
                  <a:lnTo>
                    <a:pt x="8138" y="13403"/>
                  </a:lnTo>
                  <a:lnTo>
                    <a:pt x="8028" y="13555"/>
                  </a:lnTo>
                  <a:lnTo>
                    <a:pt x="7908" y="13698"/>
                  </a:lnTo>
                  <a:lnTo>
                    <a:pt x="7782" y="13830"/>
                  </a:lnTo>
                  <a:lnTo>
                    <a:pt x="7640" y="13952"/>
                  </a:lnTo>
                  <a:lnTo>
                    <a:pt x="7493" y="14064"/>
                  </a:lnTo>
                  <a:lnTo>
                    <a:pt x="7334" y="14155"/>
                  </a:lnTo>
                  <a:lnTo>
                    <a:pt x="7165" y="14237"/>
                  </a:lnTo>
                  <a:lnTo>
                    <a:pt x="6985" y="14308"/>
                  </a:lnTo>
                  <a:lnTo>
                    <a:pt x="6793" y="14359"/>
                  </a:lnTo>
                  <a:lnTo>
                    <a:pt x="6586" y="14399"/>
                  </a:lnTo>
                  <a:lnTo>
                    <a:pt x="6372" y="14420"/>
                  </a:lnTo>
                  <a:lnTo>
                    <a:pt x="6148" y="14430"/>
                  </a:lnTo>
                  <a:lnTo>
                    <a:pt x="5908" y="14420"/>
                  </a:lnTo>
                  <a:lnTo>
                    <a:pt x="5656" y="14389"/>
                  </a:lnTo>
                  <a:lnTo>
                    <a:pt x="5394" y="14349"/>
                  </a:lnTo>
                  <a:lnTo>
                    <a:pt x="5121" y="14288"/>
                  </a:lnTo>
                  <a:lnTo>
                    <a:pt x="5356" y="14206"/>
                  </a:lnTo>
                  <a:lnTo>
                    <a:pt x="5574" y="14115"/>
                  </a:lnTo>
                  <a:lnTo>
                    <a:pt x="5788" y="14023"/>
                  </a:lnTo>
                  <a:lnTo>
                    <a:pt x="5990" y="13911"/>
                  </a:lnTo>
                  <a:lnTo>
                    <a:pt x="6176" y="13789"/>
                  </a:lnTo>
                  <a:lnTo>
                    <a:pt x="6356" y="13667"/>
                  </a:lnTo>
                  <a:lnTo>
                    <a:pt x="6525" y="13525"/>
                  </a:lnTo>
                  <a:lnTo>
                    <a:pt x="6684" y="13383"/>
                  </a:lnTo>
                  <a:lnTo>
                    <a:pt x="6831" y="13230"/>
                  </a:lnTo>
                  <a:lnTo>
                    <a:pt x="6968" y="13067"/>
                  </a:lnTo>
                  <a:lnTo>
                    <a:pt x="7099" y="12894"/>
                  </a:lnTo>
                  <a:lnTo>
                    <a:pt x="7220" y="12722"/>
                  </a:lnTo>
                  <a:lnTo>
                    <a:pt x="7329" y="12538"/>
                  </a:lnTo>
                  <a:lnTo>
                    <a:pt x="7433" y="12345"/>
                  </a:lnTo>
                  <a:lnTo>
                    <a:pt x="7531" y="12152"/>
                  </a:lnTo>
                  <a:lnTo>
                    <a:pt x="7695" y="11745"/>
                  </a:lnTo>
                  <a:lnTo>
                    <a:pt x="7766" y="11532"/>
                  </a:lnTo>
                  <a:lnTo>
                    <a:pt x="7826" y="11318"/>
                  </a:lnTo>
                  <a:lnTo>
                    <a:pt x="7886" y="11094"/>
                  </a:lnTo>
                  <a:lnTo>
                    <a:pt x="7936" y="10861"/>
                  </a:lnTo>
                  <a:lnTo>
                    <a:pt x="7979" y="10627"/>
                  </a:lnTo>
                  <a:lnTo>
                    <a:pt x="8012" y="10393"/>
                  </a:lnTo>
                  <a:lnTo>
                    <a:pt x="8045" y="10149"/>
                  </a:lnTo>
                  <a:lnTo>
                    <a:pt x="8072" y="9915"/>
                  </a:lnTo>
                  <a:lnTo>
                    <a:pt x="8105" y="9427"/>
                  </a:lnTo>
                  <a:lnTo>
                    <a:pt x="8110" y="9172"/>
                  </a:lnTo>
                  <a:lnTo>
                    <a:pt x="8116" y="8928"/>
                  </a:lnTo>
                  <a:lnTo>
                    <a:pt x="8116" y="8674"/>
                  </a:lnTo>
                  <a:lnTo>
                    <a:pt x="8110" y="8420"/>
                  </a:lnTo>
                  <a:lnTo>
                    <a:pt x="8089" y="7911"/>
                  </a:lnTo>
                  <a:lnTo>
                    <a:pt x="8067" y="7657"/>
                  </a:lnTo>
                  <a:lnTo>
                    <a:pt x="8050" y="7403"/>
                  </a:lnTo>
                  <a:lnTo>
                    <a:pt x="8028" y="7159"/>
                  </a:lnTo>
                  <a:lnTo>
                    <a:pt x="8001" y="6905"/>
                  </a:lnTo>
                  <a:lnTo>
                    <a:pt x="7968" y="6650"/>
                  </a:lnTo>
                  <a:lnTo>
                    <a:pt x="7908" y="6152"/>
                  </a:lnTo>
                  <a:lnTo>
                    <a:pt x="7793" y="5420"/>
                  </a:lnTo>
                  <a:lnTo>
                    <a:pt x="7755" y="5186"/>
                  </a:lnTo>
                  <a:lnTo>
                    <a:pt x="7673" y="4718"/>
                  </a:lnTo>
                  <a:lnTo>
                    <a:pt x="7591" y="4271"/>
                  </a:lnTo>
                  <a:lnTo>
                    <a:pt x="7509" y="3833"/>
                  </a:lnTo>
                  <a:lnTo>
                    <a:pt x="7433" y="3427"/>
                  </a:lnTo>
                  <a:lnTo>
                    <a:pt x="7285" y="2674"/>
                  </a:lnTo>
                  <a:lnTo>
                    <a:pt x="7225" y="2349"/>
                  </a:lnTo>
                  <a:lnTo>
                    <a:pt x="7176" y="2044"/>
                  </a:lnTo>
                  <a:lnTo>
                    <a:pt x="7138" y="1779"/>
                  </a:lnTo>
                  <a:lnTo>
                    <a:pt x="7127" y="1657"/>
                  </a:lnTo>
                  <a:lnTo>
                    <a:pt x="7116" y="1545"/>
                  </a:lnTo>
                  <a:close/>
                  <a:moveTo>
                    <a:pt x="6624" y="3630"/>
                  </a:moveTo>
                  <a:lnTo>
                    <a:pt x="6706" y="3854"/>
                  </a:lnTo>
                  <a:lnTo>
                    <a:pt x="6782" y="4108"/>
                  </a:lnTo>
                  <a:lnTo>
                    <a:pt x="6864" y="4393"/>
                  </a:lnTo>
                  <a:lnTo>
                    <a:pt x="6903" y="4535"/>
                  </a:lnTo>
                  <a:lnTo>
                    <a:pt x="6941" y="4688"/>
                  </a:lnTo>
                  <a:lnTo>
                    <a:pt x="7023" y="5013"/>
                  </a:lnTo>
                  <a:lnTo>
                    <a:pt x="7094" y="5338"/>
                  </a:lnTo>
                  <a:lnTo>
                    <a:pt x="7170" y="5694"/>
                  </a:lnTo>
                  <a:lnTo>
                    <a:pt x="7203" y="5867"/>
                  </a:lnTo>
                  <a:lnTo>
                    <a:pt x="7269" y="6233"/>
                  </a:lnTo>
                  <a:lnTo>
                    <a:pt x="7296" y="6427"/>
                  </a:lnTo>
                  <a:lnTo>
                    <a:pt x="7356" y="6803"/>
                  </a:lnTo>
                  <a:lnTo>
                    <a:pt x="7378" y="6996"/>
                  </a:lnTo>
                  <a:lnTo>
                    <a:pt x="7400" y="7179"/>
                  </a:lnTo>
                  <a:lnTo>
                    <a:pt x="7444" y="7566"/>
                  </a:lnTo>
                  <a:lnTo>
                    <a:pt x="7460" y="7769"/>
                  </a:lnTo>
                  <a:lnTo>
                    <a:pt x="7493" y="8349"/>
                  </a:lnTo>
                  <a:lnTo>
                    <a:pt x="7498" y="8542"/>
                  </a:lnTo>
                  <a:lnTo>
                    <a:pt x="7498" y="9111"/>
                  </a:lnTo>
                  <a:lnTo>
                    <a:pt x="7465" y="9661"/>
                  </a:lnTo>
                  <a:lnTo>
                    <a:pt x="7449" y="9844"/>
                  </a:lnTo>
                  <a:lnTo>
                    <a:pt x="7427" y="10016"/>
                  </a:lnTo>
                  <a:lnTo>
                    <a:pt x="7373" y="10362"/>
                  </a:lnTo>
                  <a:lnTo>
                    <a:pt x="7296" y="10688"/>
                  </a:lnTo>
                  <a:lnTo>
                    <a:pt x="7258" y="10861"/>
                  </a:lnTo>
                  <a:lnTo>
                    <a:pt x="7209" y="11013"/>
                  </a:lnTo>
                  <a:lnTo>
                    <a:pt x="7154" y="11166"/>
                  </a:lnTo>
                  <a:lnTo>
                    <a:pt x="7099" y="11308"/>
                  </a:lnTo>
                  <a:lnTo>
                    <a:pt x="7039" y="11440"/>
                  </a:lnTo>
                  <a:lnTo>
                    <a:pt x="6968" y="11583"/>
                  </a:lnTo>
                  <a:lnTo>
                    <a:pt x="6897" y="11705"/>
                  </a:lnTo>
                  <a:lnTo>
                    <a:pt x="6821" y="11827"/>
                  </a:lnTo>
                  <a:lnTo>
                    <a:pt x="6739" y="11938"/>
                  </a:lnTo>
                  <a:lnTo>
                    <a:pt x="6651" y="12050"/>
                  </a:lnTo>
                  <a:lnTo>
                    <a:pt x="6553" y="12152"/>
                  </a:lnTo>
                  <a:lnTo>
                    <a:pt x="6454" y="12244"/>
                  </a:lnTo>
                  <a:lnTo>
                    <a:pt x="6351" y="12325"/>
                  </a:lnTo>
                  <a:lnTo>
                    <a:pt x="6236" y="12406"/>
                  </a:lnTo>
                  <a:lnTo>
                    <a:pt x="6115" y="12477"/>
                  </a:lnTo>
                  <a:lnTo>
                    <a:pt x="5995" y="12538"/>
                  </a:lnTo>
                  <a:lnTo>
                    <a:pt x="5864" y="12589"/>
                  </a:lnTo>
                  <a:lnTo>
                    <a:pt x="5722" y="12640"/>
                  </a:lnTo>
                  <a:lnTo>
                    <a:pt x="5580" y="12671"/>
                  </a:lnTo>
                  <a:lnTo>
                    <a:pt x="5427" y="12701"/>
                  </a:lnTo>
                  <a:lnTo>
                    <a:pt x="5268" y="12722"/>
                  </a:lnTo>
                  <a:lnTo>
                    <a:pt x="4929" y="12722"/>
                  </a:lnTo>
                  <a:lnTo>
                    <a:pt x="5093" y="12610"/>
                  </a:lnTo>
                  <a:lnTo>
                    <a:pt x="5252" y="12498"/>
                  </a:lnTo>
                  <a:lnTo>
                    <a:pt x="5399" y="12376"/>
                  </a:lnTo>
                  <a:lnTo>
                    <a:pt x="5542" y="12264"/>
                  </a:lnTo>
                  <a:lnTo>
                    <a:pt x="5678" y="12132"/>
                  </a:lnTo>
                  <a:lnTo>
                    <a:pt x="5804" y="12010"/>
                  </a:lnTo>
                  <a:lnTo>
                    <a:pt x="5924" y="11877"/>
                  </a:lnTo>
                  <a:lnTo>
                    <a:pt x="6039" y="11745"/>
                  </a:lnTo>
                  <a:lnTo>
                    <a:pt x="6148" y="11603"/>
                  </a:lnTo>
                  <a:lnTo>
                    <a:pt x="6247" y="11471"/>
                  </a:lnTo>
                  <a:lnTo>
                    <a:pt x="6432" y="11186"/>
                  </a:lnTo>
                  <a:lnTo>
                    <a:pt x="6514" y="11033"/>
                  </a:lnTo>
                  <a:lnTo>
                    <a:pt x="6591" y="10881"/>
                  </a:lnTo>
                  <a:lnTo>
                    <a:pt x="6662" y="10728"/>
                  </a:lnTo>
                  <a:lnTo>
                    <a:pt x="6728" y="10576"/>
                  </a:lnTo>
                  <a:lnTo>
                    <a:pt x="6788" y="10413"/>
                  </a:lnTo>
                  <a:lnTo>
                    <a:pt x="6842" y="10261"/>
                  </a:lnTo>
                  <a:lnTo>
                    <a:pt x="6892" y="10098"/>
                  </a:lnTo>
                  <a:lnTo>
                    <a:pt x="6941" y="9945"/>
                  </a:lnTo>
                  <a:lnTo>
                    <a:pt x="7017" y="9620"/>
                  </a:lnTo>
                  <a:lnTo>
                    <a:pt x="7050" y="9457"/>
                  </a:lnTo>
                  <a:lnTo>
                    <a:pt x="7077" y="9294"/>
                  </a:lnTo>
                  <a:lnTo>
                    <a:pt x="7121" y="8969"/>
                  </a:lnTo>
                  <a:lnTo>
                    <a:pt x="7138" y="8796"/>
                  </a:lnTo>
                  <a:lnTo>
                    <a:pt x="7159" y="8471"/>
                  </a:lnTo>
                  <a:lnTo>
                    <a:pt x="7165" y="8308"/>
                  </a:lnTo>
                  <a:lnTo>
                    <a:pt x="7170" y="7972"/>
                  </a:lnTo>
                  <a:lnTo>
                    <a:pt x="7170" y="7810"/>
                  </a:lnTo>
                  <a:lnTo>
                    <a:pt x="7165" y="7647"/>
                  </a:lnTo>
                  <a:lnTo>
                    <a:pt x="7148" y="7311"/>
                  </a:lnTo>
                  <a:lnTo>
                    <a:pt x="7138" y="7149"/>
                  </a:lnTo>
                  <a:lnTo>
                    <a:pt x="7121" y="6996"/>
                  </a:lnTo>
                  <a:lnTo>
                    <a:pt x="7094" y="6671"/>
                  </a:lnTo>
                  <a:lnTo>
                    <a:pt x="7056" y="6366"/>
                  </a:lnTo>
                  <a:lnTo>
                    <a:pt x="6968" y="5755"/>
                  </a:lnTo>
                  <a:lnTo>
                    <a:pt x="6919" y="5471"/>
                  </a:lnTo>
                  <a:lnTo>
                    <a:pt x="6870" y="5196"/>
                  </a:lnTo>
                  <a:lnTo>
                    <a:pt x="6826" y="4922"/>
                  </a:lnTo>
                  <a:lnTo>
                    <a:pt x="6739" y="4433"/>
                  </a:lnTo>
                  <a:lnTo>
                    <a:pt x="6700" y="4210"/>
                  </a:lnTo>
                  <a:lnTo>
                    <a:pt x="6668" y="3996"/>
                  </a:lnTo>
                  <a:lnTo>
                    <a:pt x="6640" y="3803"/>
                  </a:lnTo>
                  <a:lnTo>
                    <a:pt x="6624" y="3630"/>
                  </a:lnTo>
                  <a:close/>
                  <a:moveTo>
                    <a:pt x="2863" y="21600"/>
                  </a:moveTo>
                  <a:lnTo>
                    <a:pt x="2765" y="21386"/>
                  </a:lnTo>
                  <a:lnTo>
                    <a:pt x="2656" y="21162"/>
                  </a:lnTo>
                  <a:lnTo>
                    <a:pt x="2552" y="20908"/>
                  </a:lnTo>
                  <a:lnTo>
                    <a:pt x="2443" y="20654"/>
                  </a:lnTo>
                  <a:lnTo>
                    <a:pt x="2333" y="20379"/>
                  </a:lnTo>
                  <a:lnTo>
                    <a:pt x="2224" y="20094"/>
                  </a:lnTo>
                  <a:lnTo>
                    <a:pt x="1994" y="19484"/>
                  </a:lnTo>
                  <a:lnTo>
                    <a:pt x="1885" y="19159"/>
                  </a:lnTo>
                  <a:lnTo>
                    <a:pt x="1770" y="18823"/>
                  </a:lnTo>
                  <a:lnTo>
                    <a:pt x="1661" y="18488"/>
                  </a:lnTo>
                  <a:lnTo>
                    <a:pt x="1546" y="18132"/>
                  </a:lnTo>
                  <a:lnTo>
                    <a:pt x="1437" y="17776"/>
                  </a:lnTo>
                  <a:lnTo>
                    <a:pt x="1328" y="17410"/>
                  </a:lnTo>
                  <a:lnTo>
                    <a:pt x="1218" y="17033"/>
                  </a:lnTo>
                  <a:lnTo>
                    <a:pt x="1114" y="16657"/>
                  </a:lnTo>
                  <a:lnTo>
                    <a:pt x="1016" y="16271"/>
                  </a:lnTo>
                  <a:lnTo>
                    <a:pt x="912" y="15884"/>
                  </a:lnTo>
                  <a:lnTo>
                    <a:pt x="726" y="15091"/>
                  </a:lnTo>
                  <a:lnTo>
                    <a:pt x="639" y="14694"/>
                  </a:lnTo>
                  <a:lnTo>
                    <a:pt x="552" y="14288"/>
                  </a:lnTo>
                  <a:lnTo>
                    <a:pt x="475" y="13891"/>
                  </a:lnTo>
                  <a:lnTo>
                    <a:pt x="398" y="13484"/>
                  </a:lnTo>
                  <a:lnTo>
                    <a:pt x="327" y="13088"/>
                  </a:lnTo>
                  <a:lnTo>
                    <a:pt x="267" y="12681"/>
                  </a:lnTo>
                  <a:lnTo>
                    <a:pt x="207" y="12284"/>
                  </a:lnTo>
                  <a:lnTo>
                    <a:pt x="158" y="11888"/>
                  </a:lnTo>
                  <a:lnTo>
                    <a:pt x="114" y="11491"/>
                  </a:lnTo>
                  <a:lnTo>
                    <a:pt x="76" y="11105"/>
                  </a:lnTo>
                  <a:lnTo>
                    <a:pt x="43" y="10708"/>
                  </a:lnTo>
                  <a:lnTo>
                    <a:pt x="21" y="10332"/>
                  </a:lnTo>
                  <a:lnTo>
                    <a:pt x="5" y="9955"/>
                  </a:lnTo>
                  <a:lnTo>
                    <a:pt x="0" y="9589"/>
                  </a:lnTo>
                  <a:lnTo>
                    <a:pt x="5" y="9223"/>
                  </a:lnTo>
                  <a:lnTo>
                    <a:pt x="16" y="8867"/>
                  </a:lnTo>
                  <a:lnTo>
                    <a:pt x="38" y="8532"/>
                  </a:lnTo>
                  <a:lnTo>
                    <a:pt x="65" y="8196"/>
                  </a:lnTo>
                  <a:lnTo>
                    <a:pt x="109" y="7871"/>
                  </a:lnTo>
                  <a:lnTo>
                    <a:pt x="158" y="7555"/>
                  </a:lnTo>
                  <a:lnTo>
                    <a:pt x="218" y="7250"/>
                  </a:lnTo>
                  <a:lnTo>
                    <a:pt x="295" y="6966"/>
                  </a:lnTo>
                  <a:lnTo>
                    <a:pt x="377" y="6691"/>
                  </a:lnTo>
                  <a:lnTo>
                    <a:pt x="475" y="6427"/>
                  </a:lnTo>
                  <a:lnTo>
                    <a:pt x="584" y="6183"/>
                  </a:lnTo>
                  <a:lnTo>
                    <a:pt x="705" y="5949"/>
                  </a:lnTo>
                  <a:lnTo>
                    <a:pt x="836" y="5725"/>
                  </a:lnTo>
                  <a:lnTo>
                    <a:pt x="983" y="5532"/>
                  </a:lnTo>
                  <a:lnTo>
                    <a:pt x="1147" y="5349"/>
                  </a:lnTo>
                  <a:lnTo>
                    <a:pt x="1322" y="5186"/>
                  </a:lnTo>
                  <a:lnTo>
                    <a:pt x="1508" y="5033"/>
                  </a:lnTo>
                  <a:lnTo>
                    <a:pt x="1710" y="4911"/>
                  </a:lnTo>
                  <a:lnTo>
                    <a:pt x="1929" y="4799"/>
                  </a:lnTo>
                  <a:lnTo>
                    <a:pt x="2164" y="4718"/>
                  </a:lnTo>
                  <a:lnTo>
                    <a:pt x="2415" y="4647"/>
                  </a:lnTo>
                  <a:lnTo>
                    <a:pt x="2678" y="4606"/>
                  </a:lnTo>
                  <a:lnTo>
                    <a:pt x="2956" y="4586"/>
                  </a:lnTo>
                  <a:lnTo>
                    <a:pt x="3257" y="4596"/>
                  </a:lnTo>
                  <a:lnTo>
                    <a:pt x="3574" y="4627"/>
                  </a:lnTo>
                  <a:lnTo>
                    <a:pt x="3907" y="4677"/>
                  </a:lnTo>
                  <a:lnTo>
                    <a:pt x="4257" y="4759"/>
                  </a:lnTo>
                  <a:lnTo>
                    <a:pt x="4629" y="4861"/>
                  </a:lnTo>
                  <a:lnTo>
                    <a:pt x="5011" y="4993"/>
                  </a:lnTo>
                  <a:lnTo>
                    <a:pt x="5416" y="5155"/>
                  </a:lnTo>
                  <a:lnTo>
                    <a:pt x="5072" y="5196"/>
                  </a:lnTo>
                  <a:lnTo>
                    <a:pt x="4738" y="5257"/>
                  </a:lnTo>
                  <a:lnTo>
                    <a:pt x="4427" y="5338"/>
                  </a:lnTo>
                  <a:lnTo>
                    <a:pt x="4126" y="5430"/>
                  </a:lnTo>
                  <a:lnTo>
                    <a:pt x="3847" y="5532"/>
                  </a:lnTo>
                  <a:lnTo>
                    <a:pt x="3574" y="5664"/>
                  </a:lnTo>
                  <a:lnTo>
                    <a:pt x="3328" y="5796"/>
                  </a:lnTo>
                  <a:lnTo>
                    <a:pt x="3093" y="5949"/>
                  </a:lnTo>
                  <a:lnTo>
                    <a:pt x="2874" y="6111"/>
                  </a:lnTo>
                  <a:lnTo>
                    <a:pt x="2667" y="6294"/>
                  </a:lnTo>
                  <a:lnTo>
                    <a:pt x="2475" y="6488"/>
                  </a:lnTo>
                  <a:lnTo>
                    <a:pt x="2301" y="6691"/>
                  </a:lnTo>
                  <a:lnTo>
                    <a:pt x="2137" y="6905"/>
                  </a:lnTo>
                  <a:lnTo>
                    <a:pt x="1984" y="7128"/>
                  </a:lnTo>
                  <a:lnTo>
                    <a:pt x="1847" y="7372"/>
                  </a:lnTo>
                  <a:lnTo>
                    <a:pt x="1721" y="7616"/>
                  </a:lnTo>
                  <a:lnTo>
                    <a:pt x="1606" y="7871"/>
                  </a:lnTo>
                  <a:lnTo>
                    <a:pt x="1503" y="8145"/>
                  </a:lnTo>
                  <a:lnTo>
                    <a:pt x="1415" y="8420"/>
                  </a:lnTo>
                  <a:lnTo>
                    <a:pt x="1333" y="8694"/>
                  </a:lnTo>
                  <a:lnTo>
                    <a:pt x="1262" y="8989"/>
                  </a:lnTo>
                  <a:lnTo>
                    <a:pt x="1202" y="9284"/>
                  </a:lnTo>
                  <a:lnTo>
                    <a:pt x="1153" y="9589"/>
                  </a:lnTo>
                  <a:lnTo>
                    <a:pt x="1109" y="9905"/>
                  </a:lnTo>
                  <a:lnTo>
                    <a:pt x="1076" y="10220"/>
                  </a:lnTo>
                  <a:lnTo>
                    <a:pt x="1054" y="10545"/>
                  </a:lnTo>
                  <a:lnTo>
                    <a:pt x="1038" y="10881"/>
                  </a:lnTo>
                  <a:lnTo>
                    <a:pt x="1032" y="11206"/>
                  </a:lnTo>
                  <a:lnTo>
                    <a:pt x="1032" y="11542"/>
                  </a:lnTo>
                  <a:lnTo>
                    <a:pt x="1038" y="11877"/>
                  </a:lnTo>
                  <a:lnTo>
                    <a:pt x="1049" y="12213"/>
                  </a:lnTo>
                  <a:lnTo>
                    <a:pt x="1071" y="12559"/>
                  </a:lnTo>
                  <a:lnTo>
                    <a:pt x="1125" y="13250"/>
                  </a:lnTo>
                  <a:lnTo>
                    <a:pt x="1164" y="13586"/>
                  </a:lnTo>
                  <a:lnTo>
                    <a:pt x="1251" y="14277"/>
                  </a:lnTo>
                  <a:lnTo>
                    <a:pt x="1300" y="14623"/>
                  </a:lnTo>
                  <a:lnTo>
                    <a:pt x="1355" y="14969"/>
                  </a:lnTo>
                  <a:lnTo>
                    <a:pt x="1475" y="15640"/>
                  </a:lnTo>
                  <a:lnTo>
                    <a:pt x="1606" y="16311"/>
                  </a:lnTo>
                  <a:lnTo>
                    <a:pt x="1672" y="16637"/>
                  </a:lnTo>
                  <a:lnTo>
                    <a:pt x="1743" y="16962"/>
                  </a:lnTo>
                  <a:lnTo>
                    <a:pt x="1809" y="17277"/>
                  </a:lnTo>
                  <a:lnTo>
                    <a:pt x="1956" y="17898"/>
                  </a:lnTo>
                  <a:lnTo>
                    <a:pt x="2098" y="18498"/>
                  </a:lnTo>
                  <a:lnTo>
                    <a:pt x="2235" y="19057"/>
                  </a:lnTo>
                  <a:lnTo>
                    <a:pt x="2497" y="20084"/>
                  </a:lnTo>
                  <a:lnTo>
                    <a:pt x="2716" y="20938"/>
                  </a:lnTo>
                  <a:lnTo>
                    <a:pt x="2803" y="21294"/>
                  </a:lnTo>
                  <a:lnTo>
                    <a:pt x="2836" y="21457"/>
                  </a:lnTo>
                  <a:lnTo>
                    <a:pt x="2863" y="21600"/>
                  </a:lnTo>
                  <a:close/>
                  <a:moveTo>
                    <a:pt x="3563" y="20054"/>
                  </a:moveTo>
                  <a:lnTo>
                    <a:pt x="3443" y="19708"/>
                  </a:lnTo>
                  <a:lnTo>
                    <a:pt x="3317" y="19332"/>
                  </a:lnTo>
                  <a:lnTo>
                    <a:pt x="3191" y="18915"/>
                  </a:lnTo>
                  <a:lnTo>
                    <a:pt x="3055" y="18467"/>
                  </a:lnTo>
                  <a:lnTo>
                    <a:pt x="2918" y="17979"/>
                  </a:lnTo>
                  <a:lnTo>
                    <a:pt x="2781" y="17481"/>
                  </a:lnTo>
                  <a:lnTo>
                    <a:pt x="2585" y="16688"/>
                  </a:lnTo>
                  <a:lnTo>
                    <a:pt x="2519" y="16413"/>
                  </a:lnTo>
                  <a:lnTo>
                    <a:pt x="2393" y="15854"/>
                  </a:lnTo>
                  <a:lnTo>
                    <a:pt x="2333" y="15569"/>
                  </a:lnTo>
                  <a:lnTo>
                    <a:pt x="2279" y="15284"/>
                  </a:lnTo>
                  <a:lnTo>
                    <a:pt x="2169" y="14705"/>
                  </a:lnTo>
                  <a:lnTo>
                    <a:pt x="2120" y="14420"/>
                  </a:lnTo>
                  <a:lnTo>
                    <a:pt x="2076" y="14125"/>
                  </a:lnTo>
                  <a:lnTo>
                    <a:pt x="2033" y="13840"/>
                  </a:lnTo>
                  <a:lnTo>
                    <a:pt x="1994" y="13555"/>
                  </a:lnTo>
                  <a:lnTo>
                    <a:pt x="1962" y="13261"/>
                  </a:lnTo>
                  <a:lnTo>
                    <a:pt x="1929" y="12976"/>
                  </a:lnTo>
                  <a:lnTo>
                    <a:pt x="1902" y="12691"/>
                  </a:lnTo>
                  <a:lnTo>
                    <a:pt x="1880" y="12406"/>
                  </a:lnTo>
                  <a:lnTo>
                    <a:pt x="1863" y="12122"/>
                  </a:lnTo>
                  <a:lnTo>
                    <a:pt x="1841" y="11572"/>
                  </a:lnTo>
                  <a:lnTo>
                    <a:pt x="1841" y="11308"/>
                  </a:lnTo>
                  <a:lnTo>
                    <a:pt x="1847" y="11044"/>
                  </a:lnTo>
                  <a:lnTo>
                    <a:pt x="1858" y="10769"/>
                  </a:lnTo>
                  <a:lnTo>
                    <a:pt x="1874" y="10515"/>
                  </a:lnTo>
                  <a:lnTo>
                    <a:pt x="1896" y="10261"/>
                  </a:lnTo>
                  <a:lnTo>
                    <a:pt x="1929" y="10027"/>
                  </a:lnTo>
                  <a:lnTo>
                    <a:pt x="1962" y="9783"/>
                  </a:lnTo>
                  <a:lnTo>
                    <a:pt x="2005" y="9559"/>
                  </a:lnTo>
                  <a:lnTo>
                    <a:pt x="2060" y="9335"/>
                  </a:lnTo>
                  <a:lnTo>
                    <a:pt x="2120" y="9122"/>
                  </a:lnTo>
                  <a:lnTo>
                    <a:pt x="2186" y="8918"/>
                  </a:lnTo>
                  <a:lnTo>
                    <a:pt x="2262" y="8725"/>
                  </a:lnTo>
                  <a:lnTo>
                    <a:pt x="2344" y="8532"/>
                  </a:lnTo>
                  <a:lnTo>
                    <a:pt x="2437" y="8359"/>
                  </a:lnTo>
                  <a:lnTo>
                    <a:pt x="2536" y="8196"/>
                  </a:lnTo>
                  <a:lnTo>
                    <a:pt x="2650" y="8033"/>
                  </a:lnTo>
                  <a:lnTo>
                    <a:pt x="2765" y="7891"/>
                  </a:lnTo>
                  <a:lnTo>
                    <a:pt x="2896" y="7759"/>
                  </a:lnTo>
                  <a:lnTo>
                    <a:pt x="3038" y="7637"/>
                  </a:lnTo>
                  <a:lnTo>
                    <a:pt x="3186" y="7535"/>
                  </a:lnTo>
                  <a:lnTo>
                    <a:pt x="3344" y="7444"/>
                  </a:lnTo>
                  <a:lnTo>
                    <a:pt x="3514" y="7362"/>
                  </a:lnTo>
                  <a:lnTo>
                    <a:pt x="3700" y="7291"/>
                  </a:lnTo>
                  <a:lnTo>
                    <a:pt x="3891" y="7240"/>
                  </a:lnTo>
                  <a:lnTo>
                    <a:pt x="4093" y="7199"/>
                  </a:lnTo>
                  <a:lnTo>
                    <a:pt x="4312" y="7179"/>
                  </a:lnTo>
                  <a:lnTo>
                    <a:pt x="4536" y="7169"/>
                  </a:lnTo>
                  <a:lnTo>
                    <a:pt x="4776" y="7179"/>
                  </a:lnTo>
                  <a:lnTo>
                    <a:pt x="5022" y="7199"/>
                  </a:lnTo>
                  <a:lnTo>
                    <a:pt x="5285" y="7250"/>
                  </a:lnTo>
                  <a:lnTo>
                    <a:pt x="5563" y="7311"/>
                  </a:lnTo>
                  <a:lnTo>
                    <a:pt x="5328" y="7383"/>
                  </a:lnTo>
                  <a:lnTo>
                    <a:pt x="5104" y="7474"/>
                  </a:lnTo>
                  <a:lnTo>
                    <a:pt x="4897" y="7576"/>
                  </a:lnTo>
                  <a:lnTo>
                    <a:pt x="4694" y="7688"/>
                  </a:lnTo>
                  <a:lnTo>
                    <a:pt x="4503" y="7810"/>
                  </a:lnTo>
                  <a:lnTo>
                    <a:pt x="4328" y="7932"/>
                  </a:lnTo>
                  <a:lnTo>
                    <a:pt x="4159" y="8074"/>
                  </a:lnTo>
                  <a:lnTo>
                    <a:pt x="4000" y="8216"/>
                  </a:lnTo>
                  <a:lnTo>
                    <a:pt x="3853" y="8369"/>
                  </a:lnTo>
                  <a:lnTo>
                    <a:pt x="3711" y="8532"/>
                  </a:lnTo>
                  <a:lnTo>
                    <a:pt x="3579" y="8694"/>
                  </a:lnTo>
                  <a:lnTo>
                    <a:pt x="3459" y="8877"/>
                  </a:lnTo>
                  <a:lnTo>
                    <a:pt x="3344" y="9061"/>
                  </a:lnTo>
                  <a:lnTo>
                    <a:pt x="3241" y="9244"/>
                  </a:lnTo>
                  <a:lnTo>
                    <a:pt x="3148" y="9447"/>
                  </a:lnTo>
                  <a:lnTo>
                    <a:pt x="3060" y="9640"/>
                  </a:lnTo>
                  <a:lnTo>
                    <a:pt x="2984" y="9854"/>
                  </a:lnTo>
                  <a:lnTo>
                    <a:pt x="2913" y="10067"/>
                  </a:lnTo>
                  <a:lnTo>
                    <a:pt x="2847" y="10281"/>
                  </a:lnTo>
                  <a:lnTo>
                    <a:pt x="2792" y="10505"/>
                  </a:lnTo>
                  <a:lnTo>
                    <a:pt x="2743" y="10728"/>
                  </a:lnTo>
                  <a:lnTo>
                    <a:pt x="2699" y="10972"/>
                  </a:lnTo>
                  <a:lnTo>
                    <a:pt x="2661" y="11206"/>
                  </a:lnTo>
                  <a:lnTo>
                    <a:pt x="2634" y="11440"/>
                  </a:lnTo>
                  <a:lnTo>
                    <a:pt x="2607" y="11684"/>
                  </a:lnTo>
                  <a:lnTo>
                    <a:pt x="2574" y="12172"/>
                  </a:lnTo>
                  <a:lnTo>
                    <a:pt x="2568" y="12416"/>
                  </a:lnTo>
                  <a:lnTo>
                    <a:pt x="2563" y="12671"/>
                  </a:lnTo>
                  <a:lnTo>
                    <a:pt x="2563" y="12925"/>
                  </a:lnTo>
                  <a:lnTo>
                    <a:pt x="2568" y="13179"/>
                  </a:lnTo>
                  <a:lnTo>
                    <a:pt x="2579" y="13423"/>
                  </a:lnTo>
                  <a:lnTo>
                    <a:pt x="2590" y="13677"/>
                  </a:lnTo>
                  <a:lnTo>
                    <a:pt x="2607" y="13932"/>
                  </a:lnTo>
                  <a:lnTo>
                    <a:pt x="2650" y="14440"/>
                  </a:lnTo>
                  <a:lnTo>
                    <a:pt x="2705" y="14949"/>
                  </a:lnTo>
                  <a:lnTo>
                    <a:pt x="2771" y="15447"/>
                  </a:lnTo>
                  <a:lnTo>
                    <a:pt x="2809" y="15691"/>
                  </a:lnTo>
                  <a:lnTo>
                    <a:pt x="2842" y="15935"/>
                  </a:lnTo>
                  <a:lnTo>
                    <a:pt x="2880" y="16179"/>
                  </a:lnTo>
                  <a:lnTo>
                    <a:pt x="2918" y="16413"/>
                  </a:lnTo>
                  <a:lnTo>
                    <a:pt x="3000" y="16881"/>
                  </a:lnTo>
                  <a:lnTo>
                    <a:pt x="3082" y="17328"/>
                  </a:lnTo>
                  <a:lnTo>
                    <a:pt x="3170" y="17755"/>
                  </a:lnTo>
                  <a:lnTo>
                    <a:pt x="3246" y="18172"/>
                  </a:lnTo>
                  <a:lnTo>
                    <a:pt x="3394" y="18915"/>
                  </a:lnTo>
                  <a:lnTo>
                    <a:pt x="3454" y="19250"/>
                  </a:lnTo>
                  <a:lnTo>
                    <a:pt x="3503" y="19555"/>
                  </a:lnTo>
                  <a:lnTo>
                    <a:pt x="3541" y="19820"/>
                  </a:lnTo>
                  <a:lnTo>
                    <a:pt x="3552" y="19942"/>
                  </a:lnTo>
                  <a:lnTo>
                    <a:pt x="3563" y="20054"/>
                  </a:lnTo>
                  <a:close/>
                  <a:moveTo>
                    <a:pt x="4055" y="17969"/>
                  </a:moveTo>
                  <a:lnTo>
                    <a:pt x="3978" y="17735"/>
                  </a:lnTo>
                  <a:lnTo>
                    <a:pt x="3902" y="17481"/>
                  </a:lnTo>
                  <a:lnTo>
                    <a:pt x="3820" y="17206"/>
                  </a:lnTo>
                  <a:lnTo>
                    <a:pt x="3782" y="17054"/>
                  </a:lnTo>
                  <a:lnTo>
                    <a:pt x="3738" y="16901"/>
                  </a:lnTo>
                  <a:lnTo>
                    <a:pt x="3661" y="16586"/>
                  </a:lnTo>
                  <a:lnTo>
                    <a:pt x="3579" y="16250"/>
                  </a:lnTo>
                  <a:lnTo>
                    <a:pt x="3508" y="15905"/>
                  </a:lnTo>
                  <a:lnTo>
                    <a:pt x="3476" y="15722"/>
                  </a:lnTo>
                  <a:lnTo>
                    <a:pt x="3443" y="15549"/>
                  </a:lnTo>
                  <a:lnTo>
                    <a:pt x="3410" y="15355"/>
                  </a:lnTo>
                  <a:lnTo>
                    <a:pt x="3377" y="15172"/>
                  </a:lnTo>
                  <a:lnTo>
                    <a:pt x="3323" y="14796"/>
                  </a:lnTo>
                  <a:lnTo>
                    <a:pt x="3301" y="14603"/>
                  </a:lnTo>
                  <a:lnTo>
                    <a:pt x="3273" y="14410"/>
                  </a:lnTo>
                  <a:lnTo>
                    <a:pt x="3252" y="14216"/>
                  </a:lnTo>
                  <a:lnTo>
                    <a:pt x="3202" y="13637"/>
                  </a:lnTo>
                  <a:lnTo>
                    <a:pt x="3186" y="13250"/>
                  </a:lnTo>
                  <a:lnTo>
                    <a:pt x="3175" y="12864"/>
                  </a:lnTo>
                  <a:lnTo>
                    <a:pt x="3175" y="12681"/>
                  </a:lnTo>
                  <a:lnTo>
                    <a:pt x="3180" y="12488"/>
                  </a:lnTo>
                  <a:lnTo>
                    <a:pt x="3186" y="12305"/>
                  </a:lnTo>
                  <a:lnTo>
                    <a:pt x="3197" y="12111"/>
                  </a:lnTo>
                  <a:lnTo>
                    <a:pt x="3213" y="11938"/>
                  </a:lnTo>
                  <a:lnTo>
                    <a:pt x="3230" y="11755"/>
                  </a:lnTo>
                  <a:lnTo>
                    <a:pt x="3252" y="11572"/>
                  </a:lnTo>
                  <a:lnTo>
                    <a:pt x="3279" y="11400"/>
                  </a:lnTo>
                  <a:lnTo>
                    <a:pt x="3306" y="11237"/>
                  </a:lnTo>
                  <a:lnTo>
                    <a:pt x="3339" y="11064"/>
                  </a:lnTo>
                  <a:lnTo>
                    <a:pt x="3377" y="10901"/>
                  </a:lnTo>
                  <a:lnTo>
                    <a:pt x="3421" y="10738"/>
                  </a:lnTo>
                  <a:lnTo>
                    <a:pt x="3519" y="10433"/>
                  </a:lnTo>
                  <a:lnTo>
                    <a:pt x="3579" y="10291"/>
                  </a:lnTo>
                  <a:lnTo>
                    <a:pt x="3645" y="10149"/>
                  </a:lnTo>
                  <a:lnTo>
                    <a:pt x="3711" y="10016"/>
                  </a:lnTo>
                  <a:lnTo>
                    <a:pt x="3864" y="9772"/>
                  </a:lnTo>
                  <a:lnTo>
                    <a:pt x="3946" y="9661"/>
                  </a:lnTo>
                  <a:lnTo>
                    <a:pt x="4033" y="9549"/>
                  </a:lnTo>
                  <a:lnTo>
                    <a:pt x="4126" y="9447"/>
                  </a:lnTo>
                  <a:lnTo>
                    <a:pt x="4334" y="9264"/>
                  </a:lnTo>
                  <a:lnTo>
                    <a:pt x="4563" y="9122"/>
                  </a:lnTo>
                  <a:lnTo>
                    <a:pt x="4689" y="9061"/>
                  </a:lnTo>
                  <a:lnTo>
                    <a:pt x="4820" y="8999"/>
                  </a:lnTo>
                  <a:lnTo>
                    <a:pt x="4957" y="8959"/>
                  </a:lnTo>
                  <a:lnTo>
                    <a:pt x="5104" y="8918"/>
                  </a:lnTo>
                  <a:lnTo>
                    <a:pt x="5257" y="8898"/>
                  </a:lnTo>
                  <a:lnTo>
                    <a:pt x="5416" y="8877"/>
                  </a:lnTo>
                  <a:lnTo>
                    <a:pt x="5749" y="8877"/>
                  </a:lnTo>
                  <a:lnTo>
                    <a:pt x="5585" y="8989"/>
                  </a:lnTo>
                  <a:lnTo>
                    <a:pt x="5279" y="9213"/>
                  </a:lnTo>
                  <a:lnTo>
                    <a:pt x="5006" y="9457"/>
                  </a:lnTo>
                  <a:lnTo>
                    <a:pt x="4880" y="9589"/>
                  </a:lnTo>
                  <a:lnTo>
                    <a:pt x="4760" y="9722"/>
                  </a:lnTo>
                  <a:lnTo>
                    <a:pt x="4645" y="9854"/>
                  </a:lnTo>
                  <a:lnTo>
                    <a:pt x="4536" y="9986"/>
                  </a:lnTo>
                  <a:lnTo>
                    <a:pt x="4339" y="10271"/>
                  </a:lnTo>
                  <a:lnTo>
                    <a:pt x="4252" y="10413"/>
                  </a:lnTo>
                  <a:lnTo>
                    <a:pt x="4093" y="10708"/>
                  </a:lnTo>
                  <a:lnTo>
                    <a:pt x="4022" y="10871"/>
                  </a:lnTo>
                  <a:lnTo>
                    <a:pt x="3957" y="11023"/>
                  </a:lnTo>
                  <a:lnTo>
                    <a:pt x="3896" y="11176"/>
                  </a:lnTo>
                  <a:lnTo>
                    <a:pt x="3842" y="11338"/>
                  </a:lnTo>
                  <a:lnTo>
                    <a:pt x="3787" y="11491"/>
                  </a:lnTo>
                  <a:lnTo>
                    <a:pt x="3743" y="11654"/>
                  </a:lnTo>
                  <a:lnTo>
                    <a:pt x="3667" y="11979"/>
                  </a:lnTo>
                  <a:lnTo>
                    <a:pt x="3634" y="12142"/>
                  </a:lnTo>
                  <a:lnTo>
                    <a:pt x="3607" y="12305"/>
                  </a:lnTo>
                  <a:lnTo>
                    <a:pt x="3574" y="12467"/>
                  </a:lnTo>
                  <a:lnTo>
                    <a:pt x="3541" y="12793"/>
                  </a:lnTo>
                  <a:lnTo>
                    <a:pt x="3525" y="12966"/>
                  </a:lnTo>
                  <a:lnTo>
                    <a:pt x="3514" y="13128"/>
                  </a:lnTo>
                  <a:lnTo>
                    <a:pt x="3508" y="13291"/>
                  </a:lnTo>
                  <a:lnTo>
                    <a:pt x="3508" y="13789"/>
                  </a:lnTo>
                  <a:lnTo>
                    <a:pt x="3514" y="13952"/>
                  </a:lnTo>
                  <a:lnTo>
                    <a:pt x="3530" y="14277"/>
                  </a:lnTo>
                  <a:lnTo>
                    <a:pt x="3552" y="14603"/>
                  </a:lnTo>
                  <a:lnTo>
                    <a:pt x="3585" y="14918"/>
                  </a:lnTo>
                  <a:lnTo>
                    <a:pt x="3629" y="15233"/>
                  </a:lnTo>
                  <a:lnTo>
                    <a:pt x="3672" y="15538"/>
                  </a:lnTo>
                  <a:lnTo>
                    <a:pt x="3716" y="15833"/>
                  </a:lnTo>
                  <a:lnTo>
                    <a:pt x="3765" y="16128"/>
                  </a:lnTo>
                  <a:lnTo>
                    <a:pt x="3809" y="16403"/>
                  </a:lnTo>
                  <a:lnTo>
                    <a:pt x="3858" y="16667"/>
                  </a:lnTo>
                  <a:lnTo>
                    <a:pt x="3946" y="17166"/>
                  </a:lnTo>
                  <a:lnTo>
                    <a:pt x="3984" y="17389"/>
                  </a:lnTo>
                  <a:lnTo>
                    <a:pt x="4017" y="17603"/>
                  </a:lnTo>
                  <a:lnTo>
                    <a:pt x="4039" y="17796"/>
                  </a:lnTo>
                  <a:lnTo>
                    <a:pt x="4055" y="17969"/>
                  </a:lnTo>
                  <a:close/>
                  <a:moveTo>
                    <a:pt x="21490" y="17338"/>
                  </a:moveTo>
                  <a:lnTo>
                    <a:pt x="21446" y="17318"/>
                  </a:lnTo>
                  <a:lnTo>
                    <a:pt x="21430" y="17308"/>
                  </a:lnTo>
                  <a:lnTo>
                    <a:pt x="21408" y="17247"/>
                  </a:lnTo>
                  <a:lnTo>
                    <a:pt x="21403" y="17206"/>
                  </a:lnTo>
                  <a:lnTo>
                    <a:pt x="21392" y="17105"/>
                  </a:lnTo>
                  <a:lnTo>
                    <a:pt x="21392" y="16149"/>
                  </a:lnTo>
                  <a:lnTo>
                    <a:pt x="21326" y="16149"/>
                  </a:lnTo>
                  <a:lnTo>
                    <a:pt x="21326" y="16047"/>
                  </a:lnTo>
                  <a:lnTo>
                    <a:pt x="21397" y="16047"/>
                  </a:lnTo>
                  <a:lnTo>
                    <a:pt x="21425" y="15732"/>
                  </a:lnTo>
                  <a:lnTo>
                    <a:pt x="21463" y="15732"/>
                  </a:lnTo>
                  <a:lnTo>
                    <a:pt x="21463" y="16047"/>
                  </a:lnTo>
                  <a:lnTo>
                    <a:pt x="21583" y="16047"/>
                  </a:lnTo>
                  <a:lnTo>
                    <a:pt x="21583" y="16149"/>
                  </a:lnTo>
                  <a:lnTo>
                    <a:pt x="21463" y="16149"/>
                  </a:lnTo>
                  <a:lnTo>
                    <a:pt x="21463" y="17176"/>
                  </a:lnTo>
                  <a:lnTo>
                    <a:pt x="21474" y="17206"/>
                  </a:lnTo>
                  <a:lnTo>
                    <a:pt x="21485" y="17227"/>
                  </a:lnTo>
                  <a:lnTo>
                    <a:pt x="21594" y="17227"/>
                  </a:lnTo>
                  <a:lnTo>
                    <a:pt x="21600" y="17288"/>
                  </a:lnTo>
                  <a:lnTo>
                    <a:pt x="21572" y="17308"/>
                  </a:lnTo>
                  <a:lnTo>
                    <a:pt x="21550" y="17318"/>
                  </a:lnTo>
                  <a:lnTo>
                    <a:pt x="21523" y="17328"/>
                  </a:lnTo>
                  <a:lnTo>
                    <a:pt x="21490" y="17338"/>
                  </a:lnTo>
                  <a:close/>
                  <a:moveTo>
                    <a:pt x="20965" y="16067"/>
                  </a:moveTo>
                  <a:lnTo>
                    <a:pt x="20987" y="16047"/>
                  </a:lnTo>
                  <a:lnTo>
                    <a:pt x="21009" y="16037"/>
                  </a:lnTo>
                  <a:lnTo>
                    <a:pt x="21037" y="16027"/>
                  </a:lnTo>
                  <a:lnTo>
                    <a:pt x="21069" y="16016"/>
                  </a:lnTo>
                  <a:lnTo>
                    <a:pt x="21102" y="16027"/>
                  </a:lnTo>
                  <a:lnTo>
                    <a:pt x="21129" y="16037"/>
                  </a:lnTo>
                  <a:lnTo>
                    <a:pt x="21151" y="16057"/>
                  </a:lnTo>
                  <a:lnTo>
                    <a:pt x="21184" y="16118"/>
                  </a:lnTo>
                  <a:lnTo>
                    <a:pt x="21206" y="16200"/>
                  </a:lnTo>
                  <a:lnTo>
                    <a:pt x="21211" y="16240"/>
                  </a:lnTo>
                  <a:lnTo>
                    <a:pt x="21211" y="16281"/>
                  </a:lnTo>
                  <a:lnTo>
                    <a:pt x="21217" y="16372"/>
                  </a:lnTo>
                  <a:lnTo>
                    <a:pt x="21217" y="17308"/>
                  </a:lnTo>
                  <a:lnTo>
                    <a:pt x="21146" y="17308"/>
                  </a:lnTo>
                  <a:lnTo>
                    <a:pt x="21146" y="16261"/>
                  </a:lnTo>
                  <a:lnTo>
                    <a:pt x="21140" y="16220"/>
                  </a:lnTo>
                  <a:lnTo>
                    <a:pt x="21135" y="16189"/>
                  </a:lnTo>
                  <a:lnTo>
                    <a:pt x="21124" y="16169"/>
                  </a:lnTo>
                  <a:lnTo>
                    <a:pt x="21108" y="16149"/>
                  </a:lnTo>
                  <a:lnTo>
                    <a:pt x="21075" y="16128"/>
                  </a:lnTo>
                  <a:lnTo>
                    <a:pt x="21037" y="16128"/>
                  </a:lnTo>
                  <a:lnTo>
                    <a:pt x="21015" y="16138"/>
                  </a:lnTo>
                  <a:lnTo>
                    <a:pt x="20998" y="16138"/>
                  </a:lnTo>
                  <a:lnTo>
                    <a:pt x="20982" y="16159"/>
                  </a:lnTo>
                  <a:lnTo>
                    <a:pt x="20949" y="16189"/>
                  </a:lnTo>
                  <a:lnTo>
                    <a:pt x="20922" y="16230"/>
                  </a:lnTo>
                  <a:lnTo>
                    <a:pt x="20922" y="17308"/>
                  </a:lnTo>
                  <a:lnTo>
                    <a:pt x="20851" y="17308"/>
                  </a:lnTo>
                  <a:lnTo>
                    <a:pt x="20851" y="16047"/>
                  </a:lnTo>
                  <a:lnTo>
                    <a:pt x="20884" y="16047"/>
                  </a:lnTo>
                  <a:lnTo>
                    <a:pt x="20916" y="16179"/>
                  </a:lnTo>
                  <a:lnTo>
                    <a:pt x="20965" y="16067"/>
                  </a:lnTo>
                  <a:close/>
                  <a:moveTo>
                    <a:pt x="20392" y="16759"/>
                  </a:moveTo>
                  <a:lnTo>
                    <a:pt x="20392" y="16881"/>
                  </a:lnTo>
                  <a:lnTo>
                    <a:pt x="20397" y="16983"/>
                  </a:lnTo>
                  <a:lnTo>
                    <a:pt x="20413" y="17064"/>
                  </a:lnTo>
                  <a:lnTo>
                    <a:pt x="20419" y="17094"/>
                  </a:lnTo>
                  <a:lnTo>
                    <a:pt x="20430" y="17125"/>
                  </a:lnTo>
                  <a:lnTo>
                    <a:pt x="20446" y="17176"/>
                  </a:lnTo>
                  <a:lnTo>
                    <a:pt x="20463" y="17196"/>
                  </a:lnTo>
                  <a:lnTo>
                    <a:pt x="20474" y="17206"/>
                  </a:lnTo>
                  <a:lnTo>
                    <a:pt x="20506" y="17227"/>
                  </a:lnTo>
                  <a:lnTo>
                    <a:pt x="20577" y="17227"/>
                  </a:lnTo>
                  <a:lnTo>
                    <a:pt x="20610" y="17206"/>
                  </a:lnTo>
                  <a:lnTo>
                    <a:pt x="20648" y="17186"/>
                  </a:lnTo>
                  <a:lnTo>
                    <a:pt x="20681" y="17155"/>
                  </a:lnTo>
                  <a:lnTo>
                    <a:pt x="20698" y="17257"/>
                  </a:lnTo>
                  <a:lnTo>
                    <a:pt x="20665" y="17288"/>
                  </a:lnTo>
                  <a:lnTo>
                    <a:pt x="20632" y="17308"/>
                  </a:lnTo>
                  <a:lnTo>
                    <a:pt x="20588" y="17328"/>
                  </a:lnTo>
                  <a:lnTo>
                    <a:pt x="20539" y="17338"/>
                  </a:lnTo>
                  <a:lnTo>
                    <a:pt x="20512" y="17338"/>
                  </a:lnTo>
                  <a:lnTo>
                    <a:pt x="20485" y="17328"/>
                  </a:lnTo>
                  <a:lnTo>
                    <a:pt x="20463" y="17318"/>
                  </a:lnTo>
                  <a:lnTo>
                    <a:pt x="20441" y="17298"/>
                  </a:lnTo>
                  <a:lnTo>
                    <a:pt x="20424" y="17277"/>
                  </a:lnTo>
                  <a:lnTo>
                    <a:pt x="20403" y="17257"/>
                  </a:lnTo>
                  <a:lnTo>
                    <a:pt x="20386" y="17216"/>
                  </a:lnTo>
                  <a:lnTo>
                    <a:pt x="20375" y="17186"/>
                  </a:lnTo>
                  <a:lnTo>
                    <a:pt x="20364" y="17145"/>
                  </a:lnTo>
                  <a:lnTo>
                    <a:pt x="20342" y="17044"/>
                  </a:lnTo>
                  <a:lnTo>
                    <a:pt x="20337" y="16983"/>
                  </a:lnTo>
                  <a:lnTo>
                    <a:pt x="20326" y="16911"/>
                  </a:lnTo>
                  <a:lnTo>
                    <a:pt x="20326" y="16840"/>
                  </a:lnTo>
                  <a:lnTo>
                    <a:pt x="20321" y="16759"/>
                  </a:lnTo>
                  <a:lnTo>
                    <a:pt x="20321" y="16586"/>
                  </a:lnTo>
                  <a:lnTo>
                    <a:pt x="20326" y="16505"/>
                  </a:lnTo>
                  <a:lnTo>
                    <a:pt x="20337" y="16372"/>
                  </a:lnTo>
                  <a:lnTo>
                    <a:pt x="20353" y="16261"/>
                  </a:lnTo>
                  <a:lnTo>
                    <a:pt x="20364" y="16210"/>
                  </a:lnTo>
                  <a:lnTo>
                    <a:pt x="20381" y="16169"/>
                  </a:lnTo>
                  <a:lnTo>
                    <a:pt x="20392" y="16128"/>
                  </a:lnTo>
                  <a:lnTo>
                    <a:pt x="20408" y="16098"/>
                  </a:lnTo>
                  <a:lnTo>
                    <a:pt x="20424" y="16077"/>
                  </a:lnTo>
                  <a:lnTo>
                    <a:pt x="20446" y="16057"/>
                  </a:lnTo>
                  <a:lnTo>
                    <a:pt x="20463" y="16037"/>
                  </a:lnTo>
                  <a:lnTo>
                    <a:pt x="20506" y="16016"/>
                  </a:lnTo>
                  <a:lnTo>
                    <a:pt x="20528" y="16016"/>
                  </a:lnTo>
                  <a:lnTo>
                    <a:pt x="20556" y="16027"/>
                  </a:lnTo>
                  <a:lnTo>
                    <a:pt x="20572" y="16027"/>
                  </a:lnTo>
                  <a:lnTo>
                    <a:pt x="20594" y="16037"/>
                  </a:lnTo>
                  <a:lnTo>
                    <a:pt x="20616" y="16057"/>
                  </a:lnTo>
                  <a:lnTo>
                    <a:pt x="20632" y="16077"/>
                  </a:lnTo>
                  <a:lnTo>
                    <a:pt x="20659" y="16128"/>
                  </a:lnTo>
                  <a:lnTo>
                    <a:pt x="20670" y="16169"/>
                  </a:lnTo>
                  <a:lnTo>
                    <a:pt x="20681" y="16200"/>
                  </a:lnTo>
                  <a:lnTo>
                    <a:pt x="20692" y="16250"/>
                  </a:lnTo>
                  <a:lnTo>
                    <a:pt x="20709" y="16342"/>
                  </a:lnTo>
                  <a:lnTo>
                    <a:pt x="20709" y="16393"/>
                  </a:lnTo>
                  <a:lnTo>
                    <a:pt x="20714" y="16444"/>
                  </a:lnTo>
                  <a:lnTo>
                    <a:pt x="20720" y="16566"/>
                  </a:lnTo>
                  <a:lnTo>
                    <a:pt x="20720" y="16708"/>
                  </a:lnTo>
                  <a:lnTo>
                    <a:pt x="20392" y="16708"/>
                  </a:lnTo>
                  <a:lnTo>
                    <a:pt x="20392" y="16759"/>
                  </a:lnTo>
                  <a:close/>
                  <a:moveTo>
                    <a:pt x="20648" y="16606"/>
                  </a:moveTo>
                  <a:lnTo>
                    <a:pt x="20648" y="16423"/>
                  </a:lnTo>
                  <a:lnTo>
                    <a:pt x="20643" y="16342"/>
                  </a:lnTo>
                  <a:lnTo>
                    <a:pt x="20632" y="16271"/>
                  </a:lnTo>
                  <a:lnTo>
                    <a:pt x="20621" y="16220"/>
                  </a:lnTo>
                  <a:lnTo>
                    <a:pt x="20605" y="16179"/>
                  </a:lnTo>
                  <a:lnTo>
                    <a:pt x="20583" y="16149"/>
                  </a:lnTo>
                  <a:lnTo>
                    <a:pt x="20572" y="16138"/>
                  </a:lnTo>
                  <a:lnTo>
                    <a:pt x="20556" y="16128"/>
                  </a:lnTo>
                  <a:lnTo>
                    <a:pt x="20501" y="16128"/>
                  </a:lnTo>
                  <a:lnTo>
                    <a:pt x="20485" y="16138"/>
                  </a:lnTo>
                  <a:lnTo>
                    <a:pt x="20474" y="16149"/>
                  </a:lnTo>
                  <a:lnTo>
                    <a:pt x="20457" y="16159"/>
                  </a:lnTo>
                  <a:lnTo>
                    <a:pt x="20446" y="16169"/>
                  </a:lnTo>
                  <a:lnTo>
                    <a:pt x="20435" y="16189"/>
                  </a:lnTo>
                  <a:lnTo>
                    <a:pt x="20430" y="16220"/>
                  </a:lnTo>
                  <a:lnTo>
                    <a:pt x="20413" y="16281"/>
                  </a:lnTo>
                  <a:lnTo>
                    <a:pt x="20403" y="16362"/>
                  </a:lnTo>
                  <a:lnTo>
                    <a:pt x="20392" y="16464"/>
                  </a:lnTo>
                  <a:lnTo>
                    <a:pt x="20392" y="16606"/>
                  </a:lnTo>
                  <a:lnTo>
                    <a:pt x="20648" y="16606"/>
                  </a:lnTo>
                  <a:close/>
                  <a:moveTo>
                    <a:pt x="19943" y="16067"/>
                  </a:moveTo>
                  <a:lnTo>
                    <a:pt x="19960" y="16047"/>
                  </a:lnTo>
                  <a:lnTo>
                    <a:pt x="20014" y="16027"/>
                  </a:lnTo>
                  <a:lnTo>
                    <a:pt x="20047" y="16016"/>
                  </a:lnTo>
                  <a:lnTo>
                    <a:pt x="20102" y="16037"/>
                  </a:lnTo>
                  <a:lnTo>
                    <a:pt x="20124" y="16057"/>
                  </a:lnTo>
                  <a:lnTo>
                    <a:pt x="20157" y="16118"/>
                  </a:lnTo>
                  <a:lnTo>
                    <a:pt x="20178" y="16200"/>
                  </a:lnTo>
                  <a:lnTo>
                    <a:pt x="20184" y="16240"/>
                  </a:lnTo>
                  <a:lnTo>
                    <a:pt x="20184" y="16281"/>
                  </a:lnTo>
                  <a:lnTo>
                    <a:pt x="20189" y="16372"/>
                  </a:lnTo>
                  <a:lnTo>
                    <a:pt x="20189" y="17308"/>
                  </a:lnTo>
                  <a:lnTo>
                    <a:pt x="20118" y="17308"/>
                  </a:lnTo>
                  <a:lnTo>
                    <a:pt x="20118" y="16261"/>
                  </a:lnTo>
                  <a:lnTo>
                    <a:pt x="20113" y="16220"/>
                  </a:lnTo>
                  <a:lnTo>
                    <a:pt x="20107" y="16189"/>
                  </a:lnTo>
                  <a:lnTo>
                    <a:pt x="20086" y="16149"/>
                  </a:lnTo>
                  <a:lnTo>
                    <a:pt x="20053" y="16128"/>
                  </a:lnTo>
                  <a:lnTo>
                    <a:pt x="20014" y="16128"/>
                  </a:lnTo>
                  <a:lnTo>
                    <a:pt x="19993" y="16138"/>
                  </a:lnTo>
                  <a:lnTo>
                    <a:pt x="19976" y="16138"/>
                  </a:lnTo>
                  <a:lnTo>
                    <a:pt x="19960" y="16159"/>
                  </a:lnTo>
                  <a:lnTo>
                    <a:pt x="19905" y="16220"/>
                  </a:lnTo>
                  <a:lnTo>
                    <a:pt x="19905" y="17308"/>
                  </a:lnTo>
                  <a:lnTo>
                    <a:pt x="19834" y="17308"/>
                  </a:lnTo>
                  <a:lnTo>
                    <a:pt x="19834" y="16261"/>
                  </a:lnTo>
                  <a:lnTo>
                    <a:pt x="19829" y="16220"/>
                  </a:lnTo>
                  <a:lnTo>
                    <a:pt x="19823" y="16210"/>
                  </a:lnTo>
                  <a:lnTo>
                    <a:pt x="19823" y="16189"/>
                  </a:lnTo>
                  <a:lnTo>
                    <a:pt x="19812" y="16169"/>
                  </a:lnTo>
                  <a:lnTo>
                    <a:pt x="19796" y="16149"/>
                  </a:lnTo>
                  <a:lnTo>
                    <a:pt x="19785" y="16138"/>
                  </a:lnTo>
                  <a:lnTo>
                    <a:pt x="19769" y="16128"/>
                  </a:lnTo>
                  <a:lnTo>
                    <a:pt x="19708" y="16128"/>
                  </a:lnTo>
                  <a:lnTo>
                    <a:pt x="19676" y="16149"/>
                  </a:lnTo>
                  <a:lnTo>
                    <a:pt x="19648" y="16179"/>
                  </a:lnTo>
                  <a:lnTo>
                    <a:pt x="19621" y="16220"/>
                  </a:lnTo>
                  <a:lnTo>
                    <a:pt x="19621" y="17308"/>
                  </a:lnTo>
                  <a:lnTo>
                    <a:pt x="19550" y="17308"/>
                  </a:lnTo>
                  <a:lnTo>
                    <a:pt x="19550" y="16047"/>
                  </a:lnTo>
                  <a:lnTo>
                    <a:pt x="19583" y="16047"/>
                  </a:lnTo>
                  <a:lnTo>
                    <a:pt x="19615" y="16169"/>
                  </a:lnTo>
                  <a:lnTo>
                    <a:pt x="19659" y="16067"/>
                  </a:lnTo>
                  <a:lnTo>
                    <a:pt x="19703" y="16037"/>
                  </a:lnTo>
                  <a:lnTo>
                    <a:pt x="19730" y="16027"/>
                  </a:lnTo>
                  <a:lnTo>
                    <a:pt x="19763" y="16016"/>
                  </a:lnTo>
                  <a:lnTo>
                    <a:pt x="19790" y="16027"/>
                  </a:lnTo>
                  <a:lnTo>
                    <a:pt x="19812" y="16027"/>
                  </a:lnTo>
                  <a:lnTo>
                    <a:pt x="19856" y="16067"/>
                  </a:lnTo>
                  <a:lnTo>
                    <a:pt x="19894" y="16179"/>
                  </a:lnTo>
                  <a:lnTo>
                    <a:pt x="19943" y="16067"/>
                  </a:lnTo>
                  <a:close/>
                  <a:moveTo>
                    <a:pt x="19331" y="17338"/>
                  </a:moveTo>
                  <a:lnTo>
                    <a:pt x="19304" y="17328"/>
                  </a:lnTo>
                  <a:lnTo>
                    <a:pt x="19271" y="17308"/>
                  </a:lnTo>
                  <a:lnTo>
                    <a:pt x="19255" y="17277"/>
                  </a:lnTo>
                  <a:lnTo>
                    <a:pt x="19244" y="17247"/>
                  </a:lnTo>
                  <a:lnTo>
                    <a:pt x="19238" y="17206"/>
                  </a:lnTo>
                  <a:lnTo>
                    <a:pt x="19233" y="17155"/>
                  </a:lnTo>
                  <a:lnTo>
                    <a:pt x="19233" y="16149"/>
                  </a:lnTo>
                  <a:lnTo>
                    <a:pt x="19162" y="16149"/>
                  </a:lnTo>
                  <a:lnTo>
                    <a:pt x="19162" y="16047"/>
                  </a:lnTo>
                  <a:lnTo>
                    <a:pt x="19233" y="16047"/>
                  </a:lnTo>
                  <a:lnTo>
                    <a:pt x="19266" y="15732"/>
                  </a:lnTo>
                  <a:lnTo>
                    <a:pt x="19298" y="15732"/>
                  </a:lnTo>
                  <a:lnTo>
                    <a:pt x="19298" y="16047"/>
                  </a:lnTo>
                  <a:lnTo>
                    <a:pt x="19424" y="16047"/>
                  </a:lnTo>
                  <a:lnTo>
                    <a:pt x="19424" y="16149"/>
                  </a:lnTo>
                  <a:lnTo>
                    <a:pt x="19298" y="16149"/>
                  </a:lnTo>
                  <a:lnTo>
                    <a:pt x="19298" y="17176"/>
                  </a:lnTo>
                  <a:lnTo>
                    <a:pt x="19309" y="17206"/>
                  </a:lnTo>
                  <a:lnTo>
                    <a:pt x="19320" y="17227"/>
                  </a:lnTo>
                  <a:lnTo>
                    <a:pt x="19430" y="17227"/>
                  </a:lnTo>
                  <a:lnTo>
                    <a:pt x="19435" y="17288"/>
                  </a:lnTo>
                  <a:lnTo>
                    <a:pt x="19413" y="17308"/>
                  </a:lnTo>
                  <a:lnTo>
                    <a:pt x="19331" y="17338"/>
                  </a:lnTo>
                  <a:close/>
                  <a:moveTo>
                    <a:pt x="18976" y="16383"/>
                  </a:moveTo>
                  <a:lnTo>
                    <a:pt x="18976" y="16281"/>
                  </a:lnTo>
                  <a:lnTo>
                    <a:pt x="18971" y="16230"/>
                  </a:lnTo>
                  <a:lnTo>
                    <a:pt x="18960" y="16200"/>
                  </a:lnTo>
                  <a:lnTo>
                    <a:pt x="18943" y="16169"/>
                  </a:lnTo>
                  <a:lnTo>
                    <a:pt x="18927" y="16149"/>
                  </a:lnTo>
                  <a:lnTo>
                    <a:pt x="18905" y="16138"/>
                  </a:lnTo>
                  <a:lnTo>
                    <a:pt x="18878" y="16128"/>
                  </a:lnTo>
                  <a:lnTo>
                    <a:pt x="18801" y="16149"/>
                  </a:lnTo>
                  <a:lnTo>
                    <a:pt x="18725" y="16189"/>
                  </a:lnTo>
                  <a:lnTo>
                    <a:pt x="18714" y="16088"/>
                  </a:lnTo>
                  <a:lnTo>
                    <a:pt x="18752" y="16067"/>
                  </a:lnTo>
                  <a:lnTo>
                    <a:pt x="18790" y="16037"/>
                  </a:lnTo>
                  <a:lnTo>
                    <a:pt x="18812" y="16027"/>
                  </a:lnTo>
                  <a:lnTo>
                    <a:pt x="18834" y="16027"/>
                  </a:lnTo>
                  <a:lnTo>
                    <a:pt x="18878" y="16016"/>
                  </a:lnTo>
                  <a:lnTo>
                    <a:pt x="18921" y="16027"/>
                  </a:lnTo>
                  <a:lnTo>
                    <a:pt x="18971" y="16057"/>
                  </a:lnTo>
                  <a:lnTo>
                    <a:pt x="19014" y="16138"/>
                  </a:lnTo>
                  <a:lnTo>
                    <a:pt x="19020" y="16169"/>
                  </a:lnTo>
                  <a:lnTo>
                    <a:pt x="19031" y="16210"/>
                  </a:lnTo>
                  <a:lnTo>
                    <a:pt x="19036" y="16250"/>
                  </a:lnTo>
                  <a:lnTo>
                    <a:pt x="19042" y="16342"/>
                  </a:lnTo>
                  <a:lnTo>
                    <a:pt x="19047" y="16444"/>
                  </a:lnTo>
                  <a:lnTo>
                    <a:pt x="19047" y="17186"/>
                  </a:lnTo>
                  <a:lnTo>
                    <a:pt x="19053" y="17216"/>
                  </a:lnTo>
                  <a:lnTo>
                    <a:pt x="19069" y="17227"/>
                  </a:lnTo>
                  <a:lnTo>
                    <a:pt x="19102" y="17227"/>
                  </a:lnTo>
                  <a:lnTo>
                    <a:pt x="19107" y="17308"/>
                  </a:lnTo>
                  <a:lnTo>
                    <a:pt x="19085" y="17328"/>
                  </a:lnTo>
                  <a:lnTo>
                    <a:pt x="19036" y="17328"/>
                  </a:lnTo>
                  <a:lnTo>
                    <a:pt x="19014" y="17318"/>
                  </a:lnTo>
                  <a:lnTo>
                    <a:pt x="18981" y="17196"/>
                  </a:lnTo>
                  <a:lnTo>
                    <a:pt x="18938" y="17308"/>
                  </a:lnTo>
                  <a:lnTo>
                    <a:pt x="18905" y="17328"/>
                  </a:lnTo>
                  <a:lnTo>
                    <a:pt x="18856" y="17338"/>
                  </a:lnTo>
                  <a:lnTo>
                    <a:pt x="18790" y="17318"/>
                  </a:lnTo>
                  <a:lnTo>
                    <a:pt x="18774" y="17308"/>
                  </a:lnTo>
                  <a:lnTo>
                    <a:pt x="18763" y="17298"/>
                  </a:lnTo>
                  <a:lnTo>
                    <a:pt x="18736" y="17257"/>
                  </a:lnTo>
                  <a:lnTo>
                    <a:pt x="18725" y="17237"/>
                  </a:lnTo>
                  <a:lnTo>
                    <a:pt x="18714" y="17206"/>
                  </a:lnTo>
                  <a:lnTo>
                    <a:pt x="18697" y="17145"/>
                  </a:lnTo>
                  <a:lnTo>
                    <a:pt x="18692" y="17105"/>
                  </a:lnTo>
                  <a:lnTo>
                    <a:pt x="18692" y="17064"/>
                  </a:lnTo>
                  <a:lnTo>
                    <a:pt x="18686" y="17023"/>
                  </a:lnTo>
                  <a:lnTo>
                    <a:pt x="18686" y="16972"/>
                  </a:lnTo>
                  <a:lnTo>
                    <a:pt x="18692" y="16881"/>
                  </a:lnTo>
                  <a:lnTo>
                    <a:pt x="18692" y="16840"/>
                  </a:lnTo>
                  <a:lnTo>
                    <a:pt x="18697" y="16799"/>
                  </a:lnTo>
                  <a:lnTo>
                    <a:pt x="18714" y="16738"/>
                  </a:lnTo>
                  <a:lnTo>
                    <a:pt x="18725" y="16708"/>
                  </a:lnTo>
                  <a:lnTo>
                    <a:pt x="18746" y="16667"/>
                  </a:lnTo>
                  <a:lnTo>
                    <a:pt x="18779" y="16627"/>
                  </a:lnTo>
                  <a:lnTo>
                    <a:pt x="18796" y="16616"/>
                  </a:lnTo>
                  <a:lnTo>
                    <a:pt x="18834" y="16596"/>
                  </a:lnTo>
                  <a:lnTo>
                    <a:pt x="18883" y="16586"/>
                  </a:lnTo>
                  <a:lnTo>
                    <a:pt x="18976" y="16566"/>
                  </a:lnTo>
                  <a:lnTo>
                    <a:pt x="18976" y="16383"/>
                  </a:lnTo>
                  <a:close/>
                  <a:moveTo>
                    <a:pt x="18976" y="16657"/>
                  </a:moveTo>
                  <a:lnTo>
                    <a:pt x="18889" y="16677"/>
                  </a:lnTo>
                  <a:lnTo>
                    <a:pt x="18856" y="16688"/>
                  </a:lnTo>
                  <a:lnTo>
                    <a:pt x="18839" y="16688"/>
                  </a:lnTo>
                  <a:lnTo>
                    <a:pt x="18785" y="16738"/>
                  </a:lnTo>
                  <a:lnTo>
                    <a:pt x="18763" y="16820"/>
                  </a:lnTo>
                  <a:lnTo>
                    <a:pt x="18757" y="16871"/>
                  </a:lnTo>
                  <a:lnTo>
                    <a:pt x="18757" y="17074"/>
                  </a:lnTo>
                  <a:lnTo>
                    <a:pt x="18763" y="17125"/>
                  </a:lnTo>
                  <a:lnTo>
                    <a:pt x="18768" y="17155"/>
                  </a:lnTo>
                  <a:lnTo>
                    <a:pt x="18779" y="17186"/>
                  </a:lnTo>
                  <a:lnTo>
                    <a:pt x="18796" y="17206"/>
                  </a:lnTo>
                  <a:lnTo>
                    <a:pt x="18812" y="17216"/>
                  </a:lnTo>
                  <a:lnTo>
                    <a:pt x="18834" y="17227"/>
                  </a:lnTo>
                  <a:lnTo>
                    <a:pt x="18861" y="17237"/>
                  </a:lnTo>
                  <a:lnTo>
                    <a:pt x="18883" y="17227"/>
                  </a:lnTo>
                  <a:lnTo>
                    <a:pt x="18905" y="17227"/>
                  </a:lnTo>
                  <a:lnTo>
                    <a:pt x="18921" y="17216"/>
                  </a:lnTo>
                  <a:lnTo>
                    <a:pt x="18932" y="17196"/>
                  </a:lnTo>
                  <a:lnTo>
                    <a:pt x="18960" y="17166"/>
                  </a:lnTo>
                  <a:lnTo>
                    <a:pt x="18976" y="17125"/>
                  </a:lnTo>
                  <a:lnTo>
                    <a:pt x="18976" y="16657"/>
                  </a:lnTo>
                  <a:close/>
                  <a:moveTo>
                    <a:pt x="18260" y="16759"/>
                  </a:moveTo>
                  <a:lnTo>
                    <a:pt x="18265" y="16881"/>
                  </a:lnTo>
                  <a:lnTo>
                    <a:pt x="18271" y="16983"/>
                  </a:lnTo>
                  <a:lnTo>
                    <a:pt x="18282" y="17064"/>
                  </a:lnTo>
                  <a:lnTo>
                    <a:pt x="18287" y="17094"/>
                  </a:lnTo>
                  <a:lnTo>
                    <a:pt x="18298" y="17125"/>
                  </a:lnTo>
                  <a:lnTo>
                    <a:pt x="18320" y="17176"/>
                  </a:lnTo>
                  <a:lnTo>
                    <a:pt x="18331" y="17196"/>
                  </a:lnTo>
                  <a:lnTo>
                    <a:pt x="18347" y="17206"/>
                  </a:lnTo>
                  <a:lnTo>
                    <a:pt x="18375" y="17227"/>
                  </a:lnTo>
                  <a:lnTo>
                    <a:pt x="18451" y="17227"/>
                  </a:lnTo>
                  <a:lnTo>
                    <a:pt x="18517" y="17186"/>
                  </a:lnTo>
                  <a:lnTo>
                    <a:pt x="18555" y="17155"/>
                  </a:lnTo>
                  <a:lnTo>
                    <a:pt x="18566" y="17257"/>
                  </a:lnTo>
                  <a:lnTo>
                    <a:pt x="18539" y="17288"/>
                  </a:lnTo>
                  <a:lnTo>
                    <a:pt x="18501" y="17308"/>
                  </a:lnTo>
                  <a:lnTo>
                    <a:pt x="18457" y="17328"/>
                  </a:lnTo>
                  <a:lnTo>
                    <a:pt x="18408" y="17338"/>
                  </a:lnTo>
                  <a:lnTo>
                    <a:pt x="18380" y="17338"/>
                  </a:lnTo>
                  <a:lnTo>
                    <a:pt x="18337" y="17318"/>
                  </a:lnTo>
                  <a:lnTo>
                    <a:pt x="18293" y="17277"/>
                  </a:lnTo>
                  <a:lnTo>
                    <a:pt x="18276" y="17257"/>
                  </a:lnTo>
                  <a:lnTo>
                    <a:pt x="18260" y="17216"/>
                  </a:lnTo>
                  <a:lnTo>
                    <a:pt x="18244" y="17186"/>
                  </a:lnTo>
                  <a:lnTo>
                    <a:pt x="18233" y="17145"/>
                  </a:lnTo>
                  <a:lnTo>
                    <a:pt x="18211" y="17044"/>
                  </a:lnTo>
                  <a:lnTo>
                    <a:pt x="18205" y="16983"/>
                  </a:lnTo>
                  <a:lnTo>
                    <a:pt x="18194" y="16840"/>
                  </a:lnTo>
                  <a:lnTo>
                    <a:pt x="18194" y="16505"/>
                  </a:lnTo>
                  <a:lnTo>
                    <a:pt x="18205" y="16372"/>
                  </a:lnTo>
                  <a:lnTo>
                    <a:pt x="18227" y="16261"/>
                  </a:lnTo>
                  <a:lnTo>
                    <a:pt x="18238" y="16210"/>
                  </a:lnTo>
                  <a:lnTo>
                    <a:pt x="18249" y="16169"/>
                  </a:lnTo>
                  <a:lnTo>
                    <a:pt x="18265" y="16128"/>
                  </a:lnTo>
                  <a:lnTo>
                    <a:pt x="18282" y="16098"/>
                  </a:lnTo>
                  <a:lnTo>
                    <a:pt x="18315" y="16057"/>
                  </a:lnTo>
                  <a:lnTo>
                    <a:pt x="18337" y="16037"/>
                  </a:lnTo>
                  <a:lnTo>
                    <a:pt x="18380" y="16016"/>
                  </a:lnTo>
                  <a:lnTo>
                    <a:pt x="18402" y="16016"/>
                  </a:lnTo>
                  <a:lnTo>
                    <a:pt x="18424" y="16027"/>
                  </a:lnTo>
                  <a:lnTo>
                    <a:pt x="18446" y="16027"/>
                  </a:lnTo>
                  <a:lnTo>
                    <a:pt x="18468" y="16037"/>
                  </a:lnTo>
                  <a:lnTo>
                    <a:pt x="18517" y="16098"/>
                  </a:lnTo>
                  <a:lnTo>
                    <a:pt x="18533" y="16128"/>
                  </a:lnTo>
                  <a:lnTo>
                    <a:pt x="18544" y="16169"/>
                  </a:lnTo>
                  <a:lnTo>
                    <a:pt x="18555" y="16200"/>
                  </a:lnTo>
                  <a:lnTo>
                    <a:pt x="18561" y="16250"/>
                  </a:lnTo>
                  <a:lnTo>
                    <a:pt x="18577" y="16342"/>
                  </a:lnTo>
                  <a:lnTo>
                    <a:pt x="18588" y="16444"/>
                  </a:lnTo>
                  <a:lnTo>
                    <a:pt x="18588" y="16708"/>
                  </a:lnTo>
                  <a:lnTo>
                    <a:pt x="18260" y="16708"/>
                  </a:lnTo>
                  <a:lnTo>
                    <a:pt x="18260" y="16759"/>
                  </a:lnTo>
                  <a:close/>
                  <a:moveTo>
                    <a:pt x="18517" y="16606"/>
                  </a:moveTo>
                  <a:lnTo>
                    <a:pt x="18517" y="16423"/>
                  </a:lnTo>
                  <a:lnTo>
                    <a:pt x="18511" y="16342"/>
                  </a:lnTo>
                  <a:lnTo>
                    <a:pt x="18501" y="16271"/>
                  </a:lnTo>
                  <a:lnTo>
                    <a:pt x="18490" y="16220"/>
                  </a:lnTo>
                  <a:lnTo>
                    <a:pt x="18473" y="16179"/>
                  </a:lnTo>
                  <a:lnTo>
                    <a:pt x="18451" y="16149"/>
                  </a:lnTo>
                  <a:lnTo>
                    <a:pt x="18429" y="16128"/>
                  </a:lnTo>
                  <a:lnTo>
                    <a:pt x="18369" y="16128"/>
                  </a:lnTo>
                  <a:lnTo>
                    <a:pt x="18358" y="16138"/>
                  </a:lnTo>
                  <a:lnTo>
                    <a:pt x="18342" y="16149"/>
                  </a:lnTo>
                  <a:lnTo>
                    <a:pt x="18320" y="16169"/>
                  </a:lnTo>
                  <a:lnTo>
                    <a:pt x="18309" y="16189"/>
                  </a:lnTo>
                  <a:lnTo>
                    <a:pt x="18298" y="16220"/>
                  </a:lnTo>
                  <a:lnTo>
                    <a:pt x="18282" y="16281"/>
                  </a:lnTo>
                  <a:lnTo>
                    <a:pt x="18271" y="16362"/>
                  </a:lnTo>
                  <a:lnTo>
                    <a:pt x="18265" y="16464"/>
                  </a:lnTo>
                  <a:lnTo>
                    <a:pt x="18260" y="16596"/>
                  </a:lnTo>
                  <a:lnTo>
                    <a:pt x="18260" y="16606"/>
                  </a:lnTo>
                  <a:lnTo>
                    <a:pt x="18517" y="16606"/>
                  </a:lnTo>
                  <a:close/>
                  <a:moveTo>
                    <a:pt x="17981" y="16067"/>
                  </a:moveTo>
                  <a:lnTo>
                    <a:pt x="18003" y="16047"/>
                  </a:lnTo>
                  <a:lnTo>
                    <a:pt x="18030" y="16037"/>
                  </a:lnTo>
                  <a:lnTo>
                    <a:pt x="18047" y="16027"/>
                  </a:lnTo>
                  <a:lnTo>
                    <a:pt x="18112" y="16027"/>
                  </a:lnTo>
                  <a:lnTo>
                    <a:pt x="18129" y="16037"/>
                  </a:lnTo>
                  <a:lnTo>
                    <a:pt x="18140" y="16047"/>
                  </a:lnTo>
                  <a:lnTo>
                    <a:pt x="18129" y="16159"/>
                  </a:lnTo>
                  <a:lnTo>
                    <a:pt x="18096" y="16149"/>
                  </a:lnTo>
                  <a:lnTo>
                    <a:pt x="18025" y="16149"/>
                  </a:lnTo>
                  <a:lnTo>
                    <a:pt x="18003" y="16159"/>
                  </a:lnTo>
                  <a:lnTo>
                    <a:pt x="17959" y="16200"/>
                  </a:lnTo>
                  <a:lnTo>
                    <a:pt x="17932" y="16240"/>
                  </a:lnTo>
                  <a:lnTo>
                    <a:pt x="17932" y="17308"/>
                  </a:lnTo>
                  <a:lnTo>
                    <a:pt x="17861" y="17308"/>
                  </a:lnTo>
                  <a:lnTo>
                    <a:pt x="17861" y="16047"/>
                  </a:lnTo>
                  <a:lnTo>
                    <a:pt x="17894" y="16047"/>
                  </a:lnTo>
                  <a:lnTo>
                    <a:pt x="17927" y="16189"/>
                  </a:lnTo>
                  <a:lnTo>
                    <a:pt x="17981" y="16067"/>
                  </a:lnTo>
                  <a:close/>
                  <a:moveTo>
                    <a:pt x="17380" y="15833"/>
                  </a:moveTo>
                  <a:lnTo>
                    <a:pt x="17380" y="15722"/>
                  </a:lnTo>
                  <a:lnTo>
                    <a:pt x="17812" y="15722"/>
                  </a:lnTo>
                  <a:lnTo>
                    <a:pt x="17812" y="15833"/>
                  </a:lnTo>
                  <a:lnTo>
                    <a:pt x="17631" y="15833"/>
                  </a:lnTo>
                  <a:lnTo>
                    <a:pt x="17631" y="17308"/>
                  </a:lnTo>
                  <a:lnTo>
                    <a:pt x="17560" y="17308"/>
                  </a:lnTo>
                  <a:lnTo>
                    <a:pt x="17560" y="15833"/>
                  </a:lnTo>
                  <a:lnTo>
                    <a:pt x="17380" y="15833"/>
                  </a:lnTo>
                  <a:close/>
                  <a:moveTo>
                    <a:pt x="16779" y="16067"/>
                  </a:moveTo>
                  <a:lnTo>
                    <a:pt x="16795" y="16047"/>
                  </a:lnTo>
                  <a:lnTo>
                    <a:pt x="16850" y="16027"/>
                  </a:lnTo>
                  <a:lnTo>
                    <a:pt x="16883" y="16016"/>
                  </a:lnTo>
                  <a:lnTo>
                    <a:pt x="16937" y="16037"/>
                  </a:lnTo>
                  <a:lnTo>
                    <a:pt x="16954" y="16047"/>
                  </a:lnTo>
                  <a:lnTo>
                    <a:pt x="16965" y="16057"/>
                  </a:lnTo>
                  <a:lnTo>
                    <a:pt x="16997" y="16118"/>
                  </a:lnTo>
                  <a:lnTo>
                    <a:pt x="17019" y="16200"/>
                  </a:lnTo>
                  <a:lnTo>
                    <a:pt x="17025" y="16240"/>
                  </a:lnTo>
                  <a:lnTo>
                    <a:pt x="17025" y="16281"/>
                  </a:lnTo>
                  <a:lnTo>
                    <a:pt x="17030" y="16372"/>
                  </a:lnTo>
                  <a:lnTo>
                    <a:pt x="17030" y="17308"/>
                  </a:lnTo>
                  <a:lnTo>
                    <a:pt x="16959" y="17308"/>
                  </a:lnTo>
                  <a:lnTo>
                    <a:pt x="16959" y="16261"/>
                  </a:lnTo>
                  <a:lnTo>
                    <a:pt x="16954" y="16220"/>
                  </a:lnTo>
                  <a:lnTo>
                    <a:pt x="16948" y="16189"/>
                  </a:lnTo>
                  <a:lnTo>
                    <a:pt x="16937" y="16169"/>
                  </a:lnTo>
                  <a:lnTo>
                    <a:pt x="16921" y="16149"/>
                  </a:lnTo>
                  <a:lnTo>
                    <a:pt x="16888" y="16128"/>
                  </a:lnTo>
                  <a:lnTo>
                    <a:pt x="16850" y="16128"/>
                  </a:lnTo>
                  <a:lnTo>
                    <a:pt x="16828" y="16138"/>
                  </a:lnTo>
                  <a:lnTo>
                    <a:pt x="16812" y="16138"/>
                  </a:lnTo>
                  <a:lnTo>
                    <a:pt x="16795" y="16159"/>
                  </a:lnTo>
                  <a:lnTo>
                    <a:pt x="16762" y="16189"/>
                  </a:lnTo>
                  <a:lnTo>
                    <a:pt x="16730" y="16230"/>
                  </a:lnTo>
                  <a:lnTo>
                    <a:pt x="16730" y="17308"/>
                  </a:lnTo>
                  <a:lnTo>
                    <a:pt x="16664" y="17308"/>
                  </a:lnTo>
                  <a:lnTo>
                    <a:pt x="16664" y="16047"/>
                  </a:lnTo>
                  <a:lnTo>
                    <a:pt x="16697" y="16047"/>
                  </a:lnTo>
                  <a:lnTo>
                    <a:pt x="16730" y="16179"/>
                  </a:lnTo>
                  <a:lnTo>
                    <a:pt x="16779" y="16067"/>
                  </a:lnTo>
                  <a:close/>
                  <a:moveTo>
                    <a:pt x="16314" y="17338"/>
                  </a:moveTo>
                  <a:lnTo>
                    <a:pt x="16292" y="17338"/>
                  </a:lnTo>
                  <a:lnTo>
                    <a:pt x="16249" y="17318"/>
                  </a:lnTo>
                  <a:lnTo>
                    <a:pt x="16232" y="17298"/>
                  </a:lnTo>
                  <a:lnTo>
                    <a:pt x="16210" y="17277"/>
                  </a:lnTo>
                  <a:lnTo>
                    <a:pt x="16178" y="17216"/>
                  </a:lnTo>
                  <a:lnTo>
                    <a:pt x="16167" y="17186"/>
                  </a:lnTo>
                  <a:lnTo>
                    <a:pt x="16150" y="17135"/>
                  </a:lnTo>
                  <a:lnTo>
                    <a:pt x="16139" y="17094"/>
                  </a:lnTo>
                  <a:lnTo>
                    <a:pt x="16128" y="17033"/>
                  </a:lnTo>
                  <a:lnTo>
                    <a:pt x="16123" y="16983"/>
                  </a:lnTo>
                  <a:lnTo>
                    <a:pt x="16118" y="16911"/>
                  </a:lnTo>
                  <a:lnTo>
                    <a:pt x="16112" y="16881"/>
                  </a:lnTo>
                  <a:lnTo>
                    <a:pt x="16112" y="16840"/>
                  </a:lnTo>
                  <a:lnTo>
                    <a:pt x="16107" y="16759"/>
                  </a:lnTo>
                  <a:lnTo>
                    <a:pt x="16107" y="16596"/>
                  </a:lnTo>
                  <a:lnTo>
                    <a:pt x="16112" y="16515"/>
                  </a:lnTo>
                  <a:lnTo>
                    <a:pt x="16118" y="16444"/>
                  </a:lnTo>
                  <a:lnTo>
                    <a:pt x="16128" y="16322"/>
                  </a:lnTo>
                  <a:lnTo>
                    <a:pt x="16139" y="16261"/>
                  </a:lnTo>
                  <a:lnTo>
                    <a:pt x="16150" y="16220"/>
                  </a:lnTo>
                  <a:lnTo>
                    <a:pt x="16167" y="16179"/>
                  </a:lnTo>
                  <a:lnTo>
                    <a:pt x="16178" y="16138"/>
                  </a:lnTo>
                  <a:lnTo>
                    <a:pt x="16194" y="16108"/>
                  </a:lnTo>
                  <a:lnTo>
                    <a:pt x="16216" y="16077"/>
                  </a:lnTo>
                  <a:lnTo>
                    <a:pt x="16232" y="16057"/>
                  </a:lnTo>
                  <a:lnTo>
                    <a:pt x="16254" y="16037"/>
                  </a:lnTo>
                  <a:lnTo>
                    <a:pt x="16271" y="16027"/>
                  </a:lnTo>
                  <a:lnTo>
                    <a:pt x="16292" y="16027"/>
                  </a:lnTo>
                  <a:lnTo>
                    <a:pt x="16314" y="16016"/>
                  </a:lnTo>
                  <a:lnTo>
                    <a:pt x="16342" y="16027"/>
                  </a:lnTo>
                  <a:lnTo>
                    <a:pt x="16363" y="16027"/>
                  </a:lnTo>
                  <a:lnTo>
                    <a:pt x="16380" y="16037"/>
                  </a:lnTo>
                  <a:lnTo>
                    <a:pt x="16402" y="16057"/>
                  </a:lnTo>
                  <a:lnTo>
                    <a:pt x="16418" y="16077"/>
                  </a:lnTo>
                  <a:lnTo>
                    <a:pt x="16467" y="16169"/>
                  </a:lnTo>
                  <a:lnTo>
                    <a:pt x="16478" y="16220"/>
                  </a:lnTo>
                  <a:lnTo>
                    <a:pt x="16489" y="16261"/>
                  </a:lnTo>
                  <a:lnTo>
                    <a:pt x="16500" y="16311"/>
                  </a:lnTo>
                  <a:lnTo>
                    <a:pt x="16511" y="16372"/>
                  </a:lnTo>
                  <a:lnTo>
                    <a:pt x="16517" y="16444"/>
                  </a:lnTo>
                  <a:lnTo>
                    <a:pt x="16517" y="16474"/>
                  </a:lnTo>
                  <a:lnTo>
                    <a:pt x="16522" y="16515"/>
                  </a:lnTo>
                  <a:lnTo>
                    <a:pt x="16522" y="16840"/>
                  </a:lnTo>
                  <a:lnTo>
                    <a:pt x="16517" y="16911"/>
                  </a:lnTo>
                  <a:lnTo>
                    <a:pt x="16511" y="16972"/>
                  </a:lnTo>
                  <a:lnTo>
                    <a:pt x="16500" y="17033"/>
                  </a:lnTo>
                  <a:lnTo>
                    <a:pt x="16495" y="17094"/>
                  </a:lnTo>
                  <a:lnTo>
                    <a:pt x="16484" y="17135"/>
                  </a:lnTo>
                  <a:lnTo>
                    <a:pt x="16451" y="17216"/>
                  </a:lnTo>
                  <a:lnTo>
                    <a:pt x="16440" y="17247"/>
                  </a:lnTo>
                  <a:lnTo>
                    <a:pt x="16418" y="17277"/>
                  </a:lnTo>
                  <a:lnTo>
                    <a:pt x="16402" y="17298"/>
                  </a:lnTo>
                  <a:lnTo>
                    <a:pt x="16380" y="17318"/>
                  </a:lnTo>
                  <a:lnTo>
                    <a:pt x="16363" y="17328"/>
                  </a:lnTo>
                  <a:lnTo>
                    <a:pt x="16342" y="17338"/>
                  </a:lnTo>
                  <a:lnTo>
                    <a:pt x="16314" y="17338"/>
                  </a:lnTo>
                  <a:close/>
                  <a:moveTo>
                    <a:pt x="16314" y="17237"/>
                  </a:moveTo>
                  <a:lnTo>
                    <a:pt x="16347" y="17227"/>
                  </a:lnTo>
                  <a:lnTo>
                    <a:pt x="16374" y="17206"/>
                  </a:lnTo>
                  <a:lnTo>
                    <a:pt x="16385" y="17196"/>
                  </a:lnTo>
                  <a:lnTo>
                    <a:pt x="16396" y="17176"/>
                  </a:lnTo>
                  <a:lnTo>
                    <a:pt x="16418" y="17125"/>
                  </a:lnTo>
                  <a:lnTo>
                    <a:pt x="16424" y="17094"/>
                  </a:lnTo>
                  <a:lnTo>
                    <a:pt x="16435" y="17064"/>
                  </a:lnTo>
                  <a:lnTo>
                    <a:pt x="16445" y="16983"/>
                  </a:lnTo>
                  <a:lnTo>
                    <a:pt x="16451" y="16881"/>
                  </a:lnTo>
                  <a:lnTo>
                    <a:pt x="16456" y="16759"/>
                  </a:lnTo>
                  <a:lnTo>
                    <a:pt x="16456" y="16596"/>
                  </a:lnTo>
                  <a:lnTo>
                    <a:pt x="16451" y="16474"/>
                  </a:lnTo>
                  <a:lnTo>
                    <a:pt x="16445" y="16372"/>
                  </a:lnTo>
                  <a:lnTo>
                    <a:pt x="16435" y="16291"/>
                  </a:lnTo>
                  <a:lnTo>
                    <a:pt x="16429" y="16261"/>
                  </a:lnTo>
                  <a:lnTo>
                    <a:pt x="16407" y="16200"/>
                  </a:lnTo>
                  <a:lnTo>
                    <a:pt x="16385" y="16159"/>
                  </a:lnTo>
                  <a:lnTo>
                    <a:pt x="16363" y="16138"/>
                  </a:lnTo>
                  <a:lnTo>
                    <a:pt x="16347" y="16128"/>
                  </a:lnTo>
                  <a:lnTo>
                    <a:pt x="16287" y="16128"/>
                  </a:lnTo>
                  <a:lnTo>
                    <a:pt x="16260" y="16149"/>
                  </a:lnTo>
                  <a:lnTo>
                    <a:pt x="16243" y="16159"/>
                  </a:lnTo>
                  <a:lnTo>
                    <a:pt x="16232" y="16179"/>
                  </a:lnTo>
                  <a:lnTo>
                    <a:pt x="16216" y="16230"/>
                  </a:lnTo>
                  <a:lnTo>
                    <a:pt x="16200" y="16291"/>
                  </a:lnTo>
                  <a:lnTo>
                    <a:pt x="16189" y="16372"/>
                  </a:lnTo>
                  <a:lnTo>
                    <a:pt x="16178" y="16474"/>
                  </a:lnTo>
                  <a:lnTo>
                    <a:pt x="16178" y="16881"/>
                  </a:lnTo>
                  <a:lnTo>
                    <a:pt x="16189" y="16983"/>
                  </a:lnTo>
                  <a:lnTo>
                    <a:pt x="16200" y="17064"/>
                  </a:lnTo>
                  <a:lnTo>
                    <a:pt x="16205" y="17094"/>
                  </a:lnTo>
                  <a:lnTo>
                    <a:pt x="16216" y="17125"/>
                  </a:lnTo>
                  <a:lnTo>
                    <a:pt x="16238" y="17176"/>
                  </a:lnTo>
                  <a:lnTo>
                    <a:pt x="16249" y="17196"/>
                  </a:lnTo>
                  <a:lnTo>
                    <a:pt x="16271" y="17216"/>
                  </a:lnTo>
                  <a:lnTo>
                    <a:pt x="16303" y="17237"/>
                  </a:lnTo>
                  <a:lnTo>
                    <a:pt x="16314" y="17237"/>
                  </a:lnTo>
                  <a:close/>
                  <a:moveTo>
                    <a:pt x="15932" y="15783"/>
                  </a:moveTo>
                  <a:lnTo>
                    <a:pt x="15910" y="15783"/>
                  </a:lnTo>
                  <a:lnTo>
                    <a:pt x="15893" y="15762"/>
                  </a:lnTo>
                  <a:lnTo>
                    <a:pt x="15882" y="15732"/>
                  </a:lnTo>
                  <a:lnTo>
                    <a:pt x="15882" y="15650"/>
                  </a:lnTo>
                  <a:lnTo>
                    <a:pt x="15893" y="15620"/>
                  </a:lnTo>
                  <a:lnTo>
                    <a:pt x="15910" y="15599"/>
                  </a:lnTo>
                  <a:lnTo>
                    <a:pt x="15932" y="15589"/>
                  </a:lnTo>
                  <a:lnTo>
                    <a:pt x="15948" y="15599"/>
                  </a:lnTo>
                  <a:lnTo>
                    <a:pt x="15964" y="15620"/>
                  </a:lnTo>
                  <a:lnTo>
                    <a:pt x="15975" y="15650"/>
                  </a:lnTo>
                  <a:lnTo>
                    <a:pt x="15981" y="15691"/>
                  </a:lnTo>
                  <a:lnTo>
                    <a:pt x="15975" y="15732"/>
                  </a:lnTo>
                  <a:lnTo>
                    <a:pt x="15964" y="15762"/>
                  </a:lnTo>
                  <a:lnTo>
                    <a:pt x="15948" y="15783"/>
                  </a:lnTo>
                  <a:lnTo>
                    <a:pt x="15932" y="15783"/>
                  </a:lnTo>
                  <a:close/>
                  <a:moveTo>
                    <a:pt x="15899" y="16047"/>
                  </a:moveTo>
                  <a:lnTo>
                    <a:pt x="15964" y="16047"/>
                  </a:lnTo>
                  <a:lnTo>
                    <a:pt x="15964" y="17308"/>
                  </a:lnTo>
                  <a:lnTo>
                    <a:pt x="15899" y="17308"/>
                  </a:lnTo>
                  <a:lnTo>
                    <a:pt x="15899" y="16047"/>
                  </a:lnTo>
                  <a:close/>
                  <a:moveTo>
                    <a:pt x="15686" y="17338"/>
                  </a:moveTo>
                  <a:lnTo>
                    <a:pt x="15642" y="17318"/>
                  </a:lnTo>
                  <a:lnTo>
                    <a:pt x="15626" y="17308"/>
                  </a:lnTo>
                  <a:lnTo>
                    <a:pt x="15604" y="17247"/>
                  </a:lnTo>
                  <a:lnTo>
                    <a:pt x="15593" y="17206"/>
                  </a:lnTo>
                  <a:lnTo>
                    <a:pt x="15593" y="17155"/>
                  </a:lnTo>
                  <a:lnTo>
                    <a:pt x="15587" y="17105"/>
                  </a:lnTo>
                  <a:lnTo>
                    <a:pt x="15587" y="16149"/>
                  </a:lnTo>
                  <a:lnTo>
                    <a:pt x="15522" y="16149"/>
                  </a:lnTo>
                  <a:lnTo>
                    <a:pt x="15522" y="16047"/>
                  </a:lnTo>
                  <a:lnTo>
                    <a:pt x="15593" y="16047"/>
                  </a:lnTo>
                  <a:lnTo>
                    <a:pt x="15620" y="15732"/>
                  </a:lnTo>
                  <a:lnTo>
                    <a:pt x="15658" y="15732"/>
                  </a:lnTo>
                  <a:lnTo>
                    <a:pt x="15658" y="16047"/>
                  </a:lnTo>
                  <a:lnTo>
                    <a:pt x="15779" y="16047"/>
                  </a:lnTo>
                  <a:lnTo>
                    <a:pt x="15779" y="16149"/>
                  </a:lnTo>
                  <a:lnTo>
                    <a:pt x="15658" y="16149"/>
                  </a:lnTo>
                  <a:lnTo>
                    <a:pt x="15658" y="17176"/>
                  </a:lnTo>
                  <a:lnTo>
                    <a:pt x="15664" y="17206"/>
                  </a:lnTo>
                  <a:lnTo>
                    <a:pt x="15669" y="17216"/>
                  </a:lnTo>
                  <a:lnTo>
                    <a:pt x="15680" y="17227"/>
                  </a:lnTo>
                  <a:lnTo>
                    <a:pt x="15790" y="17227"/>
                  </a:lnTo>
                  <a:lnTo>
                    <a:pt x="15790" y="17288"/>
                  </a:lnTo>
                  <a:lnTo>
                    <a:pt x="15768" y="17308"/>
                  </a:lnTo>
                  <a:lnTo>
                    <a:pt x="15686" y="17338"/>
                  </a:lnTo>
                  <a:close/>
                  <a:moveTo>
                    <a:pt x="15336" y="16383"/>
                  </a:moveTo>
                  <a:lnTo>
                    <a:pt x="15336" y="16322"/>
                  </a:lnTo>
                  <a:lnTo>
                    <a:pt x="15330" y="16281"/>
                  </a:lnTo>
                  <a:lnTo>
                    <a:pt x="15325" y="16230"/>
                  </a:lnTo>
                  <a:lnTo>
                    <a:pt x="15303" y="16169"/>
                  </a:lnTo>
                  <a:lnTo>
                    <a:pt x="15287" y="16149"/>
                  </a:lnTo>
                  <a:lnTo>
                    <a:pt x="15265" y="16138"/>
                  </a:lnTo>
                  <a:lnTo>
                    <a:pt x="15238" y="16128"/>
                  </a:lnTo>
                  <a:lnTo>
                    <a:pt x="15194" y="16138"/>
                  </a:lnTo>
                  <a:lnTo>
                    <a:pt x="15156" y="16149"/>
                  </a:lnTo>
                  <a:lnTo>
                    <a:pt x="15123" y="16169"/>
                  </a:lnTo>
                  <a:lnTo>
                    <a:pt x="15085" y="16189"/>
                  </a:lnTo>
                  <a:lnTo>
                    <a:pt x="15074" y="16088"/>
                  </a:lnTo>
                  <a:lnTo>
                    <a:pt x="15106" y="16067"/>
                  </a:lnTo>
                  <a:lnTo>
                    <a:pt x="15150" y="16037"/>
                  </a:lnTo>
                  <a:lnTo>
                    <a:pt x="15167" y="16027"/>
                  </a:lnTo>
                  <a:lnTo>
                    <a:pt x="15188" y="16027"/>
                  </a:lnTo>
                  <a:lnTo>
                    <a:pt x="15238" y="16016"/>
                  </a:lnTo>
                  <a:lnTo>
                    <a:pt x="15276" y="16027"/>
                  </a:lnTo>
                  <a:lnTo>
                    <a:pt x="15325" y="16057"/>
                  </a:lnTo>
                  <a:lnTo>
                    <a:pt x="15341" y="16077"/>
                  </a:lnTo>
                  <a:lnTo>
                    <a:pt x="15374" y="16138"/>
                  </a:lnTo>
                  <a:lnTo>
                    <a:pt x="15380" y="16169"/>
                  </a:lnTo>
                  <a:lnTo>
                    <a:pt x="15391" y="16250"/>
                  </a:lnTo>
                  <a:lnTo>
                    <a:pt x="15402" y="16342"/>
                  </a:lnTo>
                  <a:lnTo>
                    <a:pt x="15402" y="17145"/>
                  </a:lnTo>
                  <a:lnTo>
                    <a:pt x="15407" y="17186"/>
                  </a:lnTo>
                  <a:lnTo>
                    <a:pt x="15412" y="17216"/>
                  </a:lnTo>
                  <a:lnTo>
                    <a:pt x="15423" y="17227"/>
                  </a:lnTo>
                  <a:lnTo>
                    <a:pt x="15462" y="17227"/>
                  </a:lnTo>
                  <a:lnTo>
                    <a:pt x="15462" y="17308"/>
                  </a:lnTo>
                  <a:lnTo>
                    <a:pt x="15440" y="17328"/>
                  </a:lnTo>
                  <a:lnTo>
                    <a:pt x="15391" y="17328"/>
                  </a:lnTo>
                  <a:lnTo>
                    <a:pt x="15374" y="17318"/>
                  </a:lnTo>
                  <a:lnTo>
                    <a:pt x="15341" y="17196"/>
                  </a:lnTo>
                  <a:lnTo>
                    <a:pt x="15292" y="17308"/>
                  </a:lnTo>
                  <a:lnTo>
                    <a:pt x="15281" y="17318"/>
                  </a:lnTo>
                  <a:lnTo>
                    <a:pt x="15259" y="17328"/>
                  </a:lnTo>
                  <a:lnTo>
                    <a:pt x="15216" y="17338"/>
                  </a:lnTo>
                  <a:lnTo>
                    <a:pt x="15177" y="17328"/>
                  </a:lnTo>
                  <a:lnTo>
                    <a:pt x="15150" y="17318"/>
                  </a:lnTo>
                  <a:lnTo>
                    <a:pt x="15117" y="17298"/>
                  </a:lnTo>
                  <a:lnTo>
                    <a:pt x="15085" y="17237"/>
                  </a:lnTo>
                  <a:lnTo>
                    <a:pt x="15074" y="17206"/>
                  </a:lnTo>
                  <a:lnTo>
                    <a:pt x="15057" y="17145"/>
                  </a:lnTo>
                  <a:lnTo>
                    <a:pt x="15046" y="17064"/>
                  </a:lnTo>
                  <a:lnTo>
                    <a:pt x="15046" y="16881"/>
                  </a:lnTo>
                  <a:lnTo>
                    <a:pt x="15057" y="16799"/>
                  </a:lnTo>
                  <a:lnTo>
                    <a:pt x="15074" y="16738"/>
                  </a:lnTo>
                  <a:lnTo>
                    <a:pt x="15079" y="16708"/>
                  </a:lnTo>
                  <a:lnTo>
                    <a:pt x="15090" y="16688"/>
                  </a:lnTo>
                  <a:lnTo>
                    <a:pt x="15106" y="16667"/>
                  </a:lnTo>
                  <a:lnTo>
                    <a:pt x="15117" y="16647"/>
                  </a:lnTo>
                  <a:lnTo>
                    <a:pt x="15134" y="16627"/>
                  </a:lnTo>
                  <a:lnTo>
                    <a:pt x="15156" y="16616"/>
                  </a:lnTo>
                  <a:lnTo>
                    <a:pt x="15194" y="16596"/>
                  </a:lnTo>
                  <a:lnTo>
                    <a:pt x="15238" y="16586"/>
                  </a:lnTo>
                  <a:lnTo>
                    <a:pt x="15336" y="16566"/>
                  </a:lnTo>
                  <a:lnTo>
                    <a:pt x="15336" y="16383"/>
                  </a:lnTo>
                  <a:close/>
                  <a:moveTo>
                    <a:pt x="15336" y="16657"/>
                  </a:moveTo>
                  <a:lnTo>
                    <a:pt x="15243" y="16677"/>
                  </a:lnTo>
                  <a:lnTo>
                    <a:pt x="15210" y="16688"/>
                  </a:lnTo>
                  <a:lnTo>
                    <a:pt x="15199" y="16688"/>
                  </a:lnTo>
                  <a:lnTo>
                    <a:pt x="15183" y="16698"/>
                  </a:lnTo>
                  <a:lnTo>
                    <a:pt x="15161" y="16718"/>
                  </a:lnTo>
                  <a:lnTo>
                    <a:pt x="15145" y="16738"/>
                  </a:lnTo>
                  <a:lnTo>
                    <a:pt x="15128" y="16779"/>
                  </a:lnTo>
                  <a:lnTo>
                    <a:pt x="15123" y="16820"/>
                  </a:lnTo>
                  <a:lnTo>
                    <a:pt x="15117" y="16871"/>
                  </a:lnTo>
                  <a:lnTo>
                    <a:pt x="15112" y="16942"/>
                  </a:lnTo>
                  <a:lnTo>
                    <a:pt x="15112" y="17023"/>
                  </a:lnTo>
                  <a:lnTo>
                    <a:pt x="15117" y="17074"/>
                  </a:lnTo>
                  <a:lnTo>
                    <a:pt x="15117" y="17125"/>
                  </a:lnTo>
                  <a:lnTo>
                    <a:pt x="15139" y="17186"/>
                  </a:lnTo>
                  <a:lnTo>
                    <a:pt x="15150" y="17206"/>
                  </a:lnTo>
                  <a:lnTo>
                    <a:pt x="15194" y="17227"/>
                  </a:lnTo>
                  <a:lnTo>
                    <a:pt x="15221" y="17237"/>
                  </a:lnTo>
                  <a:lnTo>
                    <a:pt x="15243" y="17227"/>
                  </a:lnTo>
                  <a:lnTo>
                    <a:pt x="15259" y="17227"/>
                  </a:lnTo>
                  <a:lnTo>
                    <a:pt x="15276" y="17216"/>
                  </a:lnTo>
                  <a:lnTo>
                    <a:pt x="15292" y="17196"/>
                  </a:lnTo>
                  <a:lnTo>
                    <a:pt x="15314" y="17166"/>
                  </a:lnTo>
                  <a:lnTo>
                    <a:pt x="15336" y="17125"/>
                  </a:lnTo>
                  <a:lnTo>
                    <a:pt x="15336" y="16657"/>
                  </a:lnTo>
                  <a:close/>
                  <a:moveTo>
                    <a:pt x="14664" y="16067"/>
                  </a:moveTo>
                  <a:lnTo>
                    <a:pt x="14702" y="16037"/>
                  </a:lnTo>
                  <a:lnTo>
                    <a:pt x="14757" y="16016"/>
                  </a:lnTo>
                  <a:lnTo>
                    <a:pt x="14778" y="16016"/>
                  </a:lnTo>
                  <a:lnTo>
                    <a:pt x="14795" y="16027"/>
                  </a:lnTo>
                  <a:lnTo>
                    <a:pt x="14817" y="16037"/>
                  </a:lnTo>
                  <a:lnTo>
                    <a:pt x="14866" y="16098"/>
                  </a:lnTo>
                  <a:lnTo>
                    <a:pt x="14877" y="16128"/>
                  </a:lnTo>
                  <a:lnTo>
                    <a:pt x="14893" y="16169"/>
                  </a:lnTo>
                  <a:lnTo>
                    <a:pt x="14904" y="16210"/>
                  </a:lnTo>
                  <a:lnTo>
                    <a:pt x="14910" y="16261"/>
                  </a:lnTo>
                  <a:lnTo>
                    <a:pt x="14921" y="16311"/>
                  </a:lnTo>
                  <a:lnTo>
                    <a:pt x="14926" y="16372"/>
                  </a:lnTo>
                  <a:lnTo>
                    <a:pt x="14937" y="16515"/>
                  </a:lnTo>
                  <a:lnTo>
                    <a:pt x="14937" y="16586"/>
                  </a:lnTo>
                  <a:lnTo>
                    <a:pt x="14942" y="16677"/>
                  </a:lnTo>
                  <a:lnTo>
                    <a:pt x="14937" y="16840"/>
                  </a:lnTo>
                  <a:lnTo>
                    <a:pt x="14926" y="16972"/>
                  </a:lnTo>
                  <a:lnTo>
                    <a:pt x="14921" y="17023"/>
                  </a:lnTo>
                  <a:lnTo>
                    <a:pt x="14899" y="17125"/>
                  </a:lnTo>
                  <a:lnTo>
                    <a:pt x="14888" y="17166"/>
                  </a:lnTo>
                  <a:lnTo>
                    <a:pt x="14877" y="17196"/>
                  </a:lnTo>
                  <a:lnTo>
                    <a:pt x="14860" y="17227"/>
                  </a:lnTo>
                  <a:lnTo>
                    <a:pt x="14828" y="17267"/>
                  </a:lnTo>
                  <a:lnTo>
                    <a:pt x="14795" y="17288"/>
                  </a:lnTo>
                  <a:lnTo>
                    <a:pt x="14751" y="17298"/>
                  </a:lnTo>
                  <a:lnTo>
                    <a:pt x="14729" y="17298"/>
                  </a:lnTo>
                  <a:lnTo>
                    <a:pt x="14707" y="17288"/>
                  </a:lnTo>
                  <a:lnTo>
                    <a:pt x="14675" y="17267"/>
                  </a:lnTo>
                  <a:lnTo>
                    <a:pt x="14642" y="17227"/>
                  </a:lnTo>
                  <a:lnTo>
                    <a:pt x="14614" y="17196"/>
                  </a:lnTo>
                  <a:lnTo>
                    <a:pt x="14614" y="17694"/>
                  </a:lnTo>
                  <a:lnTo>
                    <a:pt x="14549" y="17694"/>
                  </a:lnTo>
                  <a:lnTo>
                    <a:pt x="14549" y="16047"/>
                  </a:lnTo>
                  <a:lnTo>
                    <a:pt x="14582" y="16047"/>
                  </a:lnTo>
                  <a:lnTo>
                    <a:pt x="14614" y="16179"/>
                  </a:lnTo>
                  <a:lnTo>
                    <a:pt x="14664" y="16067"/>
                  </a:lnTo>
                  <a:close/>
                  <a:moveTo>
                    <a:pt x="14664" y="17176"/>
                  </a:moveTo>
                  <a:lnTo>
                    <a:pt x="14680" y="17186"/>
                  </a:lnTo>
                  <a:lnTo>
                    <a:pt x="14702" y="17196"/>
                  </a:lnTo>
                  <a:lnTo>
                    <a:pt x="14718" y="17206"/>
                  </a:lnTo>
                  <a:lnTo>
                    <a:pt x="14740" y="17206"/>
                  </a:lnTo>
                  <a:lnTo>
                    <a:pt x="14768" y="17196"/>
                  </a:lnTo>
                  <a:lnTo>
                    <a:pt x="14784" y="17196"/>
                  </a:lnTo>
                  <a:lnTo>
                    <a:pt x="14795" y="17186"/>
                  </a:lnTo>
                  <a:lnTo>
                    <a:pt x="14806" y="17166"/>
                  </a:lnTo>
                  <a:lnTo>
                    <a:pt x="14817" y="17155"/>
                  </a:lnTo>
                  <a:lnTo>
                    <a:pt x="14839" y="17105"/>
                  </a:lnTo>
                  <a:lnTo>
                    <a:pt x="14850" y="17044"/>
                  </a:lnTo>
                  <a:lnTo>
                    <a:pt x="14860" y="16962"/>
                  </a:lnTo>
                  <a:lnTo>
                    <a:pt x="14866" y="16871"/>
                  </a:lnTo>
                  <a:lnTo>
                    <a:pt x="14871" y="16749"/>
                  </a:lnTo>
                  <a:lnTo>
                    <a:pt x="14871" y="16596"/>
                  </a:lnTo>
                  <a:lnTo>
                    <a:pt x="14866" y="16464"/>
                  </a:lnTo>
                  <a:lnTo>
                    <a:pt x="14860" y="16362"/>
                  </a:lnTo>
                  <a:lnTo>
                    <a:pt x="14855" y="16281"/>
                  </a:lnTo>
                  <a:lnTo>
                    <a:pt x="14833" y="16200"/>
                  </a:lnTo>
                  <a:lnTo>
                    <a:pt x="14811" y="16159"/>
                  </a:lnTo>
                  <a:lnTo>
                    <a:pt x="14789" y="16138"/>
                  </a:lnTo>
                  <a:lnTo>
                    <a:pt x="14773" y="16128"/>
                  </a:lnTo>
                  <a:lnTo>
                    <a:pt x="14707" y="16128"/>
                  </a:lnTo>
                  <a:lnTo>
                    <a:pt x="14680" y="16149"/>
                  </a:lnTo>
                  <a:lnTo>
                    <a:pt x="14647" y="16179"/>
                  </a:lnTo>
                  <a:lnTo>
                    <a:pt x="14614" y="16220"/>
                  </a:lnTo>
                  <a:lnTo>
                    <a:pt x="14614" y="17115"/>
                  </a:lnTo>
                  <a:lnTo>
                    <a:pt x="14664" y="17176"/>
                  </a:lnTo>
                  <a:close/>
                  <a:moveTo>
                    <a:pt x="14336" y="15783"/>
                  </a:moveTo>
                  <a:lnTo>
                    <a:pt x="14319" y="15783"/>
                  </a:lnTo>
                  <a:lnTo>
                    <a:pt x="14303" y="15762"/>
                  </a:lnTo>
                  <a:lnTo>
                    <a:pt x="14292" y="15732"/>
                  </a:lnTo>
                  <a:lnTo>
                    <a:pt x="14287" y="15711"/>
                  </a:lnTo>
                  <a:lnTo>
                    <a:pt x="14287" y="15691"/>
                  </a:lnTo>
                  <a:lnTo>
                    <a:pt x="14292" y="15650"/>
                  </a:lnTo>
                  <a:lnTo>
                    <a:pt x="14303" y="15620"/>
                  </a:lnTo>
                  <a:lnTo>
                    <a:pt x="14319" y="15599"/>
                  </a:lnTo>
                  <a:lnTo>
                    <a:pt x="14336" y="15589"/>
                  </a:lnTo>
                  <a:lnTo>
                    <a:pt x="14358" y="15599"/>
                  </a:lnTo>
                  <a:lnTo>
                    <a:pt x="14374" y="15620"/>
                  </a:lnTo>
                  <a:lnTo>
                    <a:pt x="14385" y="15650"/>
                  </a:lnTo>
                  <a:lnTo>
                    <a:pt x="14390" y="15691"/>
                  </a:lnTo>
                  <a:lnTo>
                    <a:pt x="14385" y="15732"/>
                  </a:lnTo>
                  <a:lnTo>
                    <a:pt x="14374" y="15762"/>
                  </a:lnTo>
                  <a:lnTo>
                    <a:pt x="14358" y="15783"/>
                  </a:lnTo>
                  <a:lnTo>
                    <a:pt x="14336" y="15783"/>
                  </a:lnTo>
                  <a:close/>
                  <a:moveTo>
                    <a:pt x="14303" y="16047"/>
                  </a:moveTo>
                  <a:lnTo>
                    <a:pt x="14374" y="16047"/>
                  </a:lnTo>
                  <a:lnTo>
                    <a:pt x="14374" y="17308"/>
                  </a:lnTo>
                  <a:lnTo>
                    <a:pt x="14303" y="17308"/>
                  </a:lnTo>
                  <a:lnTo>
                    <a:pt x="14303" y="16047"/>
                  </a:lnTo>
                  <a:close/>
                  <a:moveTo>
                    <a:pt x="14095" y="17338"/>
                  </a:moveTo>
                  <a:lnTo>
                    <a:pt x="14068" y="17328"/>
                  </a:lnTo>
                  <a:lnTo>
                    <a:pt x="14035" y="17308"/>
                  </a:lnTo>
                  <a:lnTo>
                    <a:pt x="14019" y="17277"/>
                  </a:lnTo>
                  <a:lnTo>
                    <a:pt x="14008" y="17247"/>
                  </a:lnTo>
                  <a:lnTo>
                    <a:pt x="14002" y="17206"/>
                  </a:lnTo>
                  <a:lnTo>
                    <a:pt x="13997" y="17155"/>
                  </a:lnTo>
                  <a:lnTo>
                    <a:pt x="13997" y="16149"/>
                  </a:lnTo>
                  <a:lnTo>
                    <a:pt x="13926" y="16149"/>
                  </a:lnTo>
                  <a:lnTo>
                    <a:pt x="13926" y="16047"/>
                  </a:lnTo>
                  <a:lnTo>
                    <a:pt x="13997" y="16047"/>
                  </a:lnTo>
                  <a:lnTo>
                    <a:pt x="14030" y="15732"/>
                  </a:lnTo>
                  <a:lnTo>
                    <a:pt x="14062" y="15732"/>
                  </a:lnTo>
                  <a:lnTo>
                    <a:pt x="14062" y="16047"/>
                  </a:lnTo>
                  <a:lnTo>
                    <a:pt x="14188" y="16047"/>
                  </a:lnTo>
                  <a:lnTo>
                    <a:pt x="14188" y="16149"/>
                  </a:lnTo>
                  <a:lnTo>
                    <a:pt x="14062" y="16149"/>
                  </a:lnTo>
                  <a:lnTo>
                    <a:pt x="14062" y="17125"/>
                  </a:lnTo>
                  <a:lnTo>
                    <a:pt x="14068" y="17176"/>
                  </a:lnTo>
                  <a:lnTo>
                    <a:pt x="14073" y="17206"/>
                  </a:lnTo>
                  <a:lnTo>
                    <a:pt x="14079" y="17216"/>
                  </a:lnTo>
                  <a:lnTo>
                    <a:pt x="14090" y="17227"/>
                  </a:lnTo>
                  <a:lnTo>
                    <a:pt x="14194" y="17227"/>
                  </a:lnTo>
                  <a:lnTo>
                    <a:pt x="14199" y="17288"/>
                  </a:lnTo>
                  <a:lnTo>
                    <a:pt x="14177" y="17308"/>
                  </a:lnTo>
                  <a:lnTo>
                    <a:pt x="14095" y="17338"/>
                  </a:lnTo>
                  <a:close/>
                  <a:moveTo>
                    <a:pt x="13680" y="17338"/>
                  </a:moveTo>
                  <a:lnTo>
                    <a:pt x="13631" y="17338"/>
                  </a:lnTo>
                  <a:lnTo>
                    <a:pt x="13587" y="17318"/>
                  </a:lnTo>
                  <a:lnTo>
                    <a:pt x="13554" y="17298"/>
                  </a:lnTo>
                  <a:lnTo>
                    <a:pt x="13527" y="17267"/>
                  </a:lnTo>
                  <a:lnTo>
                    <a:pt x="13538" y="17176"/>
                  </a:lnTo>
                  <a:lnTo>
                    <a:pt x="13636" y="17237"/>
                  </a:lnTo>
                  <a:lnTo>
                    <a:pt x="13702" y="17237"/>
                  </a:lnTo>
                  <a:lnTo>
                    <a:pt x="13724" y="17227"/>
                  </a:lnTo>
                  <a:lnTo>
                    <a:pt x="13756" y="17186"/>
                  </a:lnTo>
                  <a:lnTo>
                    <a:pt x="13773" y="17155"/>
                  </a:lnTo>
                  <a:lnTo>
                    <a:pt x="13778" y="17115"/>
                  </a:lnTo>
                  <a:lnTo>
                    <a:pt x="13784" y="17064"/>
                  </a:lnTo>
                  <a:lnTo>
                    <a:pt x="13789" y="16993"/>
                  </a:lnTo>
                  <a:lnTo>
                    <a:pt x="13784" y="16932"/>
                  </a:lnTo>
                  <a:lnTo>
                    <a:pt x="13784" y="16891"/>
                  </a:lnTo>
                  <a:lnTo>
                    <a:pt x="13778" y="16850"/>
                  </a:lnTo>
                  <a:lnTo>
                    <a:pt x="13745" y="16789"/>
                  </a:lnTo>
                  <a:lnTo>
                    <a:pt x="13724" y="16759"/>
                  </a:lnTo>
                  <a:lnTo>
                    <a:pt x="13696" y="16728"/>
                  </a:lnTo>
                  <a:lnTo>
                    <a:pt x="13658" y="16698"/>
                  </a:lnTo>
                  <a:lnTo>
                    <a:pt x="13631" y="16677"/>
                  </a:lnTo>
                  <a:lnTo>
                    <a:pt x="13603" y="16647"/>
                  </a:lnTo>
                  <a:lnTo>
                    <a:pt x="13581" y="16606"/>
                  </a:lnTo>
                  <a:lnTo>
                    <a:pt x="13571" y="16596"/>
                  </a:lnTo>
                  <a:lnTo>
                    <a:pt x="13565" y="16576"/>
                  </a:lnTo>
                  <a:lnTo>
                    <a:pt x="13549" y="16535"/>
                  </a:lnTo>
                  <a:lnTo>
                    <a:pt x="13538" y="16484"/>
                  </a:lnTo>
                  <a:lnTo>
                    <a:pt x="13532" y="16423"/>
                  </a:lnTo>
                  <a:lnTo>
                    <a:pt x="13527" y="16352"/>
                  </a:lnTo>
                  <a:lnTo>
                    <a:pt x="13532" y="16271"/>
                  </a:lnTo>
                  <a:lnTo>
                    <a:pt x="13532" y="16240"/>
                  </a:lnTo>
                  <a:lnTo>
                    <a:pt x="13538" y="16200"/>
                  </a:lnTo>
                  <a:lnTo>
                    <a:pt x="13549" y="16169"/>
                  </a:lnTo>
                  <a:lnTo>
                    <a:pt x="13554" y="16149"/>
                  </a:lnTo>
                  <a:lnTo>
                    <a:pt x="13565" y="16118"/>
                  </a:lnTo>
                  <a:lnTo>
                    <a:pt x="13576" y="16098"/>
                  </a:lnTo>
                  <a:lnTo>
                    <a:pt x="13598" y="16067"/>
                  </a:lnTo>
                  <a:lnTo>
                    <a:pt x="13625" y="16037"/>
                  </a:lnTo>
                  <a:lnTo>
                    <a:pt x="13642" y="16037"/>
                  </a:lnTo>
                  <a:lnTo>
                    <a:pt x="13658" y="16027"/>
                  </a:lnTo>
                  <a:lnTo>
                    <a:pt x="13735" y="16027"/>
                  </a:lnTo>
                  <a:lnTo>
                    <a:pt x="13773" y="16037"/>
                  </a:lnTo>
                  <a:lnTo>
                    <a:pt x="13806" y="16057"/>
                  </a:lnTo>
                  <a:lnTo>
                    <a:pt x="13833" y="16088"/>
                  </a:lnTo>
                  <a:lnTo>
                    <a:pt x="13817" y="16179"/>
                  </a:lnTo>
                  <a:lnTo>
                    <a:pt x="13789" y="16159"/>
                  </a:lnTo>
                  <a:lnTo>
                    <a:pt x="13762" y="16149"/>
                  </a:lnTo>
                  <a:lnTo>
                    <a:pt x="13735" y="16128"/>
                  </a:lnTo>
                  <a:lnTo>
                    <a:pt x="13669" y="16128"/>
                  </a:lnTo>
                  <a:lnTo>
                    <a:pt x="13653" y="16138"/>
                  </a:lnTo>
                  <a:lnTo>
                    <a:pt x="13636" y="16159"/>
                  </a:lnTo>
                  <a:lnTo>
                    <a:pt x="13620" y="16169"/>
                  </a:lnTo>
                  <a:lnTo>
                    <a:pt x="13614" y="16189"/>
                  </a:lnTo>
                  <a:lnTo>
                    <a:pt x="13609" y="16200"/>
                  </a:lnTo>
                  <a:lnTo>
                    <a:pt x="13603" y="16240"/>
                  </a:lnTo>
                  <a:lnTo>
                    <a:pt x="13592" y="16342"/>
                  </a:lnTo>
                  <a:lnTo>
                    <a:pt x="13598" y="16403"/>
                  </a:lnTo>
                  <a:lnTo>
                    <a:pt x="13598" y="16444"/>
                  </a:lnTo>
                  <a:lnTo>
                    <a:pt x="13609" y="16484"/>
                  </a:lnTo>
                  <a:lnTo>
                    <a:pt x="13620" y="16515"/>
                  </a:lnTo>
                  <a:lnTo>
                    <a:pt x="13653" y="16555"/>
                  </a:lnTo>
                  <a:lnTo>
                    <a:pt x="13707" y="16606"/>
                  </a:lnTo>
                  <a:lnTo>
                    <a:pt x="13745" y="16637"/>
                  </a:lnTo>
                  <a:lnTo>
                    <a:pt x="13773" y="16677"/>
                  </a:lnTo>
                  <a:lnTo>
                    <a:pt x="13800" y="16708"/>
                  </a:lnTo>
                  <a:lnTo>
                    <a:pt x="13811" y="16728"/>
                  </a:lnTo>
                  <a:lnTo>
                    <a:pt x="13822" y="16759"/>
                  </a:lnTo>
                  <a:lnTo>
                    <a:pt x="13833" y="16799"/>
                  </a:lnTo>
                  <a:lnTo>
                    <a:pt x="13855" y="16922"/>
                  </a:lnTo>
                  <a:lnTo>
                    <a:pt x="13855" y="16993"/>
                  </a:lnTo>
                  <a:lnTo>
                    <a:pt x="13844" y="17135"/>
                  </a:lnTo>
                  <a:lnTo>
                    <a:pt x="13827" y="17196"/>
                  </a:lnTo>
                  <a:lnTo>
                    <a:pt x="13811" y="17247"/>
                  </a:lnTo>
                  <a:lnTo>
                    <a:pt x="13800" y="17267"/>
                  </a:lnTo>
                  <a:lnTo>
                    <a:pt x="13784" y="17288"/>
                  </a:lnTo>
                  <a:lnTo>
                    <a:pt x="13756" y="17318"/>
                  </a:lnTo>
                  <a:lnTo>
                    <a:pt x="13718" y="17338"/>
                  </a:lnTo>
                  <a:lnTo>
                    <a:pt x="13680" y="17338"/>
                  </a:lnTo>
                  <a:close/>
                  <a:moveTo>
                    <a:pt x="13150" y="16067"/>
                  </a:moveTo>
                  <a:lnTo>
                    <a:pt x="13172" y="16047"/>
                  </a:lnTo>
                  <a:lnTo>
                    <a:pt x="13193" y="16037"/>
                  </a:lnTo>
                  <a:lnTo>
                    <a:pt x="13221" y="16027"/>
                  </a:lnTo>
                  <a:lnTo>
                    <a:pt x="13254" y="16016"/>
                  </a:lnTo>
                  <a:lnTo>
                    <a:pt x="13281" y="16027"/>
                  </a:lnTo>
                  <a:lnTo>
                    <a:pt x="13314" y="16037"/>
                  </a:lnTo>
                  <a:lnTo>
                    <a:pt x="13336" y="16057"/>
                  </a:lnTo>
                  <a:lnTo>
                    <a:pt x="13368" y="16118"/>
                  </a:lnTo>
                  <a:lnTo>
                    <a:pt x="13390" y="16200"/>
                  </a:lnTo>
                  <a:lnTo>
                    <a:pt x="13396" y="16240"/>
                  </a:lnTo>
                  <a:lnTo>
                    <a:pt x="13396" y="16281"/>
                  </a:lnTo>
                  <a:lnTo>
                    <a:pt x="13401" y="16372"/>
                  </a:lnTo>
                  <a:lnTo>
                    <a:pt x="13401" y="17308"/>
                  </a:lnTo>
                  <a:lnTo>
                    <a:pt x="13330" y="17308"/>
                  </a:lnTo>
                  <a:lnTo>
                    <a:pt x="13330" y="16261"/>
                  </a:lnTo>
                  <a:lnTo>
                    <a:pt x="13325" y="16220"/>
                  </a:lnTo>
                  <a:lnTo>
                    <a:pt x="13319" y="16189"/>
                  </a:lnTo>
                  <a:lnTo>
                    <a:pt x="13308" y="16169"/>
                  </a:lnTo>
                  <a:lnTo>
                    <a:pt x="13292" y="16149"/>
                  </a:lnTo>
                  <a:lnTo>
                    <a:pt x="13259" y="16128"/>
                  </a:lnTo>
                  <a:lnTo>
                    <a:pt x="13221" y="16128"/>
                  </a:lnTo>
                  <a:lnTo>
                    <a:pt x="13199" y="16138"/>
                  </a:lnTo>
                  <a:lnTo>
                    <a:pt x="13182" y="16138"/>
                  </a:lnTo>
                  <a:lnTo>
                    <a:pt x="13166" y="16159"/>
                  </a:lnTo>
                  <a:lnTo>
                    <a:pt x="13133" y="16189"/>
                  </a:lnTo>
                  <a:lnTo>
                    <a:pt x="13106" y="16230"/>
                  </a:lnTo>
                  <a:lnTo>
                    <a:pt x="13106" y="17308"/>
                  </a:lnTo>
                  <a:lnTo>
                    <a:pt x="13035" y="17308"/>
                  </a:lnTo>
                  <a:lnTo>
                    <a:pt x="13035" y="16047"/>
                  </a:lnTo>
                  <a:lnTo>
                    <a:pt x="13068" y="16047"/>
                  </a:lnTo>
                  <a:lnTo>
                    <a:pt x="13101" y="16179"/>
                  </a:lnTo>
                  <a:lnTo>
                    <a:pt x="13150" y="16067"/>
                  </a:lnTo>
                  <a:close/>
                  <a:moveTo>
                    <a:pt x="12691" y="17338"/>
                  </a:moveTo>
                  <a:lnTo>
                    <a:pt x="12663" y="17338"/>
                  </a:lnTo>
                  <a:lnTo>
                    <a:pt x="12641" y="17328"/>
                  </a:lnTo>
                  <a:lnTo>
                    <a:pt x="12625" y="17318"/>
                  </a:lnTo>
                  <a:lnTo>
                    <a:pt x="12603" y="17298"/>
                  </a:lnTo>
                  <a:lnTo>
                    <a:pt x="12587" y="17277"/>
                  </a:lnTo>
                  <a:lnTo>
                    <a:pt x="12565" y="17247"/>
                  </a:lnTo>
                  <a:lnTo>
                    <a:pt x="12548" y="17216"/>
                  </a:lnTo>
                  <a:lnTo>
                    <a:pt x="12521" y="17135"/>
                  </a:lnTo>
                  <a:lnTo>
                    <a:pt x="12510" y="17094"/>
                  </a:lnTo>
                  <a:lnTo>
                    <a:pt x="12505" y="17033"/>
                  </a:lnTo>
                  <a:lnTo>
                    <a:pt x="12494" y="16983"/>
                  </a:lnTo>
                  <a:lnTo>
                    <a:pt x="12488" y="16911"/>
                  </a:lnTo>
                  <a:lnTo>
                    <a:pt x="12483" y="16881"/>
                  </a:lnTo>
                  <a:lnTo>
                    <a:pt x="12483" y="16840"/>
                  </a:lnTo>
                  <a:lnTo>
                    <a:pt x="12477" y="16759"/>
                  </a:lnTo>
                  <a:lnTo>
                    <a:pt x="12477" y="16596"/>
                  </a:lnTo>
                  <a:lnTo>
                    <a:pt x="12483" y="16515"/>
                  </a:lnTo>
                  <a:lnTo>
                    <a:pt x="12488" y="16444"/>
                  </a:lnTo>
                  <a:lnTo>
                    <a:pt x="12494" y="16383"/>
                  </a:lnTo>
                  <a:lnTo>
                    <a:pt x="12516" y="16261"/>
                  </a:lnTo>
                  <a:lnTo>
                    <a:pt x="12538" y="16179"/>
                  </a:lnTo>
                  <a:lnTo>
                    <a:pt x="12554" y="16138"/>
                  </a:lnTo>
                  <a:lnTo>
                    <a:pt x="12587" y="16077"/>
                  </a:lnTo>
                  <a:lnTo>
                    <a:pt x="12603" y="16057"/>
                  </a:lnTo>
                  <a:lnTo>
                    <a:pt x="12625" y="16037"/>
                  </a:lnTo>
                  <a:lnTo>
                    <a:pt x="12647" y="16027"/>
                  </a:lnTo>
                  <a:lnTo>
                    <a:pt x="12669" y="16027"/>
                  </a:lnTo>
                  <a:lnTo>
                    <a:pt x="12691" y="16016"/>
                  </a:lnTo>
                  <a:lnTo>
                    <a:pt x="12712" y="16027"/>
                  </a:lnTo>
                  <a:lnTo>
                    <a:pt x="12734" y="16027"/>
                  </a:lnTo>
                  <a:lnTo>
                    <a:pt x="12756" y="16037"/>
                  </a:lnTo>
                  <a:lnTo>
                    <a:pt x="12789" y="16077"/>
                  </a:lnTo>
                  <a:lnTo>
                    <a:pt x="12811" y="16108"/>
                  </a:lnTo>
                  <a:lnTo>
                    <a:pt x="12822" y="16138"/>
                  </a:lnTo>
                  <a:lnTo>
                    <a:pt x="12838" y="16169"/>
                  </a:lnTo>
                  <a:lnTo>
                    <a:pt x="12849" y="16220"/>
                  </a:lnTo>
                  <a:lnTo>
                    <a:pt x="12865" y="16261"/>
                  </a:lnTo>
                  <a:lnTo>
                    <a:pt x="12871" y="16311"/>
                  </a:lnTo>
                  <a:lnTo>
                    <a:pt x="12882" y="16372"/>
                  </a:lnTo>
                  <a:lnTo>
                    <a:pt x="12887" y="16444"/>
                  </a:lnTo>
                  <a:lnTo>
                    <a:pt x="12893" y="16474"/>
                  </a:lnTo>
                  <a:lnTo>
                    <a:pt x="12893" y="16515"/>
                  </a:lnTo>
                  <a:lnTo>
                    <a:pt x="12898" y="16586"/>
                  </a:lnTo>
                  <a:lnTo>
                    <a:pt x="12898" y="16759"/>
                  </a:lnTo>
                  <a:lnTo>
                    <a:pt x="12893" y="16840"/>
                  </a:lnTo>
                  <a:lnTo>
                    <a:pt x="12887" y="16911"/>
                  </a:lnTo>
                  <a:lnTo>
                    <a:pt x="12876" y="17033"/>
                  </a:lnTo>
                  <a:lnTo>
                    <a:pt x="12865" y="17094"/>
                  </a:lnTo>
                  <a:lnTo>
                    <a:pt x="12855" y="17135"/>
                  </a:lnTo>
                  <a:lnTo>
                    <a:pt x="12838" y="17176"/>
                  </a:lnTo>
                  <a:lnTo>
                    <a:pt x="12827" y="17216"/>
                  </a:lnTo>
                  <a:lnTo>
                    <a:pt x="12794" y="17277"/>
                  </a:lnTo>
                  <a:lnTo>
                    <a:pt x="12773" y="17298"/>
                  </a:lnTo>
                  <a:lnTo>
                    <a:pt x="12756" y="17318"/>
                  </a:lnTo>
                  <a:lnTo>
                    <a:pt x="12712" y="17338"/>
                  </a:lnTo>
                  <a:lnTo>
                    <a:pt x="12691" y="17338"/>
                  </a:lnTo>
                  <a:close/>
                  <a:moveTo>
                    <a:pt x="12691" y="17237"/>
                  </a:moveTo>
                  <a:lnTo>
                    <a:pt x="12718" y="17227"/>
                  </a:lnTo>
                  <a:lnTo>
                    <a:pt x="12745" y="17206"/>
                  </a:lnTo>
                  <a:lnTo>
                    <a:pt x="12756" y="17196"/>
                  </a:lnTo>
                  <a:lnTo>
                    <a:pt x="12767" y="17176"/>
                  </a:lnTo>
                  <a:lnTo>
                    <a:pt x="12789" y="17125"/>
                  </a:lnTo>
                  <a:lnTo>
                    <a:pt x="12800" y="17094"/>
                  </a:lnTo>
                  <a:lnTo>
                    <a:pt x="12805" y="17064"/>
                  </a:lnTo>
                  <a:lnTo>
                    <a:pt x="12816" y="16983"/>
                  </a:lnTo>
                  <a:lnTo>
                    <a:pt x="12822" y="16881"/>
                  </a:lnTo>
                  <a:lnTo>
                    <a:pt x="12827" y="16759"/>
                  </a:lnTo>
                  <a:lnTo>
                    <a:pt x="12827" y="16474"/>
                  </a:lnTo>
                  <a:lnTo>
                    <a:pt x="12816" y="16372"/>
                  </a:lnTo>
                  <a:lnTo>
                    <a:pt x="12805" y="16291"/>
                  </a:lnTo>
                  <a:lnTo>
                    <a:pt x="12800" y="16261"/>
                  </a:lnTo>
                  <a:lnTo>
                    <a:pt x="12789" y="16230"/>
                  </a:lnTo>
                  <a:lnTo>
                    <a:pt x="12784" y="16200"/>
                  </a:lnTo>
                  <a:lnTo>
                    <a:pt x="12762" y="16159"/>
                  </a:lnTo>
                  <a:lnTo>
                    <a:pt x="12745" y="16149"/>
                  </a:lnTo>
                  <a:lnTo>
                    <a:pt x="12734" y="16138"/>
                  </a:lnTo>
                  <a:lnTo>
                    <a:pt x="12718" y="16128"/>
                  </a:lnTo>
                  <a:lnTo>
                    <a:pt x="12658" y="16128"/>
                  </a:lnTo>
                  <a:lnTo>
                    <a:pt x="12630" y="16149"/>
                  </a:lnTo>
                  <a:lnTo>
                    <a:pt x="12620" y="16159"/>
                  </a:lnTo>
                  <a:lnTo>
                    <a:pt x="12609" y="16179"/>
                  </a:lnTo>
                  <a:lnTo>
                    <a:pt x="12587" y="16230"/>
                  </a:lnTo>
                  <a:lnTo>
                    <a:pt x="12570" y="16291"/>
                  </a:lnTo>
                  <a:lnTo>
                    <a:pt x="12559" y="16372"/>
                  </a:lnTo>
                  <a:lnTo>
                    <a:pt x="12548" y="16474"/>
                  </a:lnTo>
                  <a:lnTo>
                    <a:pt x="12548" y="16881"/>
                  </a:lnTo>
                  <a:lnTo>
                    <a:pt x="12559" y="16983"/>
                  </a:lnTo>
                  <a:lnTo>
                    <a:pt x="12570" y="17064"/>
                  </a:lnTo>
                  <a:lnTo>
                    <a:pt x="12576" y="17094"/>
                  </a:lnTo>
                  <a:lnTo>
                    <a:pt x="12587" y="17125"/>
                  </a:lnTo>
                  <a:lnTo>
                    <a:pt x="12609" y="17176"/>
                  </a:lnTo>
                  <a:lnTo>
                    <a:pt x="12620" y="17196"/>
                  </a:lnTo>
                  <a:lnTo>
                    <a:pt x="12630" y="17206"/>
                  </a:lnTo>
                  <a:lnTo>
                    <a:pt x="12647" y="17216"/>
                  </a:lnTo>
                  <a:lnTo>
                    <a:pt x="12658" y="17227"/>
                  </a:lnTo>
                  <a:lnTo>
                    <a:pt x="12674" y="17237"/>
                  </a:lnTo>
                  <a:lnTo>
                    <a:pt x="12691" y="17237"/>
                  </a:lnTo>
                  <a:close/>
                  <a:moveTo>
                    <a:pt x="12237" y="17338"/>
                  </a:moveTo>
                  <a:lnTo>
                    <a:pt x="12199" y="17338"/>
                  </a:lnTo>
                  <a:lnTo>
                    <a:pt x="12171" y="17328"/>
                  </a:lnTo>
                  <a:lnTo>
                    <a:pt x="12139" y="17308"/>
                  </a:lnTo>
                  <a:lnTo>
                    <a:pt x="12117" y="17277"/>
                  </a:lnTo>
                  <a:lnTo>
                    <a:pt x="12089" y="17247"/>
                  </a:lnTo>
                  <a:lnTo>
                    <a:pt x="12051" y="17176"/>
                  </a:lnTo>
                  <a:lnTo>
                    <a:pt x="12035" y="17125"/>
                  </a:lnTo>
                  <a:lnTo>
                    <a:pt x="12024" y="17064"/>
                  </a:lnTo>
                  <a:lnTo>
                    <a:pt x="12007" y="17003"/>
                  </a:lnTo>
                  <a:lnTo>
                    <a:pt x="12002" y="16932"/>
                  </a:lnTo>
                  <a:lnTo>
                    <a:pt x="11991" y="16861"/>
                  </a:lnTo>
                  <a:lnTo>
                    <a:pt x="11980" y="16698"/>
                  </a:lnTo>
                  <a:lnTo>
                    <a:pt x="11980" y="16423"/>
                  </a:lnTo>
                  <a:lnTo>
                    <a:pt x="11986" y="16332"/>
                  </a:lnTo>
                  <a:lnTo>
                    <a:pt x="11986" y="16250"/>
                  </a:lnTo>
                  <a:lnTo>
                    <a:pt x="11996" y="16169"/>
                  </a:lnTo>
                  <a:lnTo>
                    <a:pt x="12002" y="16098"/>
                  </a:lnTo>
                  <a:lnTo>
                    <a:pt x="12013" y="16027"/>
                  </a:lnTo>
                  <a:lnTo>
                    <a:pt x="12024" y="15966"/>
                  </a:lnTo>
                  <a:lnTo>
                    <a:pt x="12057" y="15864"/>
                  </a:lnTo>
                  <a:lnTo>
                    <a:pt x="12073" y="15823"/>
                  </a:lnTo>
                  <a:lnTo>
                    <a:pt x="12095" y="15783"/>
                  </a:lnTo>
                  <a:lnTo>
                    <a:pt x="12117" y="15752"/>
                  </a:lnTo>
                  <a:lnTo>
                    <a:pt x="12171" y="15711"/>
                  </a:lnTo>
                  <a:lnTo>
                    <a:pt x="12199" y="15701"/>
                  </a:lnTo>
                  <a:lnTo>
                    <a:pt x="12281" y="15701"/>
                  </a:lnTo>
                  <a:lnTo>
                    <a:pt x="12324" y="15722"/>
                  </a:lnTo>
                  <a:lnTo>
                    <a:pt x="12357" y="15742"/>
                  </a:lnTo>
                  <a:lnTo>
                    <a:pt x="12395" y="15772"/>
                  </a:lnTo>
                  <a:lnTo>
                    <a:pt x="12385" y="15884"/>
                  </a:lnTo>
                  <a:lnTo>
                    <a:pt x="12308" y="15833"/>
                  </a:lnTo>
                  <a:lnTo>
                    <a:pt x="12275" y="15813"/>
                  </a:lnTo>
                  <a:lnTo>
                    <a:pt x="12193" y="15813"/>
                  </a:lnTo>
                  <a:lnTo>
                    <a:pt x="12160" y="15833"/>
                  </a:lnTo>
                  <a:lnTo>
                    <a:pt x="12150" y="15854"/>
                  </a:lnTo>
                  <a:lnTo>
                    <a:pt x="12133" y="15874"/>
                  </a:lnTo>
                  <a:lnTo>
                    <a:pt x="12117" y="15905"/>
                  </a:lnTo>
                  <a:lnTo>
                    <a:pt x="12106" y="15935"/>
                  </a:lnTo>
                  <a:lnTo>
                    <a:pt x="12084" y="16016"/>
                  </a:lnTo>
                  <a:lnTo>
                    <a:pt x="12078" y="16067"/>
                  </a:lnTo>
                  <a:lnTo>
                    <a:pt x="12068" y="16118"/>
                  </a:lnTo>
                  <a:lnTo>
                    <a:pt x="12057" y="16250"/>
                  </a:lnTo>
                  <a:lnTo>
                    <a:pt x="12057" y="16769"/>
                  </a:lnTo>
                  <a:lnTo>
                    <a:pt x="12068" y="16901"/>
                  </a:lnTo>
                  <a:lnTo>
                    <a:pt x="12084" y="17013"/>
                  </a:lnTo>
                  <a:lnTo>
                    <a:pt x="12095" y="17064"/>
                  </a:lnTo>
                  <a:lnTo>
                    <a:pt x="12100" y="17105"/>
                  </a:lnTo>
                  <a:lnTo>
                    <a:pt x="12144" y="17186"/>
                  </a:lnTo>
                  <a:lnTo>
                    <a:pt x="12160" y="17196"/>
                  </a:lnTo>
                  <a:lnTo>
                    <a:pt x="12177" y="17216"/>
                  </a:lnTo>
                  <a:lnTo>
                    <a:pt x="12193" y="17227"/>
                  </a:lnTo>
                  <a:lnTo>
                    <a:pt x="12281" y="17227"/>
                  </a:lnTo>
                  <a:lnTo>
                    <a:pt x="12297" y="17216"/>
                  </a:lnTo>
                  <a:lnTo>
                    <a:pt x="12319" y="17206"/>
                  </a:lnTo>
                  <a:lnTo>
                    <a:pt x="12352" y="17186"/>
                  </a:lnTo>
                  <a:lnTo>
                    <a:pt x="12385" y="17155"/>
                  </a:lnTo>
                  <a:lnTo>
                    <a:pt x="12406" y="17247"/>
                  </a:lnTo>
                  <a:lnTo>
                    <a:pt x="12368" y="17288"/>
                  </a:lnTo>
                  <a:lnTo>
                    <a:pt x="12330" y="17318"/>
                  </a:lnTo>
                  <a:lnTo>
                    <a:pt x="12286" y="17328"/>
                  </a:lnTo>
                  <a:lnTo>
                    <a:pt x="12259" y="17338"/>
                  </a:lnTo>
                  <a:lnTo>
                    <a:pt x="12237" y="17338"/>
                  </a:lnTo>
                  <a:close/>
                  <a:moveTo>
                    <a:pt x="16549" y="13138"/>
                  </a:moveTo>
                  <a:lnTo>
                    <a:pt x="16593" y="13098"/>
                  </a:lnTo>
                  <a:lnTo>
                    <a:pt x="16626" y="13088"/>
                  </a:lnTo>
                  <a:lnTo>
                    <a:pt x="16686" y="13088"/>
                  </a:lnTo>
                  <a:lnTo>
                    <a:pt x="16713" y="13098"/>
                  </a:lnTo>
                  <a:lnTo>
                    <a:pt x="16724" y="13108"/>
                  </a:lnTo>
                  <a:lnTo>
                    <a:pt x="16741" y="13128"/>
                  </a:lnTo>
                  <a:lnTo>
                    <a:pt x="16752" y="13138"/>
                  </a:lnTo>
                  <a:lnTo>
                    <a:pt x="16762" y="13159"/>
                  </a:lnTo>
                  <a:lnTo>
                    <a:pt x="16768" y="13179"/>
                  </a:lnTo>
                  <a:lnTo>
                    <a:pt x="16779" y="13210"/>
                  </a:lnTo>
                  <a:lnTo>
                    <a:pt x="16795" y="13301"/>
                  </a:lnTo>
                  <a:lnTo>
                    <a:pt x="16801" y="13342"/>
                  </a:lnTo>
                  <a:lnTo>
                    <a:pt x="16801" y="14379"/>
                  </a:lnTo>
                  <a:lnTo>
                    <a:pt x="16735" y="14379"/>
                  </a:lnTo>
                  <a:lnTo>
                    <a:pt x="16735" y="13383"/>
                  </a:lnTo>
                  <a:lnTo>
                    <a:pt x="16730" y="13332"/>
                  </a:lnTo>
                  <a:lnTo>
                    <a:pt x="16730" y="13291"/>
                  </a:lnTo>
                  <a:lnTo>
                    <a:pt x="16719" y="13261"/>
                  </a:lnTo>
                  <a:lnTo>
                    <a:pt x="16713" y="13240"/>
                  </a:lnTo>
                  <a:lnTo>
                    <a:pt x="16708" y="13230"/>
                  </a:lnTo>
                  <a:lnTo>
                    <a:pt x="16697" y="13220"/>
                  </a:lnTo>
                  <a:lnTo>
                    <a:pt x="16680" y="13200"/>
                  </a:lnTo>
                  <a:lnTo>
                    <a:pt x="16664" y="13200"/>
                  </a:lnTo>
                  <a:lnTo>
                    <a:pt x="16642" y="13189"/>
                  </a:lnTo>
                  <a:lnTo>
                    <a:pt x="16620" y="13200"/>
                  </a:lnTo>
                  <a:lnTo>
                    <a:pt x="16604" y="13200"/>
                  </a:lnTo>
                  <a:lnTo>
                    <a:pt x="16582" y="13210"/>
                  </a:lnTo>
                  <a:lnTo>
                    <a:pt x="16566" y="13220"/>
                  </a:lnTo>
                  <a:lnTo>
                    <a:pt x="16538" y="13250"/>
                  </a:lnTo>
                  <a:lnTo>
                    <a:pt x="16506" y="13291"/>
                  </a:lnTo>
                  <a:lnTo>
                    <a:pt x="16506" y="14379"/>
                  </a:lnTo>
                  <a:lnTo>
                    <a:pt x="16435" y="14379"/>
                  </a:lnTo>
                  <a:lnTo>
                    <a:pt x="16435" y="13108"/>
                  </a:lnTo>
                  <a:lnTo>
                    <a:pt x="16467" y="13108"/>
                  </a:lnTo>
                  <a:lnTo>
                    <a:pt x="16500" y="13240"/>
                  </a:lnTo>
                  <a:lnTo>
                    <a:pt x="16549" y="13138"/>
                  </a:lnTo>
                  <a:close/>
                  <a:moveTo>
                    <a:pt x="16227" y="12854"/>
                  </a:moveTo>
                  <a:lnTo>
                    <a:pt x="16210" y="12844"/>
                  </a:lnTo>
                  <a:lnTo>
                    <a:pt x="16194" y="12823"/>
                  </a:lnTo>
                  <a:lnTo>
                    <a:pt x="16183" y="12793"/>
                  </a:lnTo>
                  <a:lnTo>
                    <a:pt x="16178" y="12772"/>
                  </a:lnTo>
                  <a:lnTo>
                    <a:pt x="16178" y="12752"/>
                  </a:lnTo>
                  <a:lnTo>
                    <a:pt x="16183" y="12722"/>
                  </a:lnTo>
                  <a:lnTo>
                    <a:pt x="16194" y="12681"/>
                  </a:lnTo>
                  <a:lnTo>
                    <a:pt x="16210" y="12661"/>
                  </a:lnTo>
                  <a:lnTo>
                    <a:pt x="16249" y="12661"/>
                  </a:lnTo>
                  <a:lnTo>
                    <a:pt x="16265" y="12681"/>
                  </a:lnTo>
                  <a:lnTo>
                    <a:pt x="16276" y="12722"/>
                  </a:lnTo>
                  <a:lnTo>
                    <a:pt x="16281" y="12752"/>
                  </a:lnTo>
                  <a:lnTo>
                    <a:pt x="16276" y="12793"/>
                  </a:lnTo>
                  <a:lnTo>
                    <a:pt x="16265" y="12823"/>
                  </a:lnTo>
                  <a:lnTo>
                    <a:pt x="16249" y="12844"/>
                  </a:lnTo>
                  <a:lnTo>
                    <a:pt x="16227" y="12854"/>
                  </a:lnTo>
                  <a:close/>
                  <a:moveTo>
                    <a:pt x="16194" y="13108"/>
                  </a:moveTo>
                  <a:lnTo>
                    <a:pt x="16265" y="13108"/>
                  </a:lnTo>
                  <a:lnTo>
                    <a:pt x="16265" y="14379"/>
                  </a:lnTo>
                  <a:lnTo>
                    <a:pt x="16194" y="14379"/>
                  </a:lnTo>
                  <a:lnTo>
                    <a:pt x="16194" y="13108"/>
                  </a:lnTo>
                  <a:close/>
                  <a:moveTo>
                    <a:pt x="15642" y="14410"/>
                  </a:moveTo>
                  <a:lnTo>
                    <a:pt x="15593" y="14399"/>
                  </a:lnTo>
                  <a:lnTo>
                    <a:pt x="15571" y="14399"/>
                  </a:lnTo>
                  <a:lnTo>
                    <a:pt x="15549" y="14389"/>
                  </a:lnTo>
                  <a:lnTo>
                    <a:pt x="15516" y="14359"/>
                  </a:lnTo>
                  <a:lnTo>
                    <a:pt x="15489" y="14338"/>
                  </a:lnTo>
                  <a:lnTo>
                    <a:pt x="15500" y="14247"/>
                  </a:lnTo>
                  <a:lnTo>
                    <a:pt x="15582" y="14298"/>
                  </a:lnTo>
                  <a:lnTo>
                    <a:pt x="15598" y="14298"/>
                  </a:lnTo>
                  <a:lnTo>
                    <a:pt x="15642" y="14308"/>
                  </a:lnTo>
                  <a:lnTo>
                    <a:pt x="15686" y="14288"/>
                  </a:lnTo>
                  <a:lnTo>
                    <a:pt x="15702" y="14277"/>
                  </a:lnTo>
                  <a:lnTo>
                    <a:pt x="15719" y="14257"/>
                  </a:lnTo>
                  <a:lnTo>
                    <a:pt x="15729" y="14237"/>
                  </a:lnTo>
                  <a:lnTo>
                    <a:pt x="15735" y="14216"/>
                  </a:lnTo>
                  <a:lnTo>
                    <a:pt x="15740" y="14176"/>
                  </a:lnTo>
                  <a:lnTo>
                    <a:pt x="15751" y="14125"/>
                  </a:lnTo>
                  <a:lnTo>
                    <a:pt x="15751" y="14003"/>
                  </a:lnTo>
                  <a:lnTo>
                    <a:pt x="15746" y="13952"/>
                  </a:lnTo>
                  <a:lnTo>
                    <a:pt x="15740" y="13922"/>
                  </a:lnTo>
                  <a:lnTo>
                    <a:pt x="15729" y="13881"/>
                  </a:lnTo>
                  <a:lnTo>
                    <a:pt x="15713" y="13850"/>
                  </a:lnTo>
                  <a:lnTo>
                    <a:pt x="15593" y="13738"/>
                  </a:lnTo>
                  <a:lnTo>
                    <a:pt x="15565" y="13708"/>
                  </a:lnTo>
                  <a:lnTo>
                    <a:pt x="15544" y="13677"/>
                  </a:lnTo>
                  <a:lnTo>
                    <a:pt x="15538" y="13657"/>
                  </a:lnTo>
                  <a:lnTo>
                    <a:pt x="15527" y="13637"/>
                  </a:lnTo>
                  <a:lnTo>
                    <a:pt x="15511" y="13596"/>
                  </a:lnTo>
                  <a:lnTo>
                    <a:pt x="15500" y="13545"/>
                  </a:lnTo>
                  <a:lnTo>
                    <a:pt x="15494" y="13484"/>
                  </a:lnTo>
                  <a:lnTo>
                    <a:pt x="15489" y="13413"/>
                  </a:lnTo>
                  <a:lnTo>
                    <a:pt x="15494" y="13342"/>
                  </a:lnTo>
                  <a:lnTo>
                    <a:pt x="15500" y="13301"/>
                  </a:lnTo>
                  <a:lnTo>
                    <a:pt x="15516" y="13210"/>
                  </a:lnTo>
                  <a:lnTo>
                    <a:pt x="15560" y="13128"/>
                  </a:lnTo>
                  <a:lnTo>
                    <a:pt x="15587" y="13108"/>
                  </a:lnTo>
                  <a:lnTo>
                    <a:pt x="15604" y="13098"/>
                  </a:lnTo>
                  <a:lnTo>
                    <a:pt x="15620" y="13098"/>
                  </a:lnTo>
                  <a:lnTo>
                    <a:pt x="15658" y="13088"/>
                  </a:lnTo>
                  <a:lnTo>
                    <a:pt x="15697" y="13088"/>
                  </a:lnTo>
                  <a:lnTo>
                    <a:pt x="15735" y="13108"/>
                  </a:lnTo>
                  <a:lnTo>
                    <a:pt x="15768" y="13128"/>
                  </a:lnTo>
                  <a:lnTo>
                    <a:pt x="15795" y="13149"/>
                  </a:lnTo>
                  <a:lnTo>
                    <a:pt x="15784" y="13240"/>
                  </a:lnTo>
                  <a:lnTo>
                    <a:pt x="15757" y="13230"/>
                  </a:lnTo>
                  <a:lnTo>
                    <a:pt x="15729" y="13210"/>
                  </a:lnTo>
                  <a:lnTo>
                    <a:pt x="15697" y="13200"/>
                  </a:lnTo>
                  <a:lnTo>
                    <a:pt x="15637" y="13200"/>
                  </a:lnTo>
                  <a:lnTo>
                    <a:pt x="15615" y="13210"/>
                  </a:lnTo>
                  <a:lnTo>
                    <a:pt x="15598" y="13220"/>
                  </a:lnTo>
                  <a:lnTo>
                    <a:pt x="15582" y="13240"/>
                  </a:lnTo>
                  <a:lnTo>
                    <a:pt x="15576" y="13250"/>
                  </a:lnTo>
                  <a:lnTo>
                    <a:pt x="15571" y="13271"/>
                  </a:lnTo>
                  <a:lnTo>
                    <a:pt x="15565" y="13301"/>
                  </a:lnTo>
                  <a:lnTo>
                    <a:pt x="15560" y="13352"/>
                  </a:lnTo>
                  <a:lnTo>
                    <a:pt x="15560" y="13464"/>
                  </a:lnTo>
                  <a:lnTo>
                    <a:pt x="15565" y="13515"/>
                  </a:lnTo>
                  <a:lnTo>
                    <a:pt x="15565" y="13535"/>
                  </a:lnTo>
                  <a:lnTo>
                    <a:pt x="15571" y="13545"/>
                  </a:lnTo>
                  <a:lnTo>
                    <a:pt x="15582" y="13576"/>
                  </a:lnTo>
                  <a:lnTo>
                    <a:pt x="15598" y="13606"/>
                  </a:lnTo>
                  <a:lnTo>
                    <a:pt x="15615" y="13627"/>
                  </a:lnTo>
                  <a:lnTo>
                    <a:pt x="15669" y="13667"/>
                  </a:lnTo>
                  <a:lnTo>
                    <a:pt x="15708" y="13708"/>
                  </a:lnTo>
                  <a:lnTo>
                    <a:pt x="15735" y="13738"/>
                  </a:lnTo>
                  <a:lnTo>
                    <a:pt x="15762" y="13779"/>
                  </a:lnTo>
                  <a:lnTo>
                    <a:pt x="15784" y="13820"/>
                  </a:lnTo>
                  <a:lnTo>
                    <a:pt x="15801" y="13871"/>
                  </a:lnTo>
                  <a:lnTo>
                    <a:pt x="15811" y="13922"/>
                  </a:lnTo>
                  <a:lnTo>
                    <a:pt x="15817" y="13983"/>
                  </a:lnTo>
                  <a:lnTo>
                    <a:pt x="15817" y="14135"/>
                  </a:lnTo>
                  <a:lnTo>
                    <a:pt x="15806" y="14206"/>
                  </a:lnTo>
                  <a:lnTo>
                    <a:pt x="15795" y="14267"/>
                  </a:lnTo>
                  <a:lnTo>
                    <a:pt x="15773" y="14318"/>
                  </a:lnTo>
                  <a:lnTo>
                    <a:pt x="15762" y="14338"/>
                  </a:lnTo>
                  <a:lnTo>
                    <a:pt x="15746" y="14359"/>
                  </a:lnTo>
                  <a:lnTo>
                    <a:pt x="15719" y="14389"/>
                  </a:lnTo>
                  <a:lnTo>
                    <a:pt x="15680" y="14399"/>
                  </a:lnTo>
                  <a:lnTo>
                    <a:pt x="15664" y="14410"/>
                  </a:lnTo>
                  <a:lnTo>
                    <a:pt x="15642" y="14410"/>
                  </a:lnTo>
                  <a:close/>
                  <a:moveTo>
                    <a:pt x="15074" y="13820"/>
                  </a:moveTo>
                  <a:lnTo>
                    <a:pt x="15074" y="13942"/>
                  </a:lnTo>
                  <a:lnTo>
                    <a:pt x="15079" y="14044"/>
                  </a:lnTo>
                  <a:lnTo>
                    <a:pt x="15090" y="14135"/>
                  </a:lnTo>
                  <a:lnTo>
                    <a:pt x="15101" y="14166"/>
                  </a:lnTo>
                  <a:lnTo>
                    <a:pt x="15106" y="14196"/>
                  </a:lnTo>
                  <a:lnTo>
                    <a:pt x="15139" y="14257"/>
                  </a:lnTo>
                  <a:lnTo>
                    <a:pt x="15156" y="14277"/>
                  </a:lnTo>
                  <a:lnTo>
                    <a:pt x="15183" y="14288"/>
                  </a:lnTo>
                  <a:lnTo>
                    <a:pt x="15205" y="14298"/>
                  </a:lnTo>
                  <a:lnTo>
                    <a:pt x="15221" y="14298"/>
                  </a:lnTo>
                  <a:lnTo>
                    <a:pt x="15259" y="14288"/>
                  </a:lnTo>
                  <a:lnTo>
                    <a:pt x="15276" y="14288"/>
                  </a:lnTo>
                  <a:lnTo>
                    <a:pt x="15292" y="14277"/>
                  </a:lnTo>
                  <a:lnTo>
                    <a:pt x="15325" y="14247"/>
                  </a:lnTo>
                  <a:lnTo>
                    <a:pt x="15363" y="14227"/>
                  </a:lnTo>
                  <a:lnTo>
                    <a:pt x="15380" y="14318"/>
                  </a:lnTo>
                  <a:lnTo>
                    <a:pt x="15347" y="14349"/>
                  </a:lnTo>
                  <a:lnTo>
                    <a:pt x="15309" y="14379"/>
                  </a:lnTo>
                  <a:lnTo>
                    <a:pt x="15265" y="14399"/>
                  </a:lnTo>
                  <a:lnTo>
                    <a:pt x="15194" y="14399"/>
                  </a:lnTo>
                  <a:lnTo>
                    <a:pt x="15167" y="14389"/>
                  </a:lnTo>
                  <a:lnTo>
                    <a:pt x="15123" y="14369"/>
                  </a:lnTo>
                  <a:lnTo>
                    <a:pt x="15101" y="14349"/>
                  </a:lnTo>
                  <a:lnTo>
                    <a:pt x="15068" y="14288"/>
                  </a:lnTo>
                  <a:lnTo>
                    <a:pt x="15057" y="14247"/>
                  </a:lnTo>
                  <a:lnTo>
                    <a:pt x="15041" y="14206"/>
                  </a:lnTo>
                  <a:lnTo>
                    <a:pt x="15030" y="14155"/>
                  </a:lnTo>
                  <a:lnTo>
                    <a:pt x="15024" y="14105"/>
                  </a:lnTo>
                  <a:lnTo>
                    <a:pt x="15013" y="14044"/>
                  </a:lnTo>
                  <a:lnTo>
                    <a:pt x="15008" y="13983"/>
                  </a:lnTo>
                  <a:lnTo>
                    <a:pt x="15003" y="13911"/>
                  </a:lnTo>
                  <a:lnTo>
                    <a:pt x="15003" y="13657"/>
                  </a:lnTo>
                  <a:lnTo>
                    <a:pt x="15008" y="13576"/>
                  </a:lnTo>
                  <a:lnTo>
                    <a:pt x="15019" y="13433"/>
                  </a:lnTo>
                  <a:lnTo>
                    <a:pt x="15024" y="13372"/>
                  </a:lnTo>
                  <a:lnTo>
                    <a:pt x="15046" y="13271"/>
                  </a:lnTo>
                  <a:lnTo>
                    <a:pt x="15057" y="13230"/>
                  </a:lnTo>
                  <a:lnTo>
                    <a:pt x="15106" y="13138"/>
                  </a:lnTo>
                  <a:lnTo>
                    <a:pt x="15123" y="13118"/>
                  </a:lnTo>
                  <a:lnTo>
                    <a:pt x="15188" y="13088"/>
                  </a:lnTo>
                  <a:lnTo>
                    <a:pt x="15232" y="13088"/>
                  </a:lnTo>
                  <a:lnTo>
                    <a:pt x="15276" y="13108"/>
                  </a:lnTo>
                  <a:lnTo>
                    <a:pt x="15292" y="13118"/>
                  </a:lnTo>
                  <a:lnTo>
                    <a:pt x="15309" y="13138"/>
                  </a:lnTo>
                  <a:lnTo>
                    <a:pt x="15341" y="13200"/>
                  </a:lnTo>
                  <a:lnTo>
                    <a:pt x="15352" y="13230"/>
                  </a:lnTo>
                  <a:lnTo>
                    <a:pt x="15374" y="13311"/>
                  </a:lnTo>
                  <a:lnTo>
                    <a:pt x="15385" y="13403"/>
                  </a:lnTo>
                  <a:lnTo>
                    <a:pt x="15391" y="13454"/>
                  </a:lnTo>
                  <a:lnTo>
                    <a:pt x="15396" y="13515"/>
                  </a:lnTo>
                  <a:lnTo>
                    <a:pt x="15396" y="13779"/>
                  </a:lnTo>
                  <a:lnTo>
                    <a:pt x="15074" y="13779"/>
                  </a:lnTo>
                  <a:lnTo>
                    <a:pt x="15074" y="13820"/>
                  </a:lnTo>
                  <a:close/>
                  <a:moveTo>
                    <a:pt x="15330" y="13677"/>
                  </a:moveTo>
                  <a:lnTo>
                    <a:pt x="15330" y="13596"/>
                  </a:lnTo>
                  <a:lnTo>
                    <a:pt x="15325" y="13494"/>
                  </a:lnTo>
                  <a:lnTo>
                    <a:pt x="15320" y="13413"/>
                  </a:lnTo>
                  <a:lnTo>
                    <a:pt x="15314" y="13342"/>
                  </a:lnTo>
                  <a:lnTo>
                    <a:pt x="15298" y="13281"/>
                  </a:lnTo>
                  <a:lnTo>
                    <a:pt x="15281" y="13240"/>
                  </a:lnTo>
                  <a:lnTo>
                    <a:pt x="15265" y="13220"/>
                  </a:lnTo>
                  <a:lnTo>
                    <a:pt x="15248" y="13210"/>
                  </a:lnTo>
                  <a:lnTo>
                    <a:pt x="15238" y="13200"/>
                  </a:lnTo>
                  <a:lnTo>
                    <a:pt x="15210" y="13189"/>
                  </a:lnTo>
                  <a:lnTo>
                    <a:pt x="15177" y="13200"/>
                  </a:lnTo>
                  <a:lnTo>
                    <a:pt x="15167" y="13200"/>
                  </a:lnTo>
                  <a:lnTo>
                    <a:pt x="15150" y="13210"/>
                  </a:lnTo>
                  <a:lnTo>
                    <a:pt x="15139" y="13220"/>
                  </a:lnTo>
                  <a:lnTo>
                    <a:pt x="15106" y="13281"/>
                  </a:lnTo>
                  <a:lnTo>
                    <a:pt x="15095" y="13342"/>
                  </a:lnTo>
                  <a:lnTo>
                    <a:pt x="15079" y="13423"/>
                  </a:lnTo>
                  <a:lnTo>
                    <a:pt x="15074" y="13525"/>
                  </a:lnTo>
                  <a:lnTo>
                    <a:pt x="15074" y="13677"/>
                  </a:lnTo>
                  <a:lnTo>
                    <a:pt x="15330" y="13677"/>
                  </a:lnTo>
                  <a:close/>
                  <a:moveTo>
                    <a:pt x="14778" y="14399"/>
                  </a:moveTo>
                  <a:lnTo>
                    <a:pt x="14757" y="14399"/>
                  </a:lnTo>
                  <a:lnTo>
                    <a:pt x="14691" y="14369"/>
                  </a:lnTo>
                  <a:lnTo>
                    <a:pt x="14675" y="14349"/>
                  </a:lnTo>
                  <a:lnTo>
                    <a:pt x="14642" y="14288"/>
                  </a:lnTo>
                  <a:lnTo>
                    <a:pt x="14625" y="14247"/>
                  </a:lnTo>
                  <a:lnTo>
                    <a:pt x="14604" y="14166"/>
                  </a:lnTo>
                  <a:lnTo>
                    <a:pt x="14598" y="14105"/>
                  </a:lnTo>
                  <a:lnTo>
                    <a:pt x="14587" y="14044"/>
                  </a:lnTo>
                  <a:lnTo>
                    <a:pt x="14582" y="13983"/>
                  </a:lnTo>
                  <a:lnTo>
                    <a:pt x="14576" y="13911"/>
                  </a:lnTo>
                  <a:lnTo>
                    <a:pt x="14576" y="13576"/>
                  </a:lnTo>
                  <a:lnTo>
                    <a:pt x="14587" y="13433"/>
                  </a:lnTo>
                  <a:lnTo>
                    <a:pt x="14593" y="13383"/>
                  </a:lnTo>
                  <a:lnTo>
                    <a:pt x="14604" y="13322"/>
                  </a:lnTo>
                  <a:lnTo>
                    <a:pt x="14614" y="13281"/>
                  </a:lnTo>
                  <a:lnTo>
                    <a:pt x="14625" y="13230"/>
                  </a:lnTo>
                  <a:lnTo>
                    <a:pt x="14642" y="13200"/>
                  </a:lnTo>
                  <a:lnTo>
                    <a:pt x="14653" y="13169"/>
                  </a:lnTo>
                  <a:lnTo>
                    <a:pt x="14675" y="13138"/>
                  </a:lnTo>
                  <a:lnTo>
                    <a:pt x="14691" y="13118"/>
                  </a:lnTo>
                  <a:lnTo>
                    <a:pt x="14735" y="13098"/>
                  </a:lnTo>
                  <a:lnTo>
                    <a:pt x="14784" y="13088"/>
                  </a:lnTo>
                  <a:lnTo>
                    <a:pt x="14822" y="13088"/>
                  </a:lnTo>
                  <a:lnTo>
                    <a:pt x="14904" y="13138"/>
                  </a:lnTo>
                  <a:lnTo>
                    <a:pt x="14915" y="13149"/>
                  </a:lnTo>
                  <a:lnTo>
                    <a:pt x="14904" y="13250"/>
                  </a:lnTo>
                  <a:lnTo>
                    <a:pt x="14844" y="13210"/>
                  </a:lnTo>
                  <a:lnTo>
                    <a:pt x="14817" y="13200"/>
                  </a:lnTo>
                  <a:lnTo>
                    <a:pt x="14784" y="13189"/>
                  </a:lnTo>
                  <a:lnTo>
                    <a:pt x="14751" y="13200"/>
                  </a:lnTo>
                  <a:lnTo>
                    <a:pt x="14724" y="13210"/>
                  </a:lnTo>
                  <a:lnTo>
                    <a:pt x="14696" y="13240"/>
                  </a:lnTo>
                  <a:lnTo>
                    <a:pt x="14680" y="13291"/>
                  </a:lnTo>
                  <a:lnTo>
                    <a:pt x="14664" y="13352"/>
                  </a:lnTo>
                  <a:lnTo>
                    <a:pt x="14653" y="13433"/>
                  </a:lnTo>
                  <a:lnTo>
                    <a:pt x="14647" y="13525"/>
                  </a:lnTo>
                  <a:lnTo>
                    <a:pt x="14642" y="13657"/>
                  </a:lnTo>
                  <a:lnTo>
                    <a:pt x="14642" y="13810"/>
                  </a:lnTo>
                  <a:lnTo>
                    <a:pt x="14647" y="13942"/>
                  </a:lnTo>
                  <a:lnTo>
                    <a:pt x="14653" y="14044"/>
                  </a:lnTo>
                  <a:lnTo>
                    <a:pt x="14664" y="14135"/>
                  </a:lnTo>
                  <a:lnTo>
                    <a:pt x="14675" y="14166"/>
                  </a:lnTo>
                  <a:lnTo>
                    <a:pt x="14680" y="14196"/>
                  </a:lnTo>
                  <a:lnTo>
                    <a:pt x="14691" y="14227"/>
                  </a:lnTo>
                  <a:lnTo>
                    <a:pt x="14702" y="14247"/>
                  </a:lnTo>
                  <a:lnTo>
                    <a:pt x="14713" y="14257"/>
                  </a:lnTo>
                  <a:lnTo>
                    <a:pt x="14724" y="14277"/>
                  </a:lnTo>
                  <a:lnTo>
                    <a:pt x="14740" y="14288"/>
                  </a:lnTo>
                  <a:lnTo>
                    <a:pt x="14751" y="14288"/>
                  </a:lnTo>
                  <a:lnTo>
                    <a:pt x="14784" y="14298"/>
                  </a:lnTo>
                  <a:lnTo>
                    <a:pt x="14817" y="14288"/>
                  </a:lnTo>
                  <a:lnTo>
                    <a:pt x="14844" y="14277"/>
                  </a:lnTo>
                  <a:lnTo>
                    <a:pt x="14904" y="14216"/>
                  </a:lnTo>
                  <a:lnTo>
                    <a:pt x="14921" y="14318"/>
                  </a:lnTo>
                  <a:lnTo>
                    <a:pt x="14893" y="14349"/>
                  </a:lnTo>
                  <a:lnTo>
                    <a:pt x="14860" y="14379"/>
                  </a:lnTo>
                  <a:lnTo>
                    <a:pt x="14844" y="14389"/>
                  </a:lnTo>
                  <a:lnTo>
                    <a:pt x="14822" y="14399"/>
                  </a:lnTo>
                  <a:lnTo>
                    <a:pt x="14778" y="14399"/>
                  </a:lnTo>
                  <a:close/>
                  <a:moveTo>
                    <a:pt x="14188" y="13138"/>
                  </a:moveTo>
                  <a:lnTo>
                    <a:pt x="14232" y="13098"/>
                  </a:lnTo>
                  <a:lnTo>
                    <a:pt x="14259" y="13088"/>
                  </a:lnTo>
                  <a:lnTo>
                    <a:pt x="14325" y="13088"/>
                  </a:lnTo>
                  <a:lnTo>
                    <a:pt x="14352" y="13098"/>
                  </a:lnTo>
                  <a:lnTo>
                    <a:pt x="14363" y="13108"/>
                  </a:lnTo>
                  <a:lnTo>
                    <a:pt x="14374" y="13128"/>
                  </a:lnTo>
                  <a:lnTo>
                    <a:pt x="14385" y="13138"/>
                  </a:lnTo>
                  <a:lnTo>
                    <a:pt x="14407" y="13179"/>
                  </a:lnTo>
                  <a:lnTo>
                    <a:pt x="14418" y="13210"/>
                  </a:lnTo>
                  <a:lnTo>
                    <a:pt x="14434" y="13301"/>
                  </a:lnTo>
                  <a:lnTo>
                    <a:pt x="14440" y="13342"/>
                  </a:lnTo>
                  <a:lnTo>
                    <a:pt x="14440" y="14379"/>
                  </a:lnTo>
                  <a:lnTo>
                    <a:pt x="14369" y="14379"/>
                  </a:lnTo>
                  <a:lnTo>
                    <a:pt x="14369" y="13332"/>
                  </a:lnTo>
                  <a:lnTo>
                    <a:pt x="14363" y="13291"/>
                  </a:lnTo>
                  <a:lnTo>
                    <a:pt x="14358" y="13261"/>
                  </a:lnTo>
                  <a:lnTo>
                    <a:pt x="14352" y="13240"/>
                  </a:lnTo>
                  <a:lnTo>
                    <a:pt x="14347" y="13230"/>
                  </a:lnTo>
                  <a:lnTo>
                    <a:pt x="14330" y="13220"/>
                  </a:lnTo>
                  <a:lnTo>
                    <a:pt x="14319" y="13200"/>
                  </a:lnTo>
                  <a:lnTo>
                    <a:pt x="14297" y="13200"/>
                  </a:lnTo>
                  <a:lnTo>
                    <a:pt x="14281" y="13189"/>
                  </a:lnTo>
                  <a:lnTo>
                    <a:pt x="14259" y="13200"/>
                  </a:lnTo>
                  <a:lnTo>
                    <a:pt x="14237" y="13200"/>
                  </a:lnTo>
                  <a:lnTo>
                    <a:pt x="14205" y="13220"/>
                  </a:lnTo>
                  <a:lnTo>
                    <a:pt x="14177" y="13250"/>
                  </a:lnTo>
                  <a:lnTo>
                    <a:pt x="14144" y="13291"/>
                  </a:lnTo>
                  <a:lnTo>
                    <a:pt x="14144" y="14379"/>
                  </a:lnTo>
                  <a:lnTo>
                    <a:pt x="14073" y="14379"/>
                  </a:lnTo>
                  <a:lnTo>
                    <a:pt x="14073" y="13108"/>
                  </a:lnTo>
                  <a:lnTo>
                    <a:pt x="14106" y="13108"/>
                  </a:lnTo>
                  <a:lnTo>
                    <a:pt x="14139" y="13240"/>
                  </a:lnTo>
                  <a:lnTo>
                    <a:pt x="14188" y="13138"/>
                  </a:lnTo>
                  <a:close/>
                  <a:moveTo>
                    <a:pt x="13833" y="13444"/>
                  </a:moveTo>
                  <a:lnTo>
                    <a:pt x="13827" y="13393"/>
                  </a:lnTo>
                  <a:lnTo>
                    <a:pt x="13827" y="13342"/>
                  </a:lnTo>
                  <a:lnTo>
                    <a:pt x="13822" y="13301"/>
                  </a:lnTo>
                  <a:lnTo>
                    <a:pt x="13811" y="13261"/>
                  </a:lnTo>
                  <a:lnTo>
                    <a:pt x="13800" y="13240"/>
                  </a:lnTo>
                  <a:lnTo>
                    <a:pt x="13756" y="13200"/>
                  </a:lnTo>
                  <a:lnTo>
                    <a:pt x="13691" y="13200"/>
                  </a:lnTo>
                  <a:lnTo>
                    <a:pt x="13614" y="13240"/>
                  </a:lnTo>
                  <a:lnTo>
                    <a:pt x="13581" y="13261"/>
                  </a:lnTo>
                  <a:lnTo>
                    <a:pt x="13565" y="13159"/>
                  </a:lnTo>
                  <a:lnTo>
                    <a:pt x="13603" y="13128"/>
                  </a:lnTo>
                  <a:lnTo>
                    <a:pt x="13642" y="13108"/>
                  </a:lnTo>
                  <a:lnTo>
                    <a:pt x="13685" y="13088"/>
                  </a:lnTo>
                  <a:lnTo>
                    <a:pt x="13773" y="13088"/>
                  </a:lnTo>
                  <a:lnTo>
                    <a:pt x="13822" y="13118"/>
                  </a:lnTo>
                  <a:lnTo>
                    <a:pt x="13833" y="13138"/>
                  </a:lnTo>
                  <a:lnTo>
                    <a:pt x="13849" y="13159"/>
                  </a:lnTo>
                  <a:lnTo>
                    <a:pt x="13860" y="13179"/>
                  </a:lnTo>
                  <a:lnTo>
                    <a:pt x="13866" y="13210"/>
                  </a:lnTo>
                  <a:lnTo>
                    <a:pt x="13877" y="13240"/>
                  </a:lnTo>
                  <a:lnTo>
                    <a:pt x="13882" y="13271"/>
                  </a:lnTo>
                  <a:lnTo>
                    <a:pt x="13888" y="13311"/>
                  </a:lnTo>
                  <a:lnTo>
                    <a:pt x="13893" y="13403"/>
                  </a:lnTo>
                  <a:lnTo>
                    <a:pt x="13898" y="13515"/>
                  </a:lnTo>
                  <a:lnTo>
                    <a:pt x="13898" y="14257"/>
                  </a:lnTo>
                  <a:lnTo>
                    <a:pt x="13909" y="14277"/>
                  </a:lnTo>
                  <a:lnTo>
                    <a:pt x="13920" y="14288"/>
                  </a:lnTo>
                  <a:lnTo>
                    <a:pt x="13937" y="14298"/>
                  </a:lnTo>
                  <a:lnTo>
                    <a:pt x="13953" y="14298"/>
                  </a:lnTo>
                  <a:lnTo>
                    <a:pt x="13959" y="14369"/>
                  </a:lnTo>
                  <a:lnTo>
                    <a:pt x="13937" y="14389"/>
                  </a:lnTo>
                  <a:lnTo>
                    <a:pt x="13909" y="14399"/>
                  </a:lnTo>
                  <a:lnTo>
                    <a:pt x="13888" y="14399"/>
                  </a:lnTo>
                  <a:lnTo>
                    <a:pt x="13871" y="14379"/>
                  </a:lnTo>
                  <a:lnTo>
                    <a:pt x="13833" y="14267"/>
                  </a:lnTo>
                  <a:lnTo>
                    <a:pt x="13789" y="14369"/>
                  </a:lnTo>
                  <a:lnTo>
                    <a:pt x="13773" y="14389"/>
                  </a:lnTo>
                  <a:lnTo>
                    <a:pt x="13756" y="14399"/>
                  </a:lnTo>
                  <a:lnTo>
                    <a:pt x="13674" y="14399"/>
                  </a:lnTo>
                  <a:lnTo>
                    <a:pt x="13642" y="14389"/>
                  </a:lnTo>
                  <a:lnTo>
                    <a:pt x="13631" y="14369"/>
                  </a:lnTo>
                  <a:lnTo>
                    <a:pt x="13614" y="14359"/>
                  </a:lnTo>
                  <a:lnTo>
                    <a:pt x="13587" y="14328"/>
                  </a:lnTo>
                  <a:lnTo>
                    <a:pt x="13576" y="14298"/>
                  </a:lnTo>
                  <a:lnTo>
                    <a:pt x="13571" y="14277"/>
                  </a:lnTo>
                  <a:lnTo>
                    <a:pt x="13554" y="14206"/>
                  </a:lnTo>
                  <a:lnTo>
                    <a:pt x="13549" y="14176"/>
                  </a:lnTo>
                  <a:lnTo>
                    <a:pt x="13543" y="14135"/>
                  </a:lnTo>
                  <a:lnTo>
                    <a:pt x="13538" y="14084"/>
                  </a:lnTo>
                  <a:lnTo>
                    <a:pt x="13538" y="14033"/>
                  </a:lnTo>
                  <a:lnTo>
                    <a:pt x="13543" y="13942"/>
                  </a:lnTo>
                  <a:lnTo>
                    <a:pt x="13543" y="13901"/>
                  </a:lnTo>
                  <a:lnTo>
                    <a:pt x="13549" y="13871"/>
                  </a:lnTo>
                  <a:lnTo>
                    <a:pt x="13565" y="13800"/>
                  </a:lnTo>
                  <a:lnTo>
                    <a:pt x="13576" y="13779"/>
                  </a:lnTo>
                  <a:lnTo>
                    <a:pt x="13587" y="13749"/>
                  </a:lnTo>
                  <a:lnTo>
                    <a:pt x="13603" y="13728"/>
                  </a:lnTo>
                  <a:lnTo>
                    <a:pt x="13614" y="13708"/>
                  </a:lnTo>
                  <a:lnTo>
                    <a:pt x="13647" y="13688"/>
                  </a:lnTo>
                  <a:lnTo>
                    <a:pt x="13685" y="13657"/>
                  </a:lnTo>
                  <a:lnTo>
                    <a:pt x="13735" y="13647"/>
                  </a:lnTo>
                  <a:lnTo>
                    <a:pt x="13833" y="13637"/>
                  </a:lnTo>
                  <a:lnTo>
                    <a:pt x="13833" y="13444"/>
                  </a:lnTo>
                  <a:close/>
                  <a:moveTo>
                    <a:pt x="13833" y="13728"/>
                  </a:moveTo>
                  <a:lnTo>
                    <a:pt x="13740" y="13738"/>
                  </a:lnTo>
                  <a:lnTo>
                    <a:pt x="13707" y="13749"/>
                  </a:lnTo>
                  <a:lnTo>
                    <a:pt x="13691" y="13759"/>
                  </a:lnTo>
                  <a:lnTo>
                    <a:pt x="13680" y="13759"/>
                  </a:lnTo>
                  <a:lnTo>
                    <a:pt x="13658" y="13779"/>
                  </a:lnTo>
                  <a:lnTo>
                    <a:pt x="13625" y="13840"/>
                  </a:lnTo>
                  <a:lnTo>
                    <a:pt x="13614" y="13891"/>
                  </a:lnTo>
                  <a:lnTo>
                    <a:pt x="13609" y="13942"/>
                  </a:lnTo>
                  <a:lnTo>
                    <a:pt x="13609" y="14145"/>
                  </a:lnTo>
                  <a:lnTo>
                    <a:pt x="13614" y="14186"/>
                  </a:lnTo>
                  <a:lnTo>
                    <a:pt x="13625" y="14227"/>
                  </a:lnTo>
                  <a:lnTo>
                    <a:pt x="13647" y="14267"/>
                  </a:lnTo>
                  <a:lnTo>
                    <a:pt x="13669" y="14288"/>
                  </a:lnTo>
                  <a:lnTo>
                    <a:pt x="13691" y="14298"/>
                  </a:lnTo>
                  <a:lnTo>
                    <a:pt x="13735" y="14298"/>
                  </a:lnTo>
                  <a:lnTo>
                    <a:pt x="13756" y="14288"/>
                  </a:lnTo>
                  <a:lnTo>
                    <a:pt x="13773" y="14277"/>
                  </a:lnTo>
                  <a:lnTo>
                    <a:pt x="13784" y="14267"/>
                  </a:lnTo>
                  <a:lnTo>
                    <a:pt x="13811" y="14227"/>
                  </a:lnTo>
                  <a:lnTo>
                    <a:pt x="13833" y="14186"/>
                  </a:lnTo>
                  <a:lnTo>
                    <a:pt x="13833" y="13728"/>
                  </a:lnTo>
                  <a:close/>
                  <a:moveTo>
                    <a:pt x="13057" y="13108"/>
                  </a:moveTo>
                  <a:lnTo>
                    <a:pt x="13122" y="13108"/>
                  </a:lnTo>
                  <a:lnTo>
                    <a:pt x="13237" y="14013"/>
                  </a:lnTo>
                  <a:lnTo>
                    <a:pt x="13264" y="14338"/>
                  </a:lnTo>
                  <a:lnTo>
                    <a:pt x="13286" y="14013"/>
                  </a:lnTo>
                  <a:lnTo>
                    <a:pt x="13401" y="13108"/>
                  </a:lnTo>
                  <a:lnTo>
                    <a:pt x="13472" y="13108"/>
                  </a:lnTo>
                  <a:lnTo>
                    <a:pt x="13297" y="14379"/>
                  </a:lnTo>
                  <a:lnTo>
                    <a:pt x="13226" y="14379"/>
                  </a:lnTo>
                  <a:lnTo>
                    <a:pt x="13057" y="13108"/>
                  </a:lnTo>
                  <a:close/>
                  <a:moveTo>
                    <a:pt x="12876" y="12650"/>
                  </a:moveTo>
                  <a:lnTo>
                    <a:pt x="12942" y="12650"/>
                  </a:lnTo>
                  <a:lnTo>
                    <a:pt x="12942" y="14379"/>
                  </a:lnTo>
                  <a:lnTo>
                    <a:pt x="12909" y="14379"/>
                  </a:lnTo>
                  <a:lnTo>
                    <a:pt x="12882" y="14247"/>
                  </a:lnTo>
                  <a:lnTo>
                    <a:pt x="12822" y="14369"/>
                  </a:lnTo>
                  <a:lnTo>
                    <a:pt x="12789" y="14389"/>
                  </a:lnTo>
                  <a:lnTo>
                    <a:pt x="12767" y="14399"/>
                  </a:lnTo>
                  <a:lnTo>
                    <a:pt x="12718" y="14399"/>
                  </a:lnTo>
                  <a:lnTo>
                    <a:pt x="12696" y="14389"/>
                  </a:lnTo>
                  <a:lnTo>
                    <a:pt x="12680" y="14379"/>
                  </a:lnTo>
                  <a:lnTo>
                    <a:pt x="12658" y="14369"/>
                  </a:lnTo>
                  <a:lnTo>
                    <a:pt x="12614" y="14288"/>
                  </a:lnTo>
                  <a:lnTo>
                    <a:pt x="12592" y="14206"/>
                  </a:lnTo>
                  <a:lnTo>
                    <a:pt x="12581" y="14155"/>
                  </a:lnTo>
                  <a:lnTo>
                    <a:pt x="12565" y="14044"/>
                  </a:lnTo>
                  <a:lnTo>
                    <a:pt x="12554" y="13901"/>
                  </a:lnTo>
                  <a:lnTo>
                    <a:pt x="12554" y="13647"/>
                  </a:lnTo>
                  <a:lnTo>
                    <a:pt x="12559" y="13566"/>
                  </a:lnTo>
                  <a:lnTo>
                    <a:pt x="12559" y="13494"/>
                  </a:lnTo>
                  <a:lnTo>
                    <a:pt x="12565" y="13433"/>
                  </a:lnTo>
                  <a:lnTo>
                    <a:pt x="12576" y="13372"/>
                  </a:lnTo>
                  <a:lnTo>
                    <a:pt x="12581" y="13322"/>
                  </a:lnTo>
                  <a:lnTo>
                    <a:pt x="12592" y="13271"/>
                  </a:lnTo>
                  <a:lnTo>
                    <a:pt x="12603" y="13230"/>
                  </a:lnTo>
                  <a:lnTo>
                    <a:pt x="12620" y="13189"/>
                  </a:lnTo>
                  <a:lnTo>
                    <a:pt x="12647" y="13138"/>
                  </a:lnTo>
                  <a:lnTo>
                    <a:pt x="12663" y="13118"/>
                  </a:lnTo>
                  <a:lnTo>
                    <a:pt x="12685" y="13108"/>
                  </a:lnTo>
                  <a:lnTo>
                    <a:pt x="12702" y="13098"/>
                  </a:lnTo>
                  <a:lnTo>
                    <a:pt x="12740" y="13088"/>
                  </a:lnTo>
                  <a:lnTo>
                    <a:pt x="12762" y="13088"/>
                  </a:lnTo>
                  <a:lnTo>
                    <a:pt x="12805" y="13108"/>
                  </a:lnTo>
                  <a:lnTo>
                    <a:pt x="12822" y="13118"/>
                  </a:lnTo>
                  <a:lnTo>
                    <a:pt x="12849" y="13159"/>
                  </a:lnTo>
                  <a:lnTo>
                    <a:pt x="12865" y="13179"/>
                  </a:lnTo>
                  <a:lnTo>
                    <a:pt x="12876" y="13200"/>
                  </a:lnTo>
                  <a:lnTo>
                    <a:pt x="12876" y="12650"/>
                  </a:lnTo>
                  <a:close/>
                  <a:moveTo>
                    <a:pt x="12876" y="13291"/>
                  </a:moveTo>
                  <a:lnTo>
                    <a:pt x="12855" y="13261"/>
                  </a:lnTo>
                  <a:lnTo>
                    <a:pt x="12827" y="13230"/>
                  </a:lnTo>
                  <a:lnTo>
                    <a:pt x="12811" y="13210"/>
                  </a:lnTo>
                  <a:lnTo>
                    <a:pt x="12789" y="13200"/>
                  </a:lnTo>
                  <a:lnTo>
                    <a:pt x="12773" y="13200"/>
                  </a:lnTo>
                  <a:lnTo>
                    <a:pt x="12751" y="13189"/>
                  </a:lnTo>
                  <a:lnTo>
                    <a:pt x="12723" y="13200"/>
                  </a:lnTo>
                  <a:lnTo>
                    <a:pt x="12707" y="13200"/>
                  </a:lnTo>
                  <a:lnTo>
                    <a:pt x="12685" y="13220"/>
                  </a:lnTo>
                  <a:lnTo>
                    <a:pt x="12674" y="13240"/>
                  </a:lnTo>
                  <a:lnTo>
                    <a:pt x="12658" y="13281"/>
                  </a:lnTo>
                  <a:lnTo>
                    <a:pt x="12641" y="13342"/>
                  </a:lnTo>
                  <a:lnTo>
                    <a:pt x="12630" y="13423"/>
                  </a:lnTo>
                  <a:lnTo>
                    <a:pt x="12625" y="13525"/>
                  </a:lnTo>
                  <a:lnTo>
                    <a:pt x="12625" y="13942"/>
                  </a:lnTo>
                  <a:lnTo>
                    <a:pt x="12630" y="14044"/>
                  </a:lnTo>
                  <a:lnTo>
                    <a:pt x="12641" y="14135"/>
                  </a:lnTo>
                  <a:lnTo>
                    <a:pt x="12658" y="14196"/>
                  </a:lnTo>
                  <a:lnTo>
                    <a:pt x="12674" y="14247"/>
                  </a:lnTo>
                  <a:lnTo>
                    <a:pt x="12696" y="14288"/>
                  </a:lnTo>
                  <a:lnTo>
                    <a:pt x="12712" y="14298"/>
                  </a:lnTo>
                  <a:lnTo>
                    <a:pt x="12723" y="14298"/>
                  </a:lnTo>
                  <a:lnTo>
                    <a:pt x="12740" y="14308"/>
                  </a:lnTo>
                  <a:lnTo>
                    <a:pt x="12773" y="14308"/>
                  </a:lnTo>
                  <a:lnTo>
                    <a:pt x="12789" y="14298"/>
                  </a:lnTo>
                  <a:lnTo>
                    <a:pt x="12800" y="14288"/>
                  </a:lnTo>
                  <a:lnTo>
                    <a:pt x="12816" y="14277"/>
                  </a:lnTo>
                  <a:lnTo>
                    <a:pt x="12844" y="14237"/>
                  </a:lnTo>
                  <a:lnTo>
                    <a:pt x="12876" y="14196"/>
                  </a:lnTo>
                  <a:lnTo>
                    <a:pt x="12876" y="13291"/>
                  </a:lnTo>
                  <a:close/>
                  <a:moveTo>
                    <a:pt x="12029" y="14379"/>
                  </a:moveTo>
                  <a:lnTo>
                    <a:pt x="11958" y="14379"/>
                  </a:lnTo>
                  <a:lnTo>
                    <a:pt x="12177" y="12783"/>
                  </a:lnTo>
                  <a:lnTo>
                    <a:pt x="12259" y="12783"/>
                  </a:lnTo>
                  <a:lnTo>
                    <a:pt x="12467" y="14379"/>
                  </a:lnTo>
                  <a:lnTo>
                    <a:pt x="12395" y="14379"/>
                  </a:lnTo>
                  <a:lnTo>
                    <a:pt x="12346" y="14013"/>
                  </a:lnTo>
                  <a:lnTo>
                    <a:pt x="12078" y="14013"/>
                  </a:lnTo>
                  <a:lnTo>
                    <a:pt x="12029" y="14379"/>
                  </a:lnTo>
                  <a:close/>
                  <a:moveTo>
                    <a:pt x="12242" y="13220"/>
                  </a:moveTo>
                  <a:lnTo>
                    <a:pt x="12215" y="12833"/>
                  </a:lnTo>
                  <a:lnTo>
                    <a:pt x="12182" y="13220"/>
                  </a:lnTo>
                  <a:lnTo>
                    <a:pt x="12089" y="13911"/>
                  </a:lnTo>
                  <a:lnTo>
                    <a:pt x="12335" y="13911"/>
                  </a:lnTo>
                  <a:lnTo>
                    <a:pt x="12242" y="13220"/>
                  </a:lnTo>
                  <a:close/>
                  <a:moveTo>
                    <a:pt x="19457" y="6122"/>
                  </a:moveTo>
                  <a:lnTo>
                    <a:pt x="18763" y="6122"/>
                  </a:lnTo>
                  <a:lnTo>
                    <a:pt x="18763" y="11389"/>
                  </a:lnTo>
                  <a:lnTo>
                    <a:pt x="18757" y="11420"/>
                  </a:lnTo>
                  <a:lnTo>
                    <a:pt x="18752" y="11440"/>
                  </a:lnTo>
                  <a:lnTo>
                    <a:pt x="18741" y="11491"/>
                  </a:lnTo>
                  <a:lnTo>
                    <a:pt x="18697" y="11572"/>
                  </a:lnTo>
                  <a:lnTo>
                    <a:pt x="18675" y="11593"/>
                  </a:lnTo>
                  <a:lnTo>
                    <a:pt x="18648" y="11613"/>
                  </a:lnTo>
                  <a:lnTo>
                    <a:pt x="18167" y="11613"/>
                  </a:lnTo>
                  <a:lnTo>
                    <a:pt x="18156" y="11603"/>
                  </a:lnTo>
                  <a:lnTo>
                    <a:pt x="18140" y="11593"/>
                  </a:lnTo>
                  <a:lnTo>
                    <a:pt x="18118" y="11572"/>
                  </a:lnTo>
                  <a:lnTo>
                    <a:pt x="18074" y="11491"/>
                  </a:lnTo>
                  <a:lnTo>
                    <a:pt x="18052" y="11389"/>
                  </a:lnTo>
                  <a:lnTo>
                    <a:pt x="18047" y="11338"/>
                  </a:lnTo>
                  <a:lnTo>
                    <a:pt x="18047" y="6122"/>
                  </a:lnTo>
                  <a:lnTo>
                    <a:pt x="17353" y="6122"/>
                  </a:lnTo>
                  <a:lnTo>
                    <a:pt x="17325" y="6111"/>
                  </a:lnTo>
                  <a:lnTo>
                    <a:pt x="17309" y="6101"/>
                  </a:lnTo>
                  <a:lnTo>
                    <a:pt x="17298" y="6091"/>
                  </a:lnTo>
                  <a:lnTo>
                    <a:pt x="17271" y="6071"/>
                  </a:lnTo>
                  <a:lnTo>
                    <a:pt x="17249" y="6040"/>
                  </a:lnTo>
                  <a:lnTo>
                    <a:pt x="17232" y="5989"/>
                  </a:lnTo>
                  <a:lnTo>
                    <a:pt x="17216" y="5949"/>
                  </a:lnTo>
                  <a:lnTo>
                    <a:pt x="17211" y="5898"/>
                  </a:lnTo>
                  <a:lnTo>
                    <a:pt x="17205" y="5837"/>
                  </a:lnTo>
                  <a:lnTo>
                    <a:pt x="17205" y="5186"/>
                  </a:lnTo>
                  <a:lnTo>
                    <a:pt x="17211" y="5135"/>
                  </a:lnTo>
                  <a:lnTo>
                    <a:pt x="17211" y="5105"/>
                  </a:lnTo>
                  <a:lnTo>
                    <a:pt x="17216" y="5084"/>
                  </a:lnTo>
                  <a:lnTo>
                    <a:pt x="17232" y="5033"/>
                  </a:lnTo>
                  <a:lnTo>
                    <a:pt x="17249" y="4993"/>
                  </a:lnTo>
                  <a:lnTo>
                    <a:pt x="17271" y="4962"/>
                  </a:lnTo>
                  <a:lnTo>
                    <a:pt x="17298" y="4932"/>
                  </a:lnTo>
                  <a:lnTo>
                    <a:pt x="17353" y="4911"/>
                  </a:lnTo>
                  <a:lnTo>
                    <a:pt x="19457" y="4911"/>
                  </a:lnTo>
                  <a:lnTo>
                    <a:pt x="19484" y="4922"/>
                  </a:lnTo>
                  <a:lnTo>
                    <a:pt x="19501" y="4922"/>
                  </a:lnTo>
                  <a:lnTo>
                    <a:pt x="19512" y="4932"/>
                  </a:lnTo>
                  <a:lnTo>
                    <a:pt x="19539" y="4962"/>
                  </a:lnTo>
                  <a:lnTo>
                    <a:pt x="19561" y="4993"/>
                  </a:lnTo>
                  <a:lnTo>
                    <a:pt x="19577" y="5033"/>
                  </a:lnTo>
                  <a:lnTo>
                    <a:pt x="19594" y="5084"/>
                  </a:lnTo>
                  <a:lnTo>
                    <a:pt x="19605" y="5186"/>
                  </a:lnTo>
                  <a:lnTo>
                    <a:pt x="19605" y="5837"/>
                  </a:lnTo>
                  <a:lnTo>
                    <a:pt x="19599" y="5898"/>
                  </a:lnTo>
                  <a:lnTo>
                    <a:pt x="19599" y="5918"/>
                  </a:lnTo>
                  <a:lnTo>
                    <a:pt x="19594" y="5949"/>
                  </a:lnTo>
                  <a:lnTo>
                    <a:pt x="19577" y="5989"/>
                  </a:lnTo>
                  <a:lnTo>
                    <a:pt x="19561" y="6040"/>
                  </a:lnTo>
                  <a:lnTo>
                    <a:pt x="19539" y="6071"/>
                  </a:lnTo>
                  <a:lnTo>
                    <a:pt x="19484" y="6111"/>
                  </a:lnTo>
                  <a:lnTo>
                    <a:pt x="19457" y="6122"/>
                  </a:lnTo>
                  <a:close/>
                  <a:moveTo>
                    <a:pt x="17063" y="11379"/>
                  </a:moveTo>
                  <a:lnTo>
                    <a:pt x="16970" y="11461"/>
                  </a:lnTo>
                  <a:lnTo>
                    <a:pt x="16883" y="11522"/>
                  </a:lnTo>
                  <a:lnTo>
                    <a:pt x="16790" y="11572"/>
                  </a:lnTo>
                  <a:lnTo>
                    <a:pt x="16741" y="11593"/>
                  </a:lnTo>
                  <a:lnTo>
                    <a:pt x="16697" y="11613"/>
                  </a:lnTo>
                  <a:lnTo>
                    <a:pt x="16511" y="11674"/>
                  </a:lnTo>
                  <a:lnTo>
                    <a:pt x="16413" y="11684"/>
                  </a:lnTo>
                  <a:lnTo>
                    <a:pt x="16238" y="11684"/>
                  </a:lnTo>
                  <a:lnTo>
                    <a:pt x="16156" y="11674"/>
                  </a:lnTo>
                  <a:lnTo>
                    <a:pt x="16003" y="11633"/>
                  </a:lnTo>
                  <a:lnTo>
                    <a:pt x="15926" y="11603"/>
                  </a:lnTo>
                  <a:lnTo>
                    <a:pt x="15855" y="11562"/>
                  </a:lnTo>
                  <a:lnTo>
                    <a:pt x="15784" y="11511"/>
                  </a:lnTo>
                  <a:lnTo>
                    <a:pt x="15653" y="11410"/>
                  </a:lnTo>
                  <a:lnTo>
                    <a:pt x="15587" y="11338"/>
                  </a:lnTo>
                  <a:lnTo>
                    <a:pt x="15467" y="11196"/>
                  </a:lnTo>
                  <a:lnTo>
                    <a:pt x="15358" y="11013"/>
                  </a:lnTo>
                  <a:lnTo>
                    <a:pt x="15309" y="10922"/>
                  </a:lnTo>
                  <a:lnTo>
                    <a:pt x="15259" y="10800"/>
                  </a:lnTo>
                  <a:lnTo>
                    <a:pt x="15172" y="10576"/>
                  </a:lnTo>
                  <a:lnTo>
                    <a:pt x="15134" y="10454"/>
                  </a:lnTo>
                  <a:lnTo>
                    <a:pt x="15095" y="10322"/>
                  </a:lnTo>
                  <a:lnTo>
                    <a:pt x="15057" y="10179"/>
                  </a:lnTo>
                  <a:lnTo>
                    <a:pt x="15030" y="10037"/>
                  </a:lnTo>
                  <a:lnTo>
                    <a:pt x="14997" y="9884"/>
                  </a:lnTo>
                  <a:lnTo>
                    <a:pt x="14970" y="9732"/>
                  </a:lnTo>
                  <a:lnTo>
                    <a:pt x="14948" y="9569"/>
                  </a:lnTo>
                  <a:lnTo>
                    <a:pt x="14926" y="9396"/>
                  </a:lnTo>
                  <a:lnTo>
                    <a:pt x="14910" y="9223"/>
                  </a:lnTo>
                  <a:lnTo>
                    <a:pt x="14899" y="9040"/>
                  </a:lnTo>
                  <a:lnTo>
                    <a:pt x="14877" y="8654"/>
                  </a:lnTo>
                  <a:lnTo>
                    <a:pt x="14871" y="8461"/>
                  </a:lnTo>
                  <a:lnTo>
                    <a:pt x="14871" y="8064"/>
                  </a:lnTo>
                  <a:lnTo>
                    <a:pt x="14877" y="7881"/>
                  </a:lnTo>
                  <a:lnTo>
                    <a:pt x="14888" y="7698"/>
                  </a:lnTo>
                  <a:lnTo>
                    <a:pt x="14899" y="7525"/>
                  </a:lnTo>
                  <a:lnTo>
                    <a:pt x="14910" y="7362"/>
                  </a:lnTo>
                  <a:lnTo>
                    <a:pt x="14926" y="7189"/>
                  </a:lnTo>
                  <a:lnTo>
                    <a:pt x="14948" y="7027"/>
                  </a:lnTo>
                  <a:lnTo>
                    <a:pt x="14970" y="6874"/>
                  </a:lnTo>
                  <a:lnTo>
                    <a:pt x="15024" y="6569"/>
                  </a:lnTo>
                  <a:lnTo>
                    <a:pt x="15057" y="6427"/>
                  </a:lnTo>
                  <a:lnTo>
                    <a:pt x="15090" y="6294"/>
                  </a:lnTo>
                  <a:lnTo>
                    <a:pt x="15128" y="6162"/>
                  </a:lnTo>
                  <a:lnTo>
                    <a:pt x="15172" y="6030"/>
                  </a:lnTo>
                  <a:lnTo>
                    <a:pt x="15210" y="5908"/>
                  </a:lnTo>
                  <a:lnTo>
                    <a:pt x="15309" y="5684"/>
                  </a:lnTo>
                  <a:lnTo>
                    <a:pt x="15358" y="5583"/>
                  </a:lnTo>
                  <a:lnTo>
                    <a:pt x="15412" y="5481"/>
                  </a:lnTo>
                  <a:lnTo>
                    <a:pt x="15467" y="5389"/>
                  </a:lnTo>
                  <a:lnTo>
                    <a:pt x="15494" y="5349"/>
                  </a:lnTo>
                  <a:lnTo>
                    <a:pt x="15527" y="5308"/>
                  </a:lnTo>
                  <a:lnTo>
                    <a:pt x="15587" y="5227"/>
                  </a:lnTo>
                  <a:lnTo>
                    <a:pt x="15653" y="5155"/>
                  </a:lnTo>
                  <a:lnTo>
                    <a:pt x="15784" y="5033"/>
                  </a:lnTo>
                  <a:lnTo>
                    <a:pt x="15855" y="4983"/>
                  </a:lnTo>
                  <a:lnTo>
                    <a:pt x="15932" y="4942"/>
                  </a:lnTo>
                  <a:lnTo>
                    <a:pt x="16003" y="4911"/>
                  </a:lnTo>
                  <a:lnTo>
                    <a:pt x="16085" y="4881"/>
                  </a:lnTo>
                  <a:lnTo>
                    <a:pt x="16161" y="4861"/>
                  </a:lnTo>
                  <a:lnTo>
                    <a:pt x="16243" y="4850"/>
                  </a:lnTo>
                  <a:lnTo>
                    <a:pt x="16331" y="4840"/>
                  </a:lnTo>
                  <a:lnTo>
                    <a:pt x="16495" y="4861"/>
                  </a:lnTo>
                  <a:lnTo>
                    <a:pt x="16582" y="4871"/>
                  </a:lnTo>
                  <a:lnTo>
                    <a:pt x="16757" y="4932"/>
                  </a:lnTo>
                  <a:lnTo>
                    <a:pt x="16801" y="4952"/>
                  </a:lnTo>
                  <a:lnTo>
                    <a:pt x="16932" y="5044"/>
                  </a:lnTo>
                  <a:lnTo>
                    <a:pt x="17014" y="5125"/>
                  </a:lnTo>
                  <a:lnTo>
                    <a:pt x="17041" y="5155"/>
                  </a:lnTo>
                  <a:lnTo>
                    <a:pt x="17063" y="5186"/>
                  </a:lnTo>
                  <a:lnTo>
                    <a:pt x="17079" y="5227"/>
                  </a:lnTo>
                  <a:lnTo>
                    <a:pt x="17090" y="5277"/>
                  </a:lnTo>
                  <a:lnTo>
                    <a:pt x="17096" y="5328"/>
                  </a:lnTo>
                  <a:lnTo>
                    <a:pt x="17101" y="5369"/>
                  </a:lnTo>
                  <a:lnTo>
                    <a:pt x="17096" y="5420"/>
                  </a:lnTo>
                  <a:lnTo>
                    <a:pt x="17085" y="5481"/>
                  </a:lnTo>
                  <a:lnTo>
                    <a:pt x="16943" y="5999"/>
                  </a:lnTo>
                  <a:lnTo>
                    <a:pt x="16932" y="6040"/>
                  </a:lnTo>
                  <a:lnTo>
                    <a:pt x="16899" y="6101"/>
                  </a:lnTo>
                  <a:lnTo>
                    <a:pt x="16877" y="6122"/>
                  </a:lnTo>
                  <a:lnTo>
                    <a:pt x="16855" y="6132"/>
                  </a:lnTo>
                  <a:lnTo>
                    <a:pt x="16828" y="6132"/>
                  </a:lnTo>
                  <a:lnTo>
                    <a:pt x="16773" y="6111"/>
                  </a:lnTo>
                  <a:lnTo>
                    <a:pt x="16735" y="6081"/>
                  </a:lnTo>
                  <a:lnTo>
                    <a:pt x="16691" y="6050"/>
                  </a:lnTo>
                  <a:lnTo>
                    <a:pt x="16642" y="6020"/>
                  </a:lnTo>
                  <a:lnTo>
                    <a:pt x="16598" y="5999"/>
                  </a:lnTo>
                  <a:lnTo>
                    <a:pt x="16500" y="5969"/>
                  </a:lnTo>
                  <a:lnTo>
                    <a:pt x="16451" y="5959"/>
                  </a:lnTo>
                  <a:lnTo>
                    <a:pt x="16353" y="5959"/>
                  </a:lnTo>
                  <a:lnTo>
                    <a:pt x="16314" y="5969"/>
                  </a:lnTo>
                  <a:lnTo>
                    <a:pt x="16227" y="5989"/>
                  </a:lnTo>
                  <a:lnTo>
                    <a:pt x="16112" y="6050"/>
                  </a:lnTo>
                  <a:lnTo>
                    <a:pt x="16074" y="6081"/>
                  </a:lnTo>
                  <a:lnTo>
                    <a:pt x="16041" y="6111"/>
                  </a:lnTo>
                  <a:lnTo>
                    <a:pt x="16008" y="6152"/>
                  </a:lnTo>
                  <a:lnTo>
                    <a:pt x="15943" y="6244"/>
                  </a:lnTo>
                  <a:lnTo>
                    <a:pt x="15910" y="6294"/>
                  </a:lnTo>
                  <a:lnTo>
                    <a:pt x="15882" y="6345"/>
                  </a:lnTo>
                  <a:lnTo>
                    <a:pt x="15855" y="6406"/>
                  </a:lnTo>
                  <a:lnTo>
                    <a:pt x="15801" y="6549"/>
                  </a:lnTo>
                  <a:lnTo>
                    <a:pt x="15779" y="6620"/>
                  </a:lnTo>
                  <a:lnTo>
                    <a:pt x="15757" y="6701"/>
                  </a:lnTo>
                  <a:lnTo>
                    <a:pt x="15713" y="6884"/>
                  </a:lnTo>
                  <a:lnTo>
                    <a:pt x="15697" y="6976"/>
                  </a:lnTo>
                  <a:lnTo>
                    <a:pt x="15664" y="7189"/>
                  </a:lnTo>
                  <a:lnTo>
                    <a:pt x="15653" y="7301"/>
                  </a:lnTo>
                  <a:lnTo>
                    <a:pt x="15631" y="7545"/>
                  </a:lnTo>
                  <a:lnTo>
                    <a:pt x="15626" y="7677"/>
                  </a:lnTo>
                  <a:lnTo>
                    <a:pt x="15615" y="7810"/>
                  </a:lnTo>
                  <a:lnTo>
                    <a:pt x="15615" y="7952"/>
                  </a:lnTo>
                  <a:lnTo>
                    <a:pt x="15609" y="8105"/>
                  </a:lnTo>
                  <a:lnTo>
                    <a:pt x="15609" y="8410"/>
                  </a:lnTo>
                  <a:lnTo>
                    <a:pt x="15615" y="8552"/>
                  </a:lnTo>
                  <a:lnTo>
                    <a:pt x="15615" y="8694"/>
                  </a:lnTo>
                  <a:lnTo>
                    <a:pt x="15620" y="8827"/>
                  </a:lnTo>
                  <a:lnTo>
                    <a:pt x="15631" y="8959"/>
                  </a:lnTo>
                  <a:lnTo>
                    <a:pt x="15642" y="9081"/>
                  </a:lnTo>
                  <a:lnTo>
                    <a:pt x="15664" y="9305"/>
                  </a:lnTo>
                  <a:lnTo>
                    <a:pt x="15691" y="9508"/>
                  </a:lnTo>
                  <a:lnTo>
                    <a:pt x="15708" y="9599"/>
                  </a:lnTo>
                  <a:lnTo>
                    <a:pt x="15729" y="9691"/>
                  </a:lnTo>
                  <a:lnTo>
                    <a:pt x="15773" y="9854"/>
                  </a:lnTo>
                  <a:lnTo>
                    <a:pt x="15822" y="9996"/>
                  </a:lnTo>
                  <a:lnTo>
                    <a:pt x="15844" y="10067"/>
                  </a:lnTo>
                  <a:lnTo>
                    <a:pt x="15904" y="10179"/>
                  </a:lnTo>
                  <a:lnTo>
                    <a:pt x="15937" y="10230"/>
                  </a:lnTo>
                  <a:lnTo>
                    <a:pt x="15964" y="10281"/>
                  </a:lnTo>
                  <a:lnTo>
                    <a:pt x="16003" y="10322"/>
                  </a:lnTo>
                  <a:lnTo>
                    <a:pt x="16036" y="10352"/>
                  </a:lnTo>
                  <a:lnTo>
                    <a:pt x="16074" y="10393"/>
                  </a:lnTo>
                  <a:lnTo>
                    <a:pt x="16112" y="10413"/>
                  </a:lnTo>
                  <a:lnTo>
                    <a:pt x="16150" y="10444"/>
                  </a:lnTo>
                  <a:lnTo>
                    <a:pt x="16189" y="10464"/>
                  </a:lnTo>
                  <a:lnTo>
                    <a:pt x="16232" y="10484"/>
                  </a:lnTo>
                  <a:lnTo>
                    <a:pt x="16320" y="10505"/>
                  </a:lnTo>
                  <a:lnTo>
                    <a:pt x="16407" y="10515"/>
                  </a:lnTo>
                  <a:lnTo>
                    <a:pt x="16451" y="10505"/>
                  </a:lnTo>
                  <a:lnTo>
                    <a:pt x="16500" y="10494"/>
                  </a:lnTo>
                  <a:lnTo>
                    <a:pt x="16604" y="10454"/>
                  </a:lnTo>
                  <a:lnTo>
                    <a:pt x="16653" y="10433"/>
                  </a:lnTo>
                  <a:lnTo>
                    <a:pt x="16702" y="10403"/>
                  </a:lnTo>
                  <a:lnTo>
                    <a:pt x="16757" y="10372"/>
                  </a:lnTo>
                  <a:lnTo>
                    <a:pt x="16801" y="10332"/>
                  </a:lnTo>
                  <a:lnTo>
                    <a:pt x="16828" y="10322"/>
                  </a:lnTo>
                  <a:lnTo>
                    <a:pt x="16850" y="10311"/>
                  </a:lnTo>
                  <a:lnTo>
                    <a:pt x="16877" y="10311"/>
                  </a:lnTo>
                  <a:lnTo>
                    <a:pt x="16921" y="10332"/>
                  </a:lnTo>
                  <a:lnTo>
                    <a:pt x="16943" y="10362"/>
                  </a:lnTo>
                  <a:lnTo>
                    <a:pt x="16954" y="10372"/>
                  </a:lnTo>
                  <a:lnTo>
                    <a:pt x="16970" y="10433"/>
                  </a:lnTo>
                  <a:lnTo>
                    <a:pt x="17112" y="11044"/>
                  </a:lnTo>
                  <a:lnTo>
                    <a:pt x="17118" y="11105"/>
                  </a:lnTo>
                  <a:lnTo>
                    <a:pt x="17123" y="11155"/>
                  </a:lnTo>
                  <a:lnTo>
                    <a:pt x="17123" y="11206"/>
                  </a:lnTo>
                  <a:lnTo>
                    <a:pt x="17118" y="11247"/>
                  </a:lnTo>
                  <a:lnTo>
                    <a:pt x="17107" y="11298"/>
                  </a:lnTo>
                  <a:lnTo>
                    <a:pt x="17096" y="11328"/>
                  </a:lnTo>
                  <a:lnTo>
                    <a:pt x="17079" y="11359"/>
                  </a:lnTo>
                  <a:lnTo>
                    <a:pt x="17063" y="11379"/>
                  </a:lnTo>
                  <a:close/>
                  <a:moveTo>
                    <a:pt x="14713" y="11613"/>
                  </a:moveTo>
                  <a:lnTo>
                    <a:pt x="14199" y="11613"/>
                  </a:lnTo>
                  <a:lnTo>
                    <a:pt x="14172" y="11603"/>
                  </a:lnTo>
                  <a:lnTo>
                    <a:pt x="14139" y="11583"/>
                  </a:lnTo>
                  <a:lnTo>
                    <a:pt x="14095" y="11522"/>
                  </a:lnTo>
                  <a:lnTo>
                    <a:pt x="14073" y="11471"/>
                  </a:lnTo>
                  <a:lnTo>
                    <a:pt x="14057" y="11430"/>
                  </a:lnTo>
                  <a:lnTo>
                    <a:pt x="14046" y="11369"/>
                  </a:lnTo>
                  <a:lnTo>
                    <a:pt x="13877" y="10128"/>
                  </a:lnTo>
                  <a:lnTo>
                    <a:pt x="12844" y="10128"/>
                  </a:lnTo>
                  <a:lnTo>
                    <a:pt x="12685" y="11369"/>
                  </a:lnTo>
                  <a:lnTo>
                    <a:pt x="12680" y="11400"/>
                  </a:lnTo>
                  <a:lnTo>
                    <a:pt x="12674" y="11420"/>
                  </a:lnTo>
                  <a:lnTo>
                    <a:pt x="12658" y="11471"/>
                  </a:lnTo>
                  <a:lnTo>
                    <a:pt x="12641" y="11511"/>
                  </a:lnTo>
                  <a:lnTo>
                    <a:pt x="12620" y="11552"/>
                  </a:lnTo>
                  <a:lnTo>
                    <a:pt x="12592" y="11572"/>
                  </a:lnTo>
                  <a:lnTo>
                    <a:pt x="12565" y="11603"/>
                  </a:lnTo>
                  <a:lnTo>
                    <a:pt x="12532" y="11613"/>
                  </a:lnTo>
                  <a:lnTo>
                    <a:pt x="12024" y="11613"/>
                  </a:lnTo>
                  <a:lnTo>
                    <a:pt x="11991" y="11583"/>
                  </a:lnTo>
                  <a:lnTo>
                    <a:pt x="11969" y="11552"/>
                  </a:lnTo>
                  <a:lnTo>
                    <a:pt x="11947" y="11511"/>
                  </a:lnTo>
                  <a:lnTo>
                    <a:pt x="11942" y="11481"/>
                  </a:lnTo>
                  <a:lnTo>
                    <a:pt x="11936" y="11461"/>
                  </a:lnTo>
                  <a:lnTo>
                    <a:pt x="11931" y="11430"/>
                  </a:lnTo>
                  <a:lnTo>
                    <a:pt x="11931" y="11308"/>
                  </a:lnTo>
                  <a:lnTo>
                    <a:pt x="11936" y="11267"/>
                  </a:lnTo>
                  <a:lnTo>
                    <a:pt x="12860" y="5155"/>
                  </a:lnTo>
                  <a:lnTo>
                    <a:pt x="12871" y="5105"/>
                  </a:lnTo>
                  <a:lnTo>
                    <a:pt x="12876" y="5084"/>
                  </a:lnTo>
                  <a:lnTo>
                    <a:pt x="12887" y="5064"/>
                  </a:lnTo>
                  <a:lnTo>
                    <a:pt x="12909" y="5013"/>
                  </a:lnTo>
                  <a:lnTo>
                    <a:pt x="12931" y="4983"/>
                  </a:lnTo>
                  <a:lnTo>
                    <a:pt x="12958" y="4952"/>
                  </a:lnTo>
                  <a:lnTo>
                    <a:pt x="12986" y="4932"/>
                  </a:lnTo>
                  <a:lnTo>
                    <a:pt x="13019" y="4922"/>
                  </a:lnTo>
                  <a:lnTo>
                    <a:pt x="13046" y="4911"/>
                  </a:lnTo>
                  <a:lnTo>
                    <a:pt x="13658" y="4911"/>
                  </a:lnTo>
                  <a:lnTo>
                    <a:pt x="13713" y="4932"/>
                  </a:lnTo>
                  <a:lnTo>
                    <a:pt x="13745" y="4952"/>
                  </a:lnTo>
                  <a:lnTo>
                    <a:pt x="13767" y="4983"/>
                  </a:lnTo>
                  <a:lnTo>
                    <a:pt x="13795" y="5013"/>
                  </a:lnTo>
                  <a:lnTo>
                    <a:pt x="13811" y="5064"/>
                  </a:lnTo>
                  <a:lnTo>
                    <a:pt x="13822" y="5084"/>
                  </a:lnTo>
                  <a:lnTo>
                    <a:pt x="13827" y="5105"/>
                  </a:lnTo>
                  <a:lnTo>
                    <a:pt x="13844" y="5155"/>
                  </a:lnTo>
                  <a:lnTo>
                    <a:pt x="14833" y="11267"/>
                  </a:lnTo>
                  <a:lnTo>
                    <a:pt x="14839" y="11338"/>
                  </a:lnTo>
                  <a:lnTo>
                    <a:pt x="14839" y="11400"/>
                  </a:lnTo>
                  <a:lnTo>
                    <a:pt x="14833" y="11461"/>
                  </a:lnTo>
                  <a:lnTo>
                    <a:pt x="14828" y="11481"/>
                  </a:lnTo>
                  <a:lnTo>
                    <a:pt x="14822" y="11511"/>
                  </a:lnTo>
                  <a:lnTo>
                    <a:pt x="14817" y="11532"/>
                  </a:lnTo>
                  <a:lnTo>
                    <a:pt x="14795" y="11572"/>
                  </a:lnTo>
                  <a:lnTo>
                    <a:pt x="14778" y="11583"/>
                  </a:lnTo>
                  <a:lnTo>
                    <a:pt x="14768" y="11603"/>
                  </a:lnTo>
                  <a:lnTo>
                    <a:pt x="14751" y="11613"/>
                  </a:lnTo>
                  <a:lnTo>
                    <a:pt x="14713" y="11613"/>
                  </a:lnTo>
                  <a:close/>
                  <a:moveTo>
                    <a:pt x="13428" y="6630"/>
                  </a:moveTo>
                  <a:lnTo>
                    <a:pt x="13412" y="6508"/>
                  </a:lnTo>
                  <a:lnTo>
                    <a:pt x="13401" y="6376"/>
                  </a:lnTo>
                  <a:lnTo>
                    <a:pt x="13379" y="6101"/>
                  </a:lnTo>
                  <a:lnTo>
                    <a:pt x="13363" y="5816"/>
                  </a:lnTo>
                  <a:lnTo>
                    <a:pt x="13346" y="5583"/>
                  </a:lnTo>
                  <a:lnTo>
                    <a:pt x="13336" y="5827"/>
                  </a:lnTo>
                  <a:lnTo>
                    <a:pt x="13319" y="6101"/>
                  </a:lnTo>
                  <a:lnTo>
                    <a:pt x="13297" y="6376"/>
                  </a:lnTo>
                  <a:lnTo>
                    <a:pt x="13270" y="6630"/>
                  </a:lnTo>
                  <a:lnTo>
                    <a:pt x="12991" y="8938"/>
                  </a:lnTo>
                  <a:lnTo>
                    <a:pt x="13718" y="8938"/>
                  </a:lnTo>
                  <a:lnTo>
                    <a:pt x="13428" y="663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83" name="Shape"/>
            <p:cNvSpPr/>
            <p:nvPr/>
          </p:nvSpPr>
          <p:spPr>
            <a:xfrm>
              <a:off x="462749" y="-1"/>
              <a:ext cx="474038" cy="803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7" y="0"/>
                  </a:moveTo>
                  <a:lnTo>
                    <a:pt x="10571" y="271"/>
                  </a:lnTo>
                  <a:lnTo>
                    <a:pt x="10985" y="555"/>
                  </a:lnTo>
                  <a:lnTo>
                    <a:pt x="11421" y="865"/>
                  </a:lnTo>
                  <a:lnTo>
                    <a:pt x="11857" y="1201"/>
                  </a:lnTo>
                  <a:lnTo>
                    <a:pt x="12293" y="1550"/>
                  </a:lnTo>
                  <a:lnTo>
                    <a:pt x="12728" y="1911"/>
                  </a:lnTo>
                  <a:lnTo>
                    <a:pt x="13186" y="2286"/>
                  </a:lnTo>
                  <a:lnTo>
                    <a:pt x="13622" y="2687"/>
                  </a:lnTo>
                  <a:lnTo>
                    <a:pt x="14538" y="3513"/>
                  </a:lnTo>
                  <a:lnTo>
                    <a:pt x="14973" y="3953"/>
                  </a:lnTo>
                  <a:lnTo>
                    <a:pt x="15431" y="4392"/>
                  </a:lnTo>
                  <a:lnTo>
                    <a:pt x="16303" y="5322"/>
                  </a:lnTo>
                  <a:lnTo>
                    <a:pt x="16717" y="5787"/>
                  </a:lnTo>
                  <a:lnTo>
                    <a:pt x="17545" y="6769"/>
                  </a:lnTo>
                  <a:lnTo>
                    <a:pt x="17938" y="7260"/>
                  </a:lnTo>
                  <a:lnTo>
                    <a:pt x="18330" y="7764"/>
                  </a:lnTo>
                  <a:lnTo>
                    <a:pt x="18701" y="8267"/>
                  </a:lnTo>
                  <a:lnTo>
                    <a:pt x="19049" y="8771"/>
                  </a:lnTo>
                  <a:lnTo>
                    <a:pt x="19376" y="9275"/>
                  </a:lnTo>
                  <a:lnTo>
                    <a:pt x="19703" y="9792"/>
                  </a:lnTo>
                  <a:lnTo>
                    <a:pt x="20008" y="10296"/>
                  </a:lnTo>
                  <a:lnTo>
                    <a:pt x="20270" y="10813"/>
                  </a:lnTo>
                  <a:lnTo>
                    <a:pt x="20531" y="11317"/>
                  </a:lnTo>
                  <a:lnTo>
                    <a:pt x="20749" y="11834"/>
                  </a:lnTo>
                  <a:lnTo>
                    <a:pt x="20967" y="12338"/>
                  </a:lnTo>
                  <a:lnTo>
                    <a:pt x="21142" y="12829"/>
                  </a:lnTo>
                  <a:lnTo>
                    <a:pt x="21294" y="13333"/>
                  </a:lnTo>
                  <a:lnTo>
                    <a:pt x="21425" y="13836"/>
                  </a:lnTo>
                  <a:lnTo>
                    <a:pt x="21512" y="14314"/>
                  </a:lnTo>
                  <a:lnTo>
                    <a:pt x="21556" y="14792"/>
                  </a:lnTo>
                  <a:lnTo>
                    <a:pt x="21600" y="15257"/>
                  </a:lnTo>
                  <a:lnTo>
                    <a:pt x="21578" y="15723"/>
                  </a:lnTo>
                  <a:lnTo>
                    <a:pt x="21534" y="16162"/>
                  </a:lnTo>
                  <a:lnTo>
                    <a:pt x="21447" y="16601"/>
                  </a:lnTo>
                  <a:lnTo>
                    <a:pt x="21338" y="17027"/>
                  </a:lnTo>
                  <a:lnTo>
                    <a:pt x="21164" y="17441"/>
                  </a:lnTo>
                  <a:lnTo>
                    <a:pt x="20967" y="17841"/>
                  </a:lnTo>
                  <a:lnTo>
                    <a:pt x="20706" y="18216"/>
                  </a:lnTo>
                  <a:lnTo>
                    <a:pt x="20423" y="18590"/>
                  </a:lnTo>
                  <a:lnTo>
                    <a:pt x="20074" y="18939"/>
                  </a:lnTo>
                  <a:lnTo>
                    <a:pt x="19703" y="19275"/>
                  </a:lnTo>
                  <a:lnTo>
                    <a:pt x="19267" y="19585"/>
                  </a:lnTo>
                  <a:lnTo>
                    <a:pt x="18788" y="19882"/>
                  </a:lnTo>
                  <a:lnTo>
                    <a:pt x="18243" y="20154"/>
                  </a:lnTo>
                  <a:lnTo>
                    <a:pt x="17654" y="20412"/>
                  </a:lnTo>
                  <a:lnTo>
                    <a:pt x="17022" y="20645"/>
                  </a:lnTo>
                  <a:lnTo>
                    <a:pt x="16325" y="20851"/>
                  </a:lnTo>
                  <a:lnTo>
                    <a:pt x="15584" y="21045"/>
                  </a:lnTo>
                  <a:lnTo>
                    <a:pt x="14756" y="21200"/>
                  </a:lnTo>
                  <a:lnTo>
                    <a:pt x="13884" y="21342"/>
                  </a:lnTo>
                  <a:lnTo>
                    <a:pt x="12968" y="21445"/>
                  </a:lnTo>
                  <a:lnTo>
                    <a:pt x="11966" y="21523"/>
                  </a:lnTo>
                  <a:lnTo>
                    <a:pt x="10919" y="21588"/>
                  </a:lnTo>
                  <a:lnTo>
                    <a:pt x="9786" y="21600"/>
                  </a:lnTo>
                  <a:lnTo>
                    <a:pt x="8609" y="21600"/>
                  </a:lnTo>
                  <a:lnTo>
                    <a:pt x="7345" y="21562"/>
                  </a:lnTo>
                  <a:lnTo>
                    <a:pt x="6015" y="21497"/>
                  </a:lnTo>
                  <a:lnTo>
                    <a:pt x="4620" y="21394"/>
                  </a:lnTo>
                  <a:lnTo>
                    <a:pt x="3160" y="21265"/>
                  </a:lnTo>
                  <a:lnTo>
                    <a:pt x="1634" y="21097"/>
                  </a:lnTo>
                  <a:lnTo>
                    <a:pt x="0" y="20890"/>
                  </a:lnTo>
                  <a:lnTo>
                    <a:pt x="1394" y="20825"/>
                  </a:lnTo>
                  <a:lnTo>
                    <a:pt x="2724" y="20761"/>
                  </a:lnTo>
                  <a:lnTo>
                    <a:pt x="3966" y="20657"/>
                  </a:lnTo>
                  <a:lnTo>
                    <a:pt x="5165" y="20541"/>
                  </a:lnTo>
                  <a:lnTo>
                    <a:pt x="6277" y="20399"/>
                  </a:lnTo>
                  <a:lnTo>
                    <a:pt x="7323" y="20244"/>
                  </a:lnTo>
                  <a:lnTo>
                    <a:pt x="8326" y="20076"/>
                  </a:lnTo>
                  <a:lnTo>
                    <a:pt x="9263" y="19882"/>
                  </a:lnTo>
                  <a:lnTo>
                    <a:pt x="10135" y="19663"/>
                  </a:lnTo>
                  <a:lnTo>
                    <a:pt x="10963" y="19443"/>
                  </a:lnTo>
                  <a:lnTo>
                    <a:pt x="11704" y="19198"/>
                  </a:lnTo>
                  <a:lnTo>
                    <a:pt x="12423" y="18939"/>
                  </a:lnTo>
                  <a:lnTo>
                    <a:pt x="13077" y="18668"/>
                  </a:lnTo>
                  <a:lnTo>
                    <a:pt x="13666" y="18371"/>
                  </a:lnTo>
                  <a:lnTo>
                    <a:pt x="14232" y="18074"/>
                  </a:lnTo>
                  <a:lnTo>
                    <a:pt x="14734" y="17764"/>
                  </a:lnTo>
                  <a:lnTo>
                    <a:pt x="15191" y="17428"/>
                  </a:lnTo>
                  <a:lnTo>
                    <a:pt x="15584" y="17092"/>
                  </a:lnTo>
                  <a:lnTo>
                    <a:pt x="15954" y="16743"/>
                  </a:lnTo>
                  <a:lnTo>
                    <a:pt x="16281" y="16381"/>
                  </a:lnTo>
                  <a:lnTo>
                    <a:pt x="16565" y="16020"/>
                  </a:lnTo>
                  <a:lnTo>
                    <a:pt x="16804" y="15632"/>
                  </a:lnTo>
                  <a:lnTo>
                    <a:pt x="17001" y="15245"/>
                  </a:lnTo>
                  <a:lnTo>
                    <a:pt x="17175" y="14857"/>
                  </a:lnTo>
                  <a:lnTo>
                    <a:pt x="17284" y="14456"/>
                  </a:lnTo>
                  <a:lnTo>
                    <a:pt x="17393" y="14043"/>
                  </a:lnTo>
                  <a:lnTo>
                    <a:pt x="17458" y="13617"/>
                  </a:lnTo>
                  <a:lnTo>
                    <a:pt x="17480" y="13203"/>
                  </a:lnTo>
                  <a:lnTo>
                    <a:pt x="17480" y="12777"/>
                  </a:lnTo>
                  <a:lnTo>
                    <a:pt x="17458" y="12351"/>
                  </a:lnTo>
                  <a:lnTo>
                    <a:pt x="17393" y="11912"/>
                  </a:lnTo>
                  <a:lnTo>
                    <a:pt x="17327" y="11485"/>
                  </a:lnTo>
                  <a:lnTo>
                    <a:pt x="17218" y="11046"/>
                  </a:lnTo>
                  <a:lnTo>
                    <a:pt x="16957" y="10166"/>
                  </a:lnTo>
                  <a:lnTo>
                    <a:pt x="16783" y="9727"/>
                  </a:lnTo>
                  <a:lnTo>
                    <a:pt x="16586" y="9288"/>
                  </a:lnTo>
                  <a:lnTo>
                    <a:pt x="16390" y="8862"/>
                  </a:lnTo>
                  <a:lnTo>
                    <a:pt x="16172" y="8422"/>
                  </a:lnTo>
                  <a:lnTo>
                    <a:pt x="15954" y="7996"/>
                  </a:lnTo>
                  <a:lnTo>
                    <a:pt x="15715" y="7557"/>
                  </a:lnTo>
                  <a:lnTo>
                    <a:pt x="15453" y="7131"/>
                  </a:lnTo>
                  <a:lnTo>
                    <a:pt x="15191" y="6717"/>
                  </a:lnTo>
                  <a:lnTo>
                    <a:pt x="14930" y="6291"/>
                  </a:lnTo>
                  <a:lnTo>
                    <a:pt x="14647" y="5890"/>
                  </a:lnTo>
                  <a:lnTo>
                    <a:pt x="14363" y="5477"/>
                  </a:lnTo>
                  <a:lnTo>
                    <a:pt x="13796" y="4689"/>
                  </a:lnTo>
                  <a:lnTo>
                    <a:pt x="13230" y="3940"/>
                  </a:lnTo>
                  <a:lnTo>
                    <a:pt x="12663" y="3216"/>
                  </a:lnTo>
                  <a:lnTo>
                    <a:pt x="11617" y="1924"/>
                  </a:lnTo>
                  <a:lnTo>
                    <a:pt x="10767" y="826"/>
                  </a:lnTo>
                  <a:lnTo>
                    <a:pt x="10418" y="374"/>
                  </a:lnTo>
                  <a:lnTo>
                    <a:pt x="10287" y="180"/>
                  </a:lnTo>
                  <a:lnTo>
                    <a:pt x="10157" y="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84" name="Shape"/>
            <p:cNvSpPr/>
            <p:nvPr/>
          </p:nvSpPr>
          <p:spPr>
            <a:xfrm>
              <a:off x="449205" y="72265"/>
              <a:ext cx="325040" cy="609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12" y="0"/>
                  </a:moveTo>
                  <a:lnTo>
                    <a:pt x="12280" y="562"/>
                  </a:lnTo>
                  <a:lnTo>
                    <a:pt x="13011" y="1210"/>
                  </a:lnTo>
                  <a:lnTo>
                    <a:pt x="13775" y="1909"/>
                  </a:lnTo>
                  <a:lnTo>
                    <a:pt x="14570" y="2659"/>
                  </a:lnTo>
                  <a:lnTo>
                    <a:pt x="15365" y="3460"/>
                  </a:lnTo>
                  <a:lnTo>
                    <a:pt x="16161" y="4313"/>
                  </a:lnTo>
                  <a:lnTo>
                    <a:pt x="16924" y="5182"/>
                  </a:lnTo>
                  <a:lnTo>
                    <a:pt x="17688" y="6103"/>
                  </a:lnTo>
                  <a:lnTo>
                    <a:pt x="18419" y="7040"/>
                  </a:lnTo>
                  <a:lnTo>
                    <a:pt x="18737" y="7518"/>
                  </a:lnTo>
                  <a:lnTo>
                    <a:pt x="19087" y="7995"/>
                  </a:lnTo>
                  <a:lnTo>
                    <a:pt x="19692" y="8950"/>
                  </a:lnTo>
                  <a:lnTo>
                    <a:pt x="19978" y="9444"/>
                  </a:lnTo>
                  <a:lnTo>
                    <a:pt x="20264" y="9922"/>
                  </a:lnTo>
                  <a:lnTo>
                    <a:pt x="20487" y="10416"/>
                  </a:lnTo>
                  <a:lnTo>
                    <a:pt x="20742" y="10893"/>
                  </a:lnTo>
                  <a:lnTo>
                    <a:pt x="20932" y="11388"/>
                  </a:lnTo>
                  <a:lnTo>
                    <a:pt x="21123" y="11865"/>
                  </a:lnTo>
                  <a:lnTo>
                    <a:pt x="21282" y="12342"/>
                  </a:lnTo>
                  <a:lnTo>
                    <a:pt x="21410" y="12820"/>
                  </a:lnTo>
                  <a:lnTo>
                    <a:pt x="21505" y="13280"/>
                  </a:lnTo>
                  <a:lnTo>
                    <a:pt x="21569" y="13757"/>
                  </a:lnTo>
                  <a:lnTo>
                    <a:pt x="21600" y="14218"/>
                  </a:lnTo>
                  <a:lnTo>
                    <a:pt x="21600" y="15104"/>
                  </a:lnTo>
                  <a:lnTo>
                    <a:pt x="21537" y="15564"/>
                  </a:lnTo>
                  <a:lnTo>
                    <a:pt x="21441" y="15991"/>
                  </a:lnTo>
                  <a:lnTo>
                    <a:pt x="21123" y="16809"/>
                  </a:lnTo>
                  <a:lnTo>
                    <a:pt x="20901" y="17201"/>
                  </a:lnTo>
                  <a:lnTo>
                    <a:pt x="20646" y="17593"/>
                  </a:lnTo>
                  <a:lnTo>
                    <a:pt x="20360" y="17968"/>
                  </a:lnTo>
                  <a:lnTo>
                    <a:pt x="20010" y="18326"/>
                  </a:lnTo>
                  <a:lnTo>
                    <a:pt x="19628" y="18667"/>
                  </a:lnTo>
                  <a:lnTo>
                    <a:pt x="19183" y="18991"/>
                  </a:lnTo>
                  <a:lnTo>
                    <a:pt x="18706" y="19298"/>
                  </a:lnTo>
                  <a:lnTo>
                    <a:pt x="18165" y="19605"/>
                  </a:lnTo>
                  <a:lnTo>
                    <a:pt x="17560" y="19878"/>
                  </a:lnTo>
                  <a:lnTo>
                    <a:pt x="16924" y="20133"/>
                  </a:lnTo>
                  <a:lnTo>
                    <a:pt x="16224" y="20372"/>
                  </a:lnTo>
                  <a:lnTo>
                    <a:pt x="15493" y="20594"/>
                  </a:lnTo>
                  <a:lnTo>
                    <a:pt x="14666" y="20798"/>
                  </a:lnTo>
                  <a:lnTo>
                    <a:pt x="13807" y="20986"/>
                  </a:lnTo>
                  <a:lnTo>
                    <a:pt x="12884" y="21139"/>
                  </a:lnTo>
                  <a:lnTo>
                    <a:pt x="11898" y="21276"/>
                  </a:lnTo>
                  <a:lnTo>
                    <a:pt x="10848" y="21395"/>
                  </a:lnTo>
                  <a:lnTo>
                    <a:pt x="9734" y="21480"/>
                  </a:lnTo>
                  <a:lnTo>
                    <a:pt x="8525" y="21548"/>
                  </a:lnTo>
                  <a:lnTo>
                    <a:pt x="7284" y="21582"/>
                  </a:lnTo>
                  <a:lnTo>
                    <a:pt x="5980" y="21600"/>
                  </a:lnTo>
                  <a:lnTo>
                    <a:pt x="4580" y="21582"/>
                  </a:lnTo>
                  <a:lnTo>
                    <a:pt x="3117" y="21531"/>
                  </a:lnTo>
                  <a:lnTo>
                    <a:pt x="1590" y="21463"/>
                  </a:lnTo>
                  <a:lnTo>
                    <a:pt x="0" y="21361"/>
                  </a:lnTo>
                  <a:lnTo>
                    <a:pt x="1367" y="21224"/>
                  </a:lnTo>
                  <a:lnTo>
                    <a:pt x="2640" y="21071"/>
                  </a:lnTo>
                  <a:lnTo>
                    <a:pt x="3881" y="20918"/>
                  </a:lnTo>
                  <a:lnTo>
                    <a:pt x="5058" y="20730"/>
                  </a:lnTo>
                  <a:lnTo>
                    <a:pt x="6139" y="20525"/>
                  </a:lnTo>
                  <a:lnTo>
                    <a:pt x="7189" y="20321"/>
                  </a:lnTo>
                  <a:lnTo>
                    <a:pt x="8175" y="20082"/>
                  </a:lnTo>
                  <a:lnTo>
                    <a:pt x="9098" y="19844"/>
                  </a:lnTo>
                  <a:lnTo>
                    <a:pt x="9956" y="19588"/>
                  </a:lnTo>
                  <a:lnTo>
                    <a:pt x="10752" y="19315"/>
                  </a:lnTo>
                  <a:lnTo>
                    <a:pt x="11516" y="19025"/>
                  </a:lnTo>
                  <a:lnTo>
                    <a:pt x="12216" y="18735"/>
                  </a:lnTo>
                  <a:lnTo>
                    <a:pt x="12852" y="18429"/>
                  </a:lnTo>
                  <a:lnTo>
                    <a:pt x="13457" y="18105"/>
                  </a:lnTo>
                  <a:lnTo>
                    <a:pt x="14029" y="17781"/>
                  </a:lnTo>
                  <a:lnTo>
                    <a:pt x="14984" y="17099"/>
                  </a:lnTo>
                  <a:lnTo>
                    <a:pt x="15397" y="16741"/>
                  </a:lnTo>
                  <a:lnTo>
                    <a:pt x="15747" y="16383"/>
                  </a:lnTo>
                  <a:lnTo>
                    <a:pt x="16097" y="16008"/>
                  </a:lnTo>
                  <a:lnTo>
                    <a:pt x="16383" y="15616"/>
                  </a:lnTo>
                  <a:lnTo>
                    <a:pt x="16638" y="15223"/>
                  </a:lnTo>
                  <a:lnTo>
                    <a:pt x="16829" y="14831"/>
                  </a:lnTo>
                  <a:lnTo>
                    <a:pt x="17020" y="14422"/>
                  </a:lnTo>
                  <a:lnTo>
                    <a:pt x="17179" y="14030"/>
                  </a:lnTo>
                  <a:lnTo>
                    <a:pt x="17370" y="13212"/>
                  </a:lnTo>
                  <a:lnTo>
                    <a:pt x="17401" y="12786"/>
                  </a:lnTo>
                  <a:lnTo>
                    <a:pt x="17433" y="12376"/>
                  </a:lnTo>
                  <a:lnTo>
                    <a:pt x="17433" y="11950"/>
                  </a:lnTo>
                  <a:lnTo>
                    <a:pt x="17401" y="11524"/>
                  </a:lnTo>
                  <a:lnTo>
                    <a:pt x="17274" y="10672"/>
                  </a:lnTo>
                  <a:lnTo>
                    <a:pt x="17147" y="10245"/>
                  </a:lnTo>
                  <a:lnTo>
                    <a:pt x="17051" y="9819"/>
                  </a:lnTo>
                  <a:lnTo>
                    <a:pt x="16924" y="9410"/>
                  </a:lnTo>
                  <a:lnTo>
                    <a:pt x="16765" y="8984"/>
                  </a:lnTo>
                  <a:lnTo>
                    <a:pt x="16574" y="8558"/>
                  </a:lnTo>
                  <a:lnTo>
                    <a:pt x="16224" y="7722"/>
                  </a:lnTo>
                  <a:lnTo>
                    <a:pt x="15556" y="6495"/>
                  </a:lnTo>
                  <a:lnTo>
                    <a:pt x="15334" y="6103"/>
                  </a:lnTo>
                  <a:lnTo>
                    <a:pt x="14856" y="5319"/>
                  </a:lnTo>
                  <a:lnTo>
                    <a:pt x="14379" y="4568"/>
                  </a:lnTo>
                  <a:lnTo>
                    <a:pt x="13902" y="3835"/>
                  </a:lnTo>
                  <a:lnTo>
                    <a:pt x="13457" y="3153"/>
                  </a:lnTo>
                  <a:lnTo>
                    <a:pt x="12598" y="1892"/>
                  </a:lnTo>
                  <a:lnTo>
                    <a:pt x="12248" y="1346"/>
                  </a:lnTo>
                  <a:lnTo>
                    <a:pt x="11962" y="835"/>
                  </a:lnTo>
                  <a:lnTo>
                    <a:pt x="11739" y="392"/>
                  </a:lnTo>
                  <a:lnTo>
                    <a:pt x="11675" y="187"/>
                  </a:lnTo>
                  <a:lnTo>
                    <a:pt x="11612" y="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85" name="Shape"/>
            <p:cNvSpPr/>
            <p:nvPr/>
          </p:nvSpPr>
          <p:spPr>
            <a:xfrm>
              <a:off x="433403" y="171632"/>
              <a:ext cx="223477" cy="42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46" y="0"/>
                  </a:moveTo>
                  <a:lnTo>
                    <a:pt x="14936" y="531"/>
                  </a:lnTo>
                  <a:lnTo>
                    <a:pt x="15579" y="1135"/>
                  </a:lnTo>
                  <a:lnTo>
                    <a:pt x="16268" y="1812"/>
                  </a:lnTo>
                  <a:lnTo>
                    <a:pt x="16590" y="2150"/>
                  </a:lnTo>
                  <a:lnTo>
                    <a:pt x="16912" y="2512"/>
                  </a:lnTo>
                  <a:lnTo>
                    <a:pt x="17601" y="3285"/>
                  </a:lnTo>
                  <a:lnTo>
                    <a:pt x="18199" y="4059"/>
                  </a:lnTo>
                  <a:lnTo>
                    <a:pt x="18842" y="4904"/>
                  </a:lnTo>
                  <a:lnTo>
                    <a:pt x="19118" y="5315"/>
                  </a:lnTo>
                  <a:lnTo>
                    <a:pt x="19669" y="6185"/>
                  </a:lnTo>
                  <a:lnTo>
                    <a:pt x="19899" y="6644"/>
                  </a:lnTo>
                  <a:lnTo>
                    <a:pt x="20405" y="7538"/>
                  </a:lnTo>
                  <a:lnTo>
                    <a:pt x="20588" y="7997"/>
                  </a:lnTo>
                  <a:lnTo>
                    <a:pt x="20772" y="8432"/>
                  </a:lnTo>
                  <a:lnTo>
                    <a:pt x="21140" y="9350"/>
                  </a:lnTo>
                  <a:lnTo>
                    <a:pt x="21278" y="9833"/>
                  </a:lnTo>
                  <a:lnTo>
                    <a:pt x="21554" y="11211"/>
                  </a:lnTo>
                  <a:lnTo>
                    <a:pt x="21600" y="11670"/>
                  </a:lnTo>
                  <a:lnTo>
                    <a:pt x="21600" y="13023"/>
                  </a:lnTo>
                  <a:lnTo>
                    <a:pt x="21324" y="14328"/>
                  </a:lnTo>
                  <a:lnTo>
                    <a:pt x="21186" y="14763"/>
                  </a:lnTo>
                  <a:lnTo>
                    <a:pt x="21002" y="15174"/>
                  </a:lnTo>
                  <a:lnTo>
                    <a:pt x="20542" y="15995"/>
                  </a:lnTo>
                  <a:lnTo>
                    <a:pt x="19899" y="16768"/>
                  </a:lnTo>
                  <a:lnTo>
                    <a:pt x="19577" y="17179"/>
                  </a:lnTo>
                  <a:lnTo>
                    <a:pt x="19164" y="17541"/>
                  </a:lnTo>
                  <a:lnTo>
                    <a:pt x="18704" y="17904"/>
                  </a:lnTo>
                  <a:lnTo>
                    <a:pt x="18245" y="18242"/>
                  </a:lnTo>
                  <a:lnTo>
                    <a:pt x="17739" y="18556"/>
                  </a:lnTo>
                  <a:lnTo>
                    <a:pt x="17142" y="18894"/>
                  </a:lnTo>
                  <a:lnTo>
                    <a:pt x="16544" y="19184"/>
                  </a:lnTo>
                  <a:lnTo>
                    <a:pt x="15901" y="19474"/>
                  </a:lnTo>
                  <a:lnTo>
                    <a:pt x="15211" y="19740"/>
                  </a:lnTo>
                  <a:lnTo>
                    <a:pt x="14476" y="20006"/>
                  </a:lnTo>
                  <a:lnTo>
                    <a:pt x="13649" y="20247"/>
                  </a:lnTo>
                  <a:lnTo>
                    <a:pt x="12822" y="20465"/>
                  </a:lnTo>
                  <a:lnTo>
                    <a:pt x="11948" y="20658"/>
                  </a:lnTo>
                  <a:lnTo>
                    <a:pt x="10983" y="20852"/>
                  </a:lnTo>
                  <a:lnTo>
                    <a:pt x="9972" y="21021"/>
                  </a:lnTo>
                  <a:lnTo>
                    <a:pt x="8961" y="21166"/>
                  </a:lnTo>
                  <a:lnTo>
                    <a:pt x="7858" y="21286"/>
                  </a:lnTo>
                  <a:lnTo>
                    <a:pt x="6663" y="21407"/>
                  </a:lnTo>
                  <a:lnTo>
                    <a:pt x="5468" y="21480"/>
                  </a:lnTo>
                  <a:lnTo>
                    <a:pt x="4182" y="21552"/>
                  </a:lnTo>
                  <a:lnTo>
                    <a:pt x="2849" y="21600"/>
                  </a:lnTo>
                  <a:lnTo>
                    <a:pt x="0" y="21600"/>
                  </a:lnTo>
                  <a:lnTo>
                    <a:pt x="1378" y="21335"/>
                  </a:lnTo>
                  <a:lnTo>
                    <a:pt x="2711" y="21069"/>
                  </a:lnTo>
                  <a:lnTo>
                    <a:pt x="3952" y="20779"/>
                  </a:lnTo>
                  <a:lnTo>
                    <a:pt x="5147" y="20513"/>
                  </a:lnTo>
                  <a:lnTo>
                    <a:pt x="6296" y="20199"/>
                  </a:lnTo>
                  <a:lnTo>
                    <a:pt x="7353" y="19909"/>
                  </a:lnTo>
                  <a:lnTo>
                    <a:pt x="8364" y="19595"/>
                  </a:lnTo>
                  <a:lnTo>
                    <a:pt x="9329" y="19281"/>
                  </a:lnTo>
                  <a:lnTo>
                    <a:pt x="10248" y="18943"/>
                  </a:lnTo>
                  <a:lnTo>
                    <a:pt x="11075" y="18629"/>
                  </a:lnTo>
                  <a:lnTo>
                    <a:pt x="12638" y="17952"/>
                  </a:lnTo>
                  <a:lnTo>
                    <a:pt x="13327" y="17590"/>
                  </a:lnTo>
                  <a:lnTo>
                    <a:pt x="13971" y="17227"/>
                  </a:lnTo>
                  <a:lnTo>
                    <a:pt x="14568" y="16865"/>
                  </a:lnTo>
                  <a:lnTo>
                    <a:pt x="15120" y="16503"/>
                  </a:lnTo>
                  <a:lnTo>
                    <a:pt x="15625" y="16116"/>
                  </a:lnTo>
                  <a:lnTo>
                    <a:pt x="16085" y="15754"/>
                  </a:lnTo>
                  <a:lnTo>
                    <a:pt x="16498" y="15367"/>
                  </a:lnTo>
                  <a:lnTo>
                    <a:pt x="16912" y="15005"/>
                  </a:lnTo>
                  <a:lnTo>
                    <a:pt x="17555" y="14231"/>
                  </a:lnTo>
                  <a:lnTo>
                    <a:pt x="17831" y="13845"/>
                  </a:lnTo>
                  <a:lnTo>
                    <a:pt x="18061" y="13458"/>
                  </a:lnTo>
                  <a:lnTo>
                    <a:pt x="18428" y="12685"/>
                  </a:lnTo>
                  <a:lnTo>
                    <a:pt x="18566" y="12274"/>
                  </a:lnTo>
                  <a:lnTo>
                    <a:pt x="18750" y="11501"/>
                  </a:lnTo>
                  <a:lnTo>
                    <a:pt x="18796" y="11115"/>
                  </a:lnTo>
                  <a:lnTo>
                    <a:pt x="18842" y="10316"/>
                  </a:lnTo>
                  <a:lnTo>
                    <a:pt x="18842" y="9930"/>
                  </a:lnTo>
                  <a:lnTo>
                    <a:pt x="18796" y="9543"/>
                  </a:lnTo>
                  <a:lnTo>
                    <a:pt x="18658" y="8746"/>
                  </a:lnTo>
                  <a:lnTo>
                    <a:pt x="18566" y="8359"/>
                  </a:lnTo>
                  <a:lnTo>
                    <a:pt x="18428" y="7997"/>
                  </a:lnTo>
                  <a:lnTo>
                    <a:pt x="18199" y="7224"/>
                  </a:lnTo>
                  <a:lnTo>
                    <a:pt x="17877" y="6499"/>
                  </a:lnTo>
                  <a:lnTo>
                    <a:pt x="17142" y="5049"/>
                  </a:lnTo>
                  <a:lnTo>
                    <a:pt x="16728" y="4373"/>
                  </a:lnTo>
                  <a:lnTo>
                    <a:pt x="16314" y="3720"/>
                  </a:lnTo>
                  <a:lnTo>
                    <a:pt x="15947" y="3068"/>
                  </a:lnTo>
                  <a:lnTo>
                    <a:pt x="15211" y="1908"/>
                  </a:lnTo>
                  <a:lnTo>
                    <a:pt x="14890" y="1377"/>
                  </a:lnTo>
                  <a:lnTo>
                    <a:pt x="14614" y="869"/>
                  </a:lnTo>
                  <a:lnTo>
                    <a:pt x="14384" y="410"/>
                  </a:lnTo>
                  <a:lnTo>
                    <a:pt x="14246" y="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86" name="Shape"/>
            <p:cNvSpPr/>
            <p:nvPr/>
          </p:nvSpPr>
          <p:spPr>
            <a:xfrm>
              <a:off x="-1" y="216798"/>
              <a:ext cx="474038" cy="803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21" y="21600"/>
                  </a:moveTo>
                  <a:lnTo>
                    <a:pt x="11028" y="21329"/>
                  </a:lnTo>
                  <a:lnTo>
                    <a:pt x="10592" y="21045"/>
                  </a:lnTo>
                  <a:lnTo>
                    <a:pt x="10178" y="20723"/>
                  </a:lnTo>
                  <a:lnTo>
                    <a:pt x="9742" y="20400"/>
                  </a:lnTo>
                  <a:lnTo>
                    <a:pt x="9306" y="20051"/>
                  </a:lnTo>
                  <a:lnTo>
                    <a:pt x="8871" y="19690"/>
                  </a:lnTo>
                  <a:lnTo>
                    <a:pt x="7955" y="18915"/>
                  </a:lnTo>
                  <a:lnTo>
                    <a:pt x="7519" y="18502"/>
                  </a:lnTo>
                  <a:lnTo>
                    <a:pt x="7061" y="18076"/>
                  </a:lnTo>
                  <a:lnTo>
                    <a:pt x="6626" y="17650"/>
                  </a:lnTo>
                  <a:lnTo>
                    <a:pt x="6168" y="17198"/>
                  </a:lnTo>
                  <a:lnTo>
                    <a:pt x="5732" y="16746"/>
                  </a:lnTo>
                  <a:lnTo>
                    <a:pt x="5296" y="16281"/>
                  </a:lnTo>
                  <a:lnTo>
                    <a:pt x="4860" y="15803"/>
                  </a:lnTo>
                  <a:lnTo>
                    <a:pt x="4446" y="15326"/>
                  </a:lnTo>
                  <a:lnTo>
                    <a:pt x="4054" y="14835"/>
                  </a:lnTo>
                  <a:lnTo>
                    <a:pt x="3639" y="14345"/>
                  </a:lnTo>
                  <a:lnTo>
                    <a:pt x="2898" y="13337"/>
                  </a:lnTo>
                  <a:lnTo>
                    <a:pt x="2550" y="12834"/>
                  </a:lnTo>
                  <a:lnTo>
                    <a:pt x="2201" y="12318"/>
                  </a:lnTo>
                  <a:lnTo>
                    <a:pt x="1896" y="11814"/>
                  </a:lnTo>
                  <a:lnTo>
                    <a:pt x="1591" y="11298"/>
                  </a:lnTo>
                  <a:lnTo>
                    <a:pt x="1307" y="10793"/>
                  </a:lnTo>
                  <a:lnTo>
                    <a:pt x="1068" y="10277"/>
                  </a:lnTo>
                  <a:lnTo>
                    <a:pt x="828" y="9773"/>
                  </a:lnTo>
                  <a:lnTo>
                    <a:pt x="632" y="9270"/>
                  </a:lnTo>
                  <a:lnTo>
                    <a:pt x="457" y="8766"/>
                  </a:lnTo>
                  <a:lnTo>
                    <a:pt x="305" y="8275"/>
                  </a:lnTo>
                  <a:lnTo>
                    <a:pt x="174" y="7772"/>
                  </a:lnTo>
                  <a:lnTo>
                    <a:pt x="87" y="7294"/>
                  </a:lnTo>
                  <a:lnTo>
                    <a:pt x="21" y="6816"/>
                  </a:lnTo>
                  <a:lnTo>
                    <a:pt x="0" y="6352"/>
                  </a:lnTo>
                  <a:lnTo>
                    <a:pt x="21" y="5887"/>
                  </a:lnTo>
                  <a:lnTo>
                    <a:pt x="65" y="5435"/>
                  </a:lnTo>
                  <a:lnTo>
                    <a:pt x="152" y="5009"/>
                  </a:lnTo>
                  <a:lnTo>
                    <a:pt x="261" y="4583"/>
                  </a:lnTo>
                  <a:lnTo>
                    <a:pt x="435" y="4170"/>
                  </a:lnTo>
                  <a:lnTo>
                    <a:pt x="632" y="3769"/>
                  </a:lnTo>
                  <a:lnTo>
                    <a:pt x="871" y="3382"/>
                  </a:lnTo>
                  <a:lnTo>
                    <a:pt x="1176" y="3021"/>
                  </a:lnTo>
                  <a:lnTo>
                    <a:pt x="1503" y="2672"/>
                  </a:lnTo>
                  <a:lnTo>
                    <a:pt x="1896" y="2336"/>
                  </a:lnTo>
                  <a:lnTo>
                    <a:pt x="2332" y="2027"/>
                  </a:lnTo>
                  <a:lnTo>
                    <a:pt x="2811" y="1730"/>
                  </a:lnTo>
                  <a:lnTo>
                    <a:pt x="3334" y="1446"/>
                  </a:lnTo>
                  <a:lnTo>
                    <a:pt x="3923" y="1200"/>
                  </a:lnTo>
                  <a:lnTo>
                    <a:pt x="4577" y="968"/>
                  </a:lnTo>
                  <a:lnTo>
                    <a:pt x="5274" y="761"/>
                  </a:lnTo>
                  <a:lnTo>
                    <a:pt x="6015" y="568"/>
                  </a:lnTo>
                  <a:lnTo>
                    <a:pt x="6822" y="413"/>
                  </a:lnTo>
                  <a:lnTo>
                    <a:pt x="7694" y="271"/>
                  </a:lnTo>
                  <a:lnTo>
                    <a:pt x="8631" y="167"/>
                  </a:lnTo>
                  <a:lnTo>
                    <a:pt x="9633" y="77"/>
                  </a:lnTo>
                  <a:lnTo>
                    <a:pt x="10680" y="25"/>
                  </a:lnTo>
                  <a:lnTo>
                    <a:pt x="11791" y="0"/>
                  </a:lnTo>
                  <a:lnTo>
                    <a:pt x="12990" y="12"/>
                  </a:lnTo>
                  <a:lnTo>
                    <a:pt x="14254" y="51"/>
                  </a:lnTo>
                  <a:lnTo>
                    <a:pt x="15584" y="116"/>
                  </a:lnTo>
                  <a:lnTo>
                    <a:pt x="16979" y="219"/>
                  </a:lnTo>
                  <a:lnTo>
                    <a:pt x="18461" y="348"/>
                  </a:lnTo>
                  <a:lnTo>
                    <a:pt x="19987" y="516"/>
                  </a:lnTo>
                  <a:lnTo>
                    <a:pt x="21600" y="723"/>
                  </a:lnTo>
                  <a:lnTo>
                    <a:pt x="20226" y="774"/>
                  </a:lnTo>
                  <a:lnTo>
                    <a:pt x="18897" y="852"/>
                  </a:lnTo>
                  <a:lnTo>
                    <a:pt x="17654" y="955"/>
                  </a:lnTo>
                  <a:lnTo>
                    <a:pt x="16456" y="1071"/>
                  </a:lnTo>
                  <a:lnTo>
                    <a:pt x="15344" y="1200"/>
                  </a:lnTo>
                  <a:lnTo>
                    <a:pt x="14254" y="1368"/>
                  </a:lnTo>
                  <a:lnTo>
                    <a:pt x="13273" y="1536"/>
                  </a:lnTo>
                  <a:lnTo>
                    <a:pt x="12336" y="1730"/>
                  </a:lnTo>
                  <a:lnTo>
                    <a:pt x="11464" y="1936"/>
                  </a:lnTo>
                  <a:lnTo>
                    <a:pt x="10636" y="2169"/>
                  </a:lnTo>
                  <a:lnTo>
                    <a:pt x="9873" y="2414"/>
                  </a:lnTo>
                  <a:lnTo>
                    <a:pt x="9176" y="2672"/>
                  </a:lnTo>
                  <a:lnTo>
                    <a:pt x="8522" y="2943"/>
                  </a:lnTo>
                  <a:lnTo>
                    <a:pt x="7912" y="3227"/>
                  </a:lnTo>
                  <a:lnTo>
                    <a:pt x="7367" y="3537"/>
                  </a:lnTo>
                  <a:lnTo>
                    <a:pt x="6865" y="3847"/>
                  </a:lnTo>
                  <a:lnTo>
                    <a:pt x="6408" y="4170"/>
                  </a:lnTo>
                  <a:lnTo>
                    <a:pt x="5993" y="4518"/>
                  </a:lnTo>
                  <a:lnTo>
                    <a:pt x="5645" y="4867"/>
                  </a:lnTo>
                  <a:lnTo>
                    <a:pt x="5318" y="5216"/>
                  </a:lnTo>
                  <a:lnTo>
                    <a:pt x="5034" y="5590"/>
                  </a:lnTo>
                  <a:lnTo>
                    <a:pt x="4795" y="5964"/>
                  </a:lnTo>
                  <a:lnTo>
                    <a:pt x="4598" y="6352"/>
                  </a:lnTo>
                  <a:lnTo>
                    <a:pt x="4424" y="6752"/>
                  </a:lnTo>
                  <a:lnTo>
                    <a:pt x="4293" y="7152"/>
                  </a:lnTo>
                  <a:lnTo>
                    <a:pt x="4206" y="7565"/>
                  </a:lnTo>
                  <a:lnTo>
                    <a:pt x="4141" y="7991"/>
                  </a:lnTo>
                  <a:lnTo>
                    <a:pt x="4119" y="8405"/>
                  </a:lnTo>
                  <a:lnTo>
                    <a:pt x="4119" y="8831"/>
                  </a:lnTo>
                  <a:lnTo>
                    <a:pt x="4141" y="9257"/>
                  </a:lnTo>
                  <a:lnTo>
                    <a:pt x="4184" y="9683"/>
                  </a:lnTo>
                  <a:lnTo>
                    <a:pt x="4272" y="10122"/>
                  </a:lnTo>
                  <a:lnTo>
                    <a:pt x="4490" y="11001"/>
                  </a:lnTo>
                  <a:lnTo>
                    <a:pt x="4642" y="11427"/>
                  </a:lnTo>
                  <a:lnTo>
                    <a:pt x="4991" y="12305"/>
                  </a:lnTo>
                  <a:lnTo>
                    <a:pt x="5187" y="12744"/>
                  </a:lnTo>
                  <a:lnTo>
                    <a:pt x="5405" y="13183"/>
                  </a:lnTo>
                  <a:lnTo>
                    <a:pt x="5884" y="14035"/>
                  </a:lnTo>
                  <a:lnTo>
                    <a:pt x="6408" y="14887"/>
                  </a:lnTo>
                  <a:lnTo>
                    <a:pt x="6669" y="15300"/>
                  </a:lnTo>
                  <a:lnTo>
                    <a:pt x="6952" y="15713"/>
                  </a:lnTo>
                  <a:lnTo>
                    <a:pt x="7214" y="16113"/>
                  </a:lnTo>
                  <a:lnTo>
                    <a:pt x="7803" y="16901"/>
                  </a:lnTo>
                  <a:lnTo>
                    <a:pt x="8369" y="17663"/>
                  </a:lnTo>
                  <a:lnTo>
                    <a:pt x="8914" y="18373"/>
                  </a:lnTo>
                  <a:lnTo>
                    <a:pt x="9960" y="19677"/>
                  </a:lnTo>
                  <a:lnTo>
                    <a:pt x="10832" y="20761"/>
                  </a:lnTo>
                  <a:lnTo>
                    <a:pt x="11181" y="21213"/>
                  </a:lnTo>
                  <a:lnTo>
                    <a:pt x="11312" y="21420"/>
                  </a:lnTo>
                  <a:lnTo>
                    <a:pt x="11421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87" name="Shape"/>
            <p:cNvSpPr/>
            <p:nvPr/>
          </p:nvSpPr>
          <p:spPr>
            <a:xfrm>
              <a:off x="162526" y="338747"/>
              <a:ext cx="325040" cy="609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91" y="21600"/>
                  </a:moveTo>
                  <a:lnTo>
                    <a:pt x="9293" y="21020"/>
                  </a:lnTo>
                  <a:lnTo>
                    <a:pt x="8563" y="20389"/>
                  </a:lnTo>
                  <a:lnTo>
                    <a:pt x="7834" y="19690"/>
                  </a:lnTo>
                  <a:lnTo>
                    <a:pt x="7041" y="18940"/>
                  </a:lnTo>
                  <a:lnTo>
                    <a:pt x="6248" y="18122"/>
                  </a:lnTo>
                  <a:lnTo>
                    <a:pt x="5455" y="17286"/>
                  </a:lnTo>
                  <a:lnTo>
                    <a:pt x="4313" y="15957"/>
                  </a:lnTo>
                  <a:lnTo>
                    <a:pt x="3933" y="15496"/>
                  </a:lnTo>
                  <a:lnTo>
                    <a:pt x="3203" y="14559"/>
                  </a:lnTo>
                  <a:lnTo>
                    <a:pt x="2854" y="14081"/>
                  </a:lnTo>
                  <a:lnTo>
                    <a:pt x="2537" y="13604"/>
                  </a:lnTo>
                  <a:lnTo>
                    <a:pt x="1903" y="12632"/>
                  </a:lnTo>
                  <a:lnTo>
                    <a:pt x="1617" y="12155"/>
                  </a:lnTo>
                  <a:lnTo>
                    <a:pt x="1363" y="11660"/>
                  </a:lnTo>
                  <a:lnTo>
                    <a:pt x="1110" y="11183"/>
                  </a:lnTo>
                  <a:lnTo>
                    <a:pt x="888" y="10706"/>
                  </a:lnTo>
                  <a:lnTo>
                    <a:pt x="697" y="10211"/>
                  </a:lnTo>
                  <a:lnTo>
                    <a:pt x="507" y="9734"/>
                  </a:lnTo>
                  <a:lnTo>
                    <a:pt x="348" y="9257"/>
                  </a:lnTo>
                  <a:lnTo>
                    <a:pt x="222" y="8779"/>
                  </a:lnTo>
                  <a:lnTo>
                    <a:pt x="126" y="8302"/>
                  </a:lnTo>
                  <a:lnTo>
                    <a:pt x="0" y="7381"/>
                  </a:lnTo>
                  <a:lnTo>
                    <a:pt x="0" y="6938"/>
                  </a:lnTo>
                  <a:lnTo>
                    <a:pt x="31" y="6495"/>
                  </a:lnTo>
                  <a:lnTo>
                    <a:pt x="95" y="6035"/>
                  </a:lnTo>
                  <a:lnTo>
                    <a:pt x="190" y="5608"/>
                  </a:lnTo>
                  <a:lnTo>
                    <a:pt x="317" y="5182"/>
                  </a:lnTo>
                  <a:lnTo>
                    <a:pt x="507" y="4790"/>
                  </a:lnTo>
                  <a:lnTo>
                    <a:pt x="697" y="4381"/>
                  </a:lnTo>
                  <a:lnTo>
                    <a:pt x="951" y="4006"/>
                  </a:lnTo>
                  <a:lnTo>
                    <a:pt x="1268" y="3631"/>
                  </a:lnTo>
                  <a:lnTo>
                    <a:pt x="1617" y="3273"/>
                  </a:lnTo>
                  <a:lnTo>
                    <a:pt x="1998" y="2932"/>
                  </a:lnTo>
                  <a:lnTo>
                    <a:pt x="2442" y="2608"/>
                  </a:lnTo>
                  <a:lnTo>
                    <a:pt x="2918" y="2284"/>
                  </a:lnTo>
                  <a:lnTo>
                    <a:pt x="3457" y="1994"/>
                  </a:lnTo>
                  <a:lnTo>
                    <a:pt x="4028" y="1721"/>
                  </a:lnTo>
                  <a:lnTo>
                    <a:pt x="4694" y="1449"/>
                  </a:lnTo>
                  <a:lnTo>
                    <a:pt x="5360" y="1210"/>
                  </a:lnTo>
                  <a:lnTo>
                    <a:pt x="6121" y="988"/>
                  </a:lnTo>
                  <a:lnTo>
                    <a:pt x="6946" y="784"/>
                  </a:lnTo>
                  <a:lnTo>
                    <a:pt x="7802" y="613"/>
                  </a:lnTo>
                  <a:lnTo>
                    <a:pt x="8722" y="460"/>
                  </a:lnTo>
                  <a:lnTo>
                    <a:pt x="9705" y="323"/>
                  </a:lnTo>
                  <a:lnTo>
                    <a:pt x="10784" y="204"/>
                  </a:lnTo>
                  <a:lnTo>
                    <a:pt x="11895" y="119"/>
                  </a:lnTo>
                  <a:lnTo>
                    <a:pt x="13068" y="51"/>
                  </a:lnTo>
                  <a:lnTo>
                    <a:pt x="14337" y="17"/>
                  </a:lnTo>
                  <a:lnTo>
                    <a:pt x="15638" y="0"/>
                  </a:lnTo>
                  <a:lnTo>
                    <a:pt x="17033" y="17"/>
                  </a:lnTo>
                  <a:lnTo>
                    <a:pt x="18460" y="51"/>
                  </a:lnTo>
                  <a:lnTo>
                    <a:pt x="19983" y="136"/>
                  </a:lnTo>
                  <a:lnTo>
                    <a:pt x="21600" y="238"/>
                  </a:lnTo>
                  <a:lnTo>
                    <a:pt x="20237" y="358"/>
                  </a:lnTo>
                  <a:lnTo>
                    <a:pt x="18936" y="511"/>
                  </a:lnTo>
                  <a:lnTo>
                    <a:pt x="17731" y="681"/>
                  </a:lnTo>
                  <a:lnTo>
                    <a:pt x="16557" y="869"/>
                  </a:lnTo>
                  <a:lnTo>
                    <a:pt x="15447" y="1074"/>
                  </a:lnTo>
                  <a:lnTo>
                    <a:pt x="14432" y="1278"/>
                  </a:lnTo>
                  <a:lnTo>
                    <a:pt x="13449" y="1517"/>
                  </a:lnTo>
                  <a:lnTo>
                    <a:pt x="12529" y="1755"/>
                  </a:lnTo>
                  <a:lnTo>
                    <a:pt x="11673" y="2011"/>
                  </a:lnTo>
                  <a:lnTo>
                    <a:pt x="10848" y="2284"/>
                  </a:lnTo>
                  <a:lnTo>
                    <a:pt x="10086" y="2557"/>
                  </a:lnTo>
                  <a:lnTo>
                    <a:pt x="9388" y="2864"/>
                  </a:lnTo>
                  <a:lnTo>
                    <a:pt x="8722" y="3170"/>
                  </a:lnTo>
                  <a:lnTo>
                    <a:pt x="8119" y="3477"/>
                  </a:lnTo>
                  <a:lnTo>
                    <a:pt x="7580" y="3818"/>
                  </a:lnTo>
                  <a:lnTo>
                    <a:pt x="7073" y="4142"/>
                  </a:lnTo>
                  <a:lnTo>
                    <a:pt x="6629" y="4500"/>
                  </a:lnTo>
                  <a:lnTo>
                    <a:pt x="6216" y="4858"/>
                  </a:lnTo>
                  <a:lnTo>
                    <a:pt x="5836" y="5216"/>
                  </a:lnTo>
                  <a:lnTo>
                    <a:pt x="5518" y="5591"/>
                  </a:lnTo>
                  <a:lnTo>
                    <a:pt x="5233" y="5966"/>
                  </a:lnTo>
                  <a:lnTo>
                    <a:pt x="4979" y="6376"/>
                  </a:lnTo>
                  <a:lnTo>
                    <a:pt x="4757" y="6768"/>
                  </a:lnTo>
                  <a:lnTo>
                    <a:pt x="4599" y="7160"/>
                  </a:lnTo>
                  <a:lnTo>
                    <a:pt x="4440" y="7569"/>
                  </a:lnTo>
                  <a:lnTo>
                    <a:pt x="4250" y="8387"/>
                  </a:lnTo>
                  <a:lnTo>
                    <a:pt x="4218" y="8796"/>
                  </a:lnTo>
                  <a:lnTo>
                    <a:pt x="4186" y="9223"/>
                  </a:lnTo>
                  <a:lnTo>
                    <a:pt x="4186" y="9649"/>
                  </a:lnTo>
                  <a:lnTo>
                    <a:pt x="4218" y="10075"/>
                  </a:lnTo>
                  <a:lnTo>
                    <a:pt x="4281" y="10484"/>
                  </a:lnTo>
                  <a:lnTo>
                    <a:pt x="4345" y="10910"/>
                  </a:lnTo>
                  <a:lnTo>
                    <a:pt x="4440" y="11337"/>
                  </a:lnTo>
                  <a:lnTo>
                    <a:pt x="4694" y="12189"/>
                  </a:lnTo>
                  <a:lnTo>
                    <a:pt x="5011" y="13041"/>
                  </a:lnTo>
                  <a:lnTo>
                    <a:pt x="5392" y="13877"/>
                  </a:lnTo>
                  <a:lnTo>
                    <a:pt x="5614" y="14286"/>
                  </a:lnTo>
                  <a:lnTo>
                    <a:pt x="5804" y="14695"/>
                  </a:lnTo>
                  <a:lnTo>
                    <a:pt x="6026" y="15104"/>
                  </a:lnTo>
                  <a:lnTo>
                    <a:pt x="6248" y="15496"/>
                  </a:lnTo>
                  <a:lnTo>
                    <a:pt x="6724" y="16280"/>
                  </a:lnTo>
                  <a:lnTo>
                    <a:pt x="7199" y="17031"/>
                  </a:lnTo>
                  <a:lnTo>
                    <a:pt x="7707" y="17747"/>
                  </a:lnTo>
                  <a:lnTo>
                    <a:pt x="8151" y="18446"/>
                  </a:lnTo>
                  <a:lnTo>
                    <a:pt x="9007" y="19690"/>
                  </a:lnTo>
                  <a:lnTo>
                    <a:pt x="9356" y="20253"/>
                  </a:lnTo>
                  <a:lnTo>
                    <a:pt x="9642" y="20764"/>
                  </a:lnTo>
                  <a:lnTo>
                    <a:pt x="9864" y="21207"/>
                  </a:lnTo>
                  <a:lnTo>
                    <a:pt x="9927" y="21412"/>
                  </a:lnTo>
                  <a:lnTo>
                    <a:pt x="9991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88" name="Shape"/>
            <p:cNvSpPr/>
            <p:nvPr/>
          </p:nvSpPr>
          <p:spPr>
            <a:xfrm>
              <a:off x="277649" y="420047"/>
              <a:ext cx="225734" cy="429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3" y="21600"/>
                  </a:moveTo>
                  <a:lnTo>
                    <a:pt x="6741" y="21045"/>
                  </a:lnTo>
                  <a:lnTo>
                    <a:pt x="6099" y="20441"/>
                  </a:lnTo>
                  <a:lnTo>
                    <a:pt x="5411" y="19788"/>
                  </a:lnTo>
                  <a:lnTo>
                    <a:pt x="5090" y="19426"/>
                  </a:lnTo>
                  <a:lnTo>
                    <a:pt x="4723" y="19064"/>
                  </a:lnTo>
                  <a:lnTo>
                    <a:pt x="4081" y="18315"/>
                  </a:lnTo>
                  <a:lnTo>
                    <a:pt x="3393" y="17517"/>
                  </a:lnTo>
                  <a:lnTo>
                    <a:pt x="2797" y="16696"/>
                  </a:lnTo>
                  <a:lnTo>
                    <a:pt x="2522" y="16261"/>
                  </a:lnTo>
                  <a:lnTo>
                    <a:pt x="2247" y="15850"/>
                  </a:lnTo>
                  <a:lnTo>
                    <a:pt x="1971" y="15391"/>
                  </a:lnTo>
                  <a:lnTo>
                    <a:pt x="1696" y="14956"/>
                  </a:lnTo>
                  <a:lnTo>
                    <a:pt x="1238" y="14062"/>
                  </a:lnTo>
                  <a:lnTo>
                    <a:pt x="1054" y="13603"/>
                  </a:lnTo>
                  <a:lnTo>
                    <a:pt x="825" y="13144"/>
                  </a:lnTo>
                  <a:lnTo>
                    <a:pt x="642" y="12685"/>
                  </a:lnTo>
                  <a:lnTo>
                    <a:pt x="229" y="11308"/>
                  </a:lnTo>
                  <a:lnTo>
                    <a:pt x="91" y="10389"/>
                  </a:lnTo>
                  <a:lnTo>
                    <a:pt x="0" y="9471"/>
                  </a:lnTo>
                  <a:lnTo>
                    <a:pt x="0" y="9036"/>
                  </a:lnTo>
                  <a:lnTo>
                    <a:pt x="45" y="8577"/>
                  </a:lnTo>
                  <a:lnTo>
                    <a:pt x="91" y="8142"/>
                  </a:lnTo>
                  <a:lnTo>
                    <a:pt x="183" y="7683"/>
                  </a:lnTo>
                  <a:lnTo>
                    <a:pt x="321" y="7272"/>
                  </a:lnTo>
                  <a:lnTo>
                    <a:pt x="458" y="6837"/>
                  </a:lnTo>
                  <a:lnTo>
                    <a:pt x="642" y="6402"/>
                  </a:lnTo>
                  <a:lnTo>
                    <a:pt x="871" y="5991"/>
                  </a:lnTo>
                  <a:lnTo>
                    <a:pt x="1100" y="5605"/>
                  </a:lnTo>
                  <a:lnTo>
                    <a:pt x="1375" y="5194"/>
                  </a:lnTo>
                  <a:lnTo>
                    <a:pt x="1696" y="4808"/>
                  </a:lnTo>
                  <a:lnTo>
                    <a:pt x="2063" y="4421"/>
                  </a:lnTo>
                  <a:lnTo>
                    <a:pt x="2889" y="3696"/>
                  </a:lnTo>
                  <a:lnTo>
                    <a:pt x="3393" y="3358"/>
                  </a:lnTo>
                  <a:lnTo>
                    <a:pt x="3943" y="3020"/>
                  </a:lnTo>
                  <a:lnTo>
                    <a:pt x="4494" y="2706"/>
                  </a:lnTo>
                  <a:lnTo>
                    <a:pt x="5778" y="2126"/>
                  </a:lnTo>
                  <a:lnTo>
                    <a:pt x="6466" y="1860"/>
                  </a:lnTo>
                  <a:lnTo>
                    <a:pt x="7199" y="1594"/>
                  </a:lnTo>
                  <a:lnTo>
                    <a:pt x="7979" y="1353"/>
                  </a:lnTo>
                  <a:lnTo>
                    <a:pt x="9722" y="918"/>
                  </a:lnTo>
                  <a:lnTo>
                    <a:pt x="11648" y="579"/>
                  </a:lnTo>
                  <a:lnTo>
                    <a:pt x="12703" y="434"/>
                  </a:lnTo>
                  <a:lnTo>
                    <a:pt x="13803" y="289"/>
                  </a:lnTo>
                  <a:lnTo>
                    <a:pt x="14950" y="193"/>
                  </a:lnTo>
                  <a:lnTo>
                    <a:pt x="16188" y="96"/>
                  </a:lnTo>
                  <a:lnTo>
                    <a:pt x="17472" y="48"/>
                  </a:lnTo>
                  <a:lnTo>
                    <a:pt x="18802" y="0"/>
                  </a:lnTo>
                  <a:lnTo>
                    <a:pt x="21600" y="0"/>
                  </a:lnTo>
                  <a:lnTo>
                    <a:pt x="20224" y="265"/>
                  </a:lnTo>
                  <a:lnTo>
                    <a:pt x="17656" y="797"/>
                  </a:lnTo>
                  <a:lnTo>
                    <a:pt x="15363" y="1377"/>
                  </a:lnTo>
                  <a:lnTo>
                    <a:pt x="14308" y="1691"/>
                  </a:lnTo>
                  <a:lnTo>
                    <a:pt x="13299" y="2005"/>
                  </a:lnTo>
                  <a:lnTo>
                    <a:pt x="12336" y="2319"/>
                  </a:lnTo>
                  <a:lnTo>
                    <a:pt x="11419" y="2633"/>
                  </a:lnTo>
                  <a:lnTo>
                    <a:pt x="9768" y="3310"/>
                  </a:lnTo>
                  <a:lnTo>
                    <a:pt x="9034" y="3648"/>
                  </a:lnTo>
                  <a:lnTo>
                    <a:pt x="7704" y="4348"/>
                  </a:lnTo>
                  <a:lnTo>
                    <a:pt x="7108" y="4735"/>
                  </a:lnTo>
                  <a:lnTo>
                    <a:pt x="6557" y="5097"/>
                  </a:lnTo>
                  <a:lnTo>
                    <a:pt x="6053" y="5460"/>
                  </a:lnTo>
                  <a:lnTo>
                    <a:pt x="5594" y="5846"/>
                  </a:lnTo>
                  <a:lnTo>
                    <a:pt x="5136" y="6209"/>
                  </a:lnTo>
                  <a:lnTo>
                    <a:pt x="4769" y="6595"/>
                  </a:lnTo>
                  <a:lnTo>
                    <a:pt x="4127" y="7369"/>
                  </a:lnTo>
                  <a:lnTo>
                    <a:pt x="3852" y="7755"/>
                  </a:lnTo>
                  <a:lnTo>
                    <a:pt x="3622" y="8142"/>
                  </a:lnTo>
                  <a:lnTo>
                    <a:pt x="3347" y="8528"/>
                  </a:lnTo>
                  <a:lnTo>
                    <a:pt x="3072" y="9302"/>
                  </a:lnTo>
                  <a:lnTo>
                    <a:pt x="2935" y="9712"/>
                  </a:lnTo>
                  <a:lnTo>
                    <a:pt x="2843" y="10099"/>
                  </a:lnTo>
                  <a:lnTo>
                    <a:pt x="2797" y="10485"/>
                  </a:lnTo>
                  <a:lnTo>
                    <a:pt x="2797" y="11670"/>
                  </a:lnTo>
                  <a:lnTo>
                    <a:pt x="2843" y="12057"/>
                  </a:lnTo>
                  <a:lnTo>
                    <a:pt x="2980" y="12830"/>
                  </a:lnTo>
                  <a:lnTo>
                    <a:pt x="3164" y="13603"/>
                  </a:lnTo>
                  <a:lnTo>
                    <a:pt x="3439" y="14352"/>
                  </a:lnTo>
                  <a:lnTo>
                    <a:pt x="3806" y="15101"/>
                  </a:lnTo>
                  <a:lnTo>
                    <a:pt x="4173" y="15826"/>
                  </a:lnTo>
                  <a:lnTo>
                    <a:pt x="4540" y="16527"/>
                  </a:lnTo>
                  <a:lnTo>
                    <a:pt x="4952" y="17227"/>
                  </a:lnTo>
                  <a:lnTo>
                    <a:pt x="5319" y="17880"/>
                  </a:lnTo>
                  <a:lnTo>
                    <a:pt x="5732" y="18508"/>
                  </a:lnTo>
                  <a:lnTo>
                    <a:pt x="6466" y="19692"/>
                  </a:lnTo>
                  <a:lnTo>
                    <a:pt x="6787" y="20223"/>
                  </a:lnTo>
                  <a:lnTo>
                    <a:pt x="7062" y="20731"/>
                  </a:lnTo>
                  <a:lnTo>
                    <a:pt x="7245" y="21190"/>
                  </a:lnTo>
                  <a:lnTo>
                    <a:pt x="7383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89" name="Shape"/>
            <p:cNvSpPr/>
            <p:nvPr/>
          </p:nvSpPr>
          <p:spPr>
            <a:xfrm>
              <a:off x="1871313" y="742988"/>
              <a:ext cx="22575" cy="76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960" y="21600"/>
                  </a:moveTo>
                  <a:lnTo>
                    <a:pt x="9504" y="21326"/>
                  </a:lnTo>
                  <a:lnTo>
                    <a:pt x="8208" y="21189"/>
                  </a:lnTo>
                  <a:lnTo>
                    <a:pt x="6479" y="20369"/>
                  </a:lnTo>
                  <a:lnTo>
                    <a:pt x="6047" y="19822"/>
                  </a:lnTo>
                  <a:lnTo>
                    <a:pt x="5183" y="18455"/>
                  </a:lnTo>
                  <a:lnTo>
                    <a:pt x="5183" y="5605"/>
                  </a:lnTo>
                  <a:lnTo>
                    <a:pt x="0" y="5605"/>
                  </a:lnTo>
                  <a:lnTo>
                    <a:pt x="0" y="4237"/>
                  </a:lnTo>
                  <a:lnTo>
                    <a:pt x="5615" y="4237"/>
                  </a:lnTo>
                  <a:lnTo>
                    <a:pt x="7776" y="0"/>
                  </a:lnTo>
                  <a:lnTo>
                    <a:pt x="10800" y="0"/>
                  </a:lnTo>
                  <a:lnTo>
                    <a:pt x="10800" y="4237"/>
                  </a:lnTo>
                  <a:lnTo>
                    <a:pt x="20304" y="4237"/>
                  </a:lnTo>
                  <a:lnTo>
                    <a:pt x="20304" y="5605"/>
                  </a:lnTo>
                  <a:lnTo>
                    <a:pt x="10800" y="5605"/>
                  </a:lnTo>
                  <a:lnTo>
                    <a:pt x="10800" y="19412"/>
                  </a:lnTo>
                  <a:lnTo>
                    <a:pt x="11664" y="19822"/>
                  </a:lnTo>
                  <a:lnTo>
                    <a:pt x="12528" y="20096"/>
                  </a:lnTo>
                  <a:lnTo>
                    <a:pt x="21168" y="20096"/>
                  </a:lnTo>
                  <a:lnTo>
                    <a:pt x="21600" y="20916"/>
                  </a:lnTo>
                  <a:lnTo>
                    <a:pt x="19440" y="21189"/>
                  </a:lnTo>
                  <a:lnTo>
                    <a:pt x="17712" y="21326"/>
                  </a:lnTo>
                  <a:lnTo>
                    <a:pt x="15552" y="21463"/>
                  </a:lnTo>
                  <a:lnTo>
                    <a:pt x="12960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90" name="Shape"/>
            <p:cNvSpPr/>
            <p:nvPr/>
          </p:nvSpPr>
          <p:spPr>
            <a:xfrm>
              <a:off x="1828424" y="756538"/>
              <a:ext cx="31604" cy="6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70" y="850"/>
                  </a:moveTo>
                  <a:lnTo>
                    <a:pt x="8059" y="510"/>
                  </a:lnTo>
                  <a:lnTo>
                    <a:pt x="9349" y="340"/>
                  </a:lnTo>
                  <a:lnTo>
                    <a:pt x="10961" y="170"/>
                  </a:lnTo>
                  <a:lnTo>
                    <a:pt x="12895" y="0"/>
                  </a:lnTo>
                  <a:lnTo>
                    <a:pt x="14829" y="170"/>
                  </a:lnTo>
                  <a:lnTo>
                    <a:pt x="16441" y="340"/>
                  </a:lnTo>
                  <a:lnTo>
                    <a:pt x="17731" y="680"/>
                  </a:lnTo>
                  <a:lnTo>
                    <a:pt x="19665" y="1700"/>
                  </a:lnTo>
                  <a:lnTo>
                    <a:pt x="20955" y="3061"/>
                  </a:lnTo>
                  <a:lnTo>
                    <a:pt x="21277" y="3741"/>
                  </a:lnTo>
                  <a:lnTo>
                    <a:pt x="21277" y="4422"/>
                  </a:lnTo>
                  <a:lnTo>
                    <a:pt x="21600" y="5952"/>
                  </a:lnTo>
                  <a:lnTo>
                    <a:pt x="21600" y="21600"/>
                  </a:lnTo>
                  <a:lnTo>
                    <a:pt x="17408" y="21600"/>
                  </a:lnTo>
                  <a:lnTo>
                    <a:pt x="17408" y="4081"/>
                  </a:lnTo>
                  <a:lnTo>
                    <a:pt x="17086" y="3401"/>
                  </a:lnTo>
                  <a:lnTo>
                    <a:pt x="16764" y="2891"/>
                  </a:lnTo>
                  <a:lnTo>
                    <a:pt x="16119" y="2551"/>
                  </a:lnTo>
                  <a:lnTo>
                    <a:pt x="15152" y="2211"/>
                  </a:lnTo>
                  <a:lnTo>
                    <a:pt x="13217" y="1870"/>
                  </a:lnTo>
                  <a:lnTo>
                    <a:pt x="10961" y="1870"/>
                  </a:lnTo>
                  <a:lnTo>
                    <a:pt x="9671" y="2040"/>
                  </a:lnTo>
                  <a:lnTo>
                    <a:pt x="8704" y="2040"/>
                  </a:lnTo>
                  <a:lnTo>
                    <a:pt x="7737" y="2381"/>
                  </a:lnTo>
                  <a:lnTo>
                    <a:pt x="5802" y="2891"/>
                  </a:lnTo>
                  <a:lnTo>
                    <a:pt x="4191" y="3571"/>
                  </a:lnTo>
                  <a:lnTo>
                    <a:pt x="4191" y="21600"/>
                  </a:lnTo>
                  <a:lnTo>
                    <a:pt x="0" y="21600"/>
                  </a:lnTo>
                  <a:lnTo>
                    <a:pt x="0" y="510"/>
                  </a:lnTo>
                  <a:lnTo>
                    <a:pt x="1934" y="510"/>
                  </a:lnTo>
                  <a:lnTo>
                    <a:pt x="3868" y="2721"/>
                  </a:lnTo>
                  <a:lnTo>
                    <a:pt x="6770" y="85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91" name="Shape"/>
            <p:cNvSpPr/>
            <p:nvPr/>
          </p:nvSpPr>
          <p:spPr>
            <a:xfrm>
              <a:off x="1715558" y="756538"/>
              <a:ext cx="56435" cy="6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92" y="850"/>
                  </a:moveTo>
                  <a:lnTo>
                    <a:pt x="13846" y="510"/>
                  </a:lnTo>
                  <a:lnTo>
                    <a:pt x="15692" y="170"/>
                  </a:lnTo>
                  <a:lnTo>
                    <a:pt x="16799" y="0"/>
                  </a:lnTo>
                  <a:lnTo>
                    <a:pt x="18646" y="340"/>
                  </a:lnTo>
                  <a:lnTo>
                    <a:pt x="19384" y="680"/>
                  </a:lnTo>
                  <a:lnTo>
                    <a:pt x="20492" y="1700"/>
                  </a:lnTo>
                  <a:lnTo>
                    <a:pt x="21230" y="3061"/>
                  </a:lnTo>
                  <a:lnTo>
                    <a:pt x="21415" y="3741"/>
                  </a:lnTo>
                  <a:lnTo>
                    <a:pt x="21415" y="4422"/>
                  </a:lnTo>
                  <a:lnTo>
                    <a:pt x="21600" y="5952"/>
                  </a:lnTo>
                  <a:lnTo>
                    <a:pt x="21600" y="21600"/>
                  </a:lnTo>
                  <a:lnTo>
                    <a:pt x="19200" y="21600"/>
                  </a:lnTo>
                  <a:lnTo>
                    <a:pt x="19200" y="4081"/>
                  </a:lnTo>
                  <a:lnTo>
                    <a:pt x="19015" y="3401"/>
                  </a:lnTo>
                  <a:lnTo>
                    <a:pt x="18830" y="2891"/>
                  </a:lnTo>
                  <a:lnTo>
                    <a:pt x="18092" y="2211"/>
                  </a:lnTo>
                  <a:lnTo>
                    <a:pt x="16984" y="1870"/>
                  </a:lnTo>
                  <a:lnTo>
                    <a:pt x="15692" y="1870"/>
                  </a:lnTo>
                  <a:lnTo>
                    <a:pt x="14953" y="2040"/>
                  </a:lnTo>
                  <a:lnTo>
                    <a:pt x="14399" y="2040"/>
                  </a:lnTo>
                  <a:lnTo>
                    <a:pt x="13846" y="2381"/>
                  </a:lnTo>
                  <a:lnTo>
                    <a:pt x="11999" y="3401"/>
                  </a:lnTo>
                  <a:lnTo>
                    <a:pt x="11999" y="21600"/>
                  </a:lnTo>
                  <a:lnTo>
                    <a:pt x="9600" y="21600"/>
                  </a:lnTo>
                  <a:lnTo>
                    <a:pt x="9600" y="4081"/>
                  </a:lnTo>
                  <a:lnTo>
                    <a:pt x="9415" y="3401"/>
                  </a:lnTo>
                  <a:lnTo>
                    <a:pt x="9230" y="3231"/>
                  </a:lnTo>
                  <a:lnTo>
                    <a:pt x="9230" y="2891"/>
                  </a:lnTo>
                  <a:lnTo>
                    <a:pt x="8861" y="2551"/>
                  </a:lnTo>
                  <a:lnTo>
                    <a:pt x="8307" y="2211"/>
                  </a:lnTo>
                  <a:lnTo>
                    <a:pt x="7938" y="2040"/>
                  </a:lnTo>
                  <a:lnTo>
                    <a:pt x="7384" y="1870"/>
                  </a:lnTo>
                  <a:lnTo>
                    <a:pt x="5353" y="1870"/>
                  </a:lnTo>
                  <a:lnTo>
                    <a:pt x="4246" y="2211"/>
                  </a:lnTo>
                  <a:lnTo>
                    <a:pt x="3323" y="2721"/>
                  </a:lnTo>
                  <a:lnTo>
                    <a:pt x="2399" y="3401"/>
                  </a:lnTo>
                  <a:lnTo>
                    <a:pt x="2399" y="21600"/>
                  </a:lnTo>
                  <a:lnTo>
                    <a:pt x="0" y="21600"/>
                  </a:lnTo>
                  <a:lnTo>
                    <a:pt x="0" y="510"/>
                  </a:lnTo>
                  <a:lnTo>
                    <a:pt x="1107" y="510"/>
                  </a:lnTo>
                  <a:lnTo>
                    <a:pt x="2215" y="2551"/>
                  </a:lnTo>
                  <a:lnTo>
                    <a:pt x="3692" y="850"/>
                  </a:lnTo>
                  <a:lnTo>
                    <a:pt x="5169" y="340"/>
                  </a:lnTo>
                  <a:lnTo>
                    <a:pt x="6092" y="170"/>
                  </a:lnTo>
                  <a:lnTo>
                    <a:pt x="7199" y="0"/>
                  </a:lnTo>
                  <a:lnTo>
                    <a:pt x="8123" y="170"/>
                  </a:lnTo>
                  <a:lnTo>
                    <a:pt x="8861" y="170"/>
                  </a:lnTo>
                  <a:lnTo>
                    <a:pt x="10338" y="850"/>
                  </a:lnTo>
                  <a:lnTo>
                    <a:pt x="11630" y="2721"/>
                  </a:lnTo>
                  <a:lnTo>
                    <a:pt x="13292" y="85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92" name="Shape"/>
            <p:cNvSpPr/>
            <p:nvPr/>
          </p:nvSpPr>
          <p:spPr>
            <a:xfrm>
              <a:off x="1681699" y="742988"/>
              <a:ext cx="22575" cy="76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392" y="21600"/>
                  </a:moveTo>
                  <a:lnTo>
                    <a:pt x="11232" y="21463"/>
                  </a:lnTo>
                  <a:lnTo>
                    <a:pt x="8640" y="21189"/>
                  </a:lnTo>
                  <a:lnTo>
                    <a:pt x="7344" y="20779"/>
                  </a:lnTo>
                  <a:lnTo>
                    <a:pt x="6479" y="20369"/>
                  </a:lnTo>
                  <a:lnTo>
                    <a:pt x="6047" y="19822"/>
                  </a:lnTo>
                  <a:lnTo>
                    <a:pt x="5615" y="19139"/>
                  </a:lnTo>
                  <a:lnTo>
                    <a:pt x="5615" y="5605"/>
                  </a:lnTo>
                  <a:lnTo>
                    <a:pt x="0" y="5605"/>
                  </a:lnTo>
                  <a:lnTo>
                    <a:pt x="0" y="4237"/>
                  </a:lnTo>
                  <a:lnTo>
                    <a:pt x="5615" y="4237"/>
                  </a:lnTo>
                  <a:lnTo>
                    <a:pt x="8208" y="0"/>
                  </a:lnTo>
                  <a:lnTo>
                    <a:pt x="10800" y="0"/>
                  </a:lnTo>
                  <a:lnTo>
                    <a:pt x="10800" y="4237"/>
                  </a:lnTo>
                  <a:lnTo>
                    <a:pt x="20736" y="4237"/>
                  </a:lnTo>
                  <a:lnTo>
                    <a:pt x="20736" y="5605"/>
                  </a:lnTo>
                  <a:lnTo>
                    <a:pt x="10800" y="5605"/>
                  </a:lnTo>
                  <a:lnTo>
                    <a:pt x="10800" y="19412"/>
                  </a:lnTo>
                  <a:lnTo>
                    <a:pt x="11664" y="19822"/>
                  </a:lnTo>
                  <a:lnTo>
                    <a:pt x="12528" y="20096"/>
                  </a:lnTo>
                  <a:lnTo>
                    <a:pt x="21168" y="20096"/>
                  </a:lnTo>
                  <a:lnTo>
                    <a:pt x="21600" y="20916"/>
                  </a:lnTo>
                  <a:lnTo>
                    <a:pt x="19872" y="21189"/>
                  </a:lnTo>
                  <a:lnTo>
                    <a:pt x="13392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93" name="Shape"/>
            <p:cNvSpPr/>
            <p:nvPr/>
          </p:nvSpPr>
          <p:spPr>
            <a:xfrm>
              <a:off x="1566574" y="756538"/>
              <a:ext cx="24833" cy="60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7" y="685"/>
                  </a:moveTo>
                  <a:lnTo>
                    <a:pt x="11012" y="342"/>
                  </a:lnTo>
                  <a:lnTo>
                    <a:pt x="13130" y="171"/>
                  </a:lnTo>
                  <a:lnTo>
                    <a:pt x="14400" y="0"/>
                  </a:lnTo>
                  <a:lnTo>
                    <a:pt x="19483" y="0"/>
                  </a:lnTo>
                  <a:lnTo>
                    <a:pt x="20753" y="171"/>
                  </a:lnTo>
                  <a:lnTo>
                    <a:pt x="21600" y="342"/>
                  </a:lnTo>
                  <a:lnTo>
                    <a:pt x="20753" y="2228"/>
                  </a:lnTo>
                  <a:lnTo>
                    <a:pt x="18212" y="2057"/>
                  </a:lnTo>
                  <a:lnTo>
                    <a:pt x="12706" y="2057"/>
                  </a:lnTo>
                  <a:lnTo>
                    <a:pt x="11012" y="2228"/>
                  </a:lnTo>
                  <a:lnTo>
                    <a:pt x="7623" y="2914"/>
                  </a:lnTo>
                  <a:lnTo>
                    <a:pt x="5505" y="3600"/>
                  </a:lnTo>
                  <a:lnTo>
                    <a:pt x="5505" y="21600"/>
                  </a:lnTo>
                  <a:lnTo>
                    <a:pt x="0" y="21600"/>
                  </a:lnTo>
                  <a:lnTo>
                    <a:pt x="0" y="342"/>
                  </a:lnTo>
                  <a:lnTo>
                    <a:pt x="2541" y="342"/>
                  </a:lnTo>
                  <a:lnTo>
                    <a:pt x="5082" y="2742"/>
                  </a:lnTo>
                  <a:lnTo>
                    <a:pt x="9317" y="685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94" name="Shape"/>
            <p:cNvSpPr/>
            <p:nvPr/>
          </p:nvSpPr>
          <p:spPr>
            <a:xfrm>
              <a:off x="1523686" y="742988"/>
              <a:ext cx="38374" cy="74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23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3"/>
                  </a:lnTo>
                  <a:lnTo>
                    <a:pt x="12578" y="1523"/>
                  </a:lnTo>
                  <a:lnTo>
                    <a:pt x="12578" y="21600"/>
                  </a:lnTo>
                  <a:lnTo>
                    <a:pt x="9022" y="21600"/>
                  </a:lnTo>
                  <a:lnTo>
                    <a:pt x="9022" y="1523"/>
                  </a:lnTo>
                  <a:lnTo>
                    <a:pt x="0" y="1523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95" name="Shape"/>
            <p:cNvSpPr/>
            <p:nvPr/>
          </p:nvSpPr>
          <p:spPr>
            <a:xfrm>
              <a:off x="1462739" y="756538"/>
              <a:ext cx="31604" cy="6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70" y="850"/>
                  </a:moveTo>
                  <a:lnTo>
                    <a:pt x="7737" y="510"/>
                  </a:lnTo>
                  <a:lnTo>
                    <a:pt x="10961" y="170"/>
                  </a:lnTo>
                  <a:lnTo>
                    <a:pt x="12895" y="0"/>
                  </a:lnTo>
                  <a:lnTo>
                    <a:pt x="16119" y="340"/>
                  </a:lnTo>
                  <a:lnTo>
                    <a:pt x="17086" y="510"/>
                  </a:lnTo>
                  <a:lnTo>
                    <a:pt x="17731" y="680"/>
                  </a:lnTo>
                  <a:lnTo>
                    <a:pt x="19665" y="1700"/>
                  </a:lnTo>
                  <a:lnTo>
                    <a:pt x="20955" y="3061"/>
                  </a:lnTo>
                  <a:lnTo>
                    <a:pt x="21277" y="3741"/>
                  </a:lnTo>
                  <a:lnTo>
                    <a:pt x="21277" y="4422"/>
                  </a:lnTo>
                  <a:lnTo>
                    <a:pt x="21600" y="5952"/>
                  </a:lnTo>
                  <a:lnTo>
                    <a:pt x="21600" y="21600"/>
                  </a:lnTo>
                  <a:lnTo>
                    <a:pt x="17408" y="21600"/>
                  </a:lnTo>
                  <a:lnTo>
                    <a:pt x="17408" y="4081"/>
                  </a:lnTo>
                  <a:lnTo>
                    <a:pt x="17086" y="3401"/>
                  </a:lnTo>
                  <a:lnTo>
                    <a:pt x="16764" y="2891"/>
                  </a:lnTo>
                  <a:lnTo>
                    <a:pt x="16119" y="2551"/>
                  </a:lnTo>
                  <a:lnTo>
                    <a:pt x="15152" y="2211"/>
                  </a:lnTo>
                  <a:lnTo>
                    <a:pt x="13217" y="1870"/>
                  </a:lnTo>
                  <a:lnTo>
                    <a:pt x="10961" y="1870"/>
                  </a:lnTo>
                  <a:lnTo>
                    <a:pt x="9671" y="2040"/>
                  </a:lnTo>
                  <a:lnTo>
                    <a:pt x="8704" y="2040"/>
                  </a:lnTo>
                  <a:lnTo>
                    <a:pt x="7737" y="2381"/>
                  </a:lnTo>
                  <a:lnTo>
                    <a:pt x="5802" y="2891"/>
                  </a:lnTo>
                  <a:lnTo>
                    <a:pt x="3868" y="3571"/>
                  </a:lnTo>
                  <a:lnTo>
                    <a:pt x="3868" y="21600"/>
                  </a:lnTo>
                  <a:lnTo>
                    <a:pt x="0" y="21600"/>
                  </a:lnTo>
                  <a:lnTo>
                    <a:pt x="0" y="510"/>
                  </a:lnTo>
                  <a:lnTo>
                    <a:pt x="1934" y="510"/>
                  </a:lnTo>
                  <a:lnTo>
                    <a:pt x="3868" y="2721"/>
                  </a:lnTo>
                  <a:lnTo>
                    <a:pt x="6770" y="85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96" name="Shape"/>
            <p:cNvSpPr/>
            <p:nvPr/>
          </p:nvSpPr>
          <p:spPr>
            <a:xfrm>
              <a:off x="1390927" y="73437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lnTo>
                    <a:pt x="5999" y="21600"/>
                  </a:lnTo>
                  <a:lnTo>
                    <a:pt x="2400" y="19326"/>
                  </a:lnTo>
                  <a:lnTo>
                    <a:pt x="0" y="15915"/>
                  </a:lnTo>
                  <a:lnTo>
                    <a:pt x="0" y="6821"/>
                  </a:lnTo>
                  <a:lnTo>
                    <a:pt x="2400" y="3410"/>
                  </a:lnTo>
                  <a:lnTo>
                    <a:pt x="5999" y="1136"/>
                  </a:lnTo>
                  <a:lnTo>
                    <a:pt x="10800" y="0"/>
                  </a:lnTo>
                  <a:lnTo>
                    <a:pt x="14400" y="1136"/>
                  </a:lnTo>
                  <a:lnTo>
                    <a:pt x="18000" y="3410"/>
                  </a:lnTo>
                  <a:lnTo>
                    <a:pt x="20400" y="6821"/>
                  </a:lnTo>
                  <a:lnTo>
                    <a:pt x="21600" y="11368"/>
                  </a:lnTo>
                  <a:lnTo>
                    <a:pt x="20400" y="15915"/>
                  </a:lnTo>
                  <a:lnTo>
                    <a:pt x="18000" y="19326"/>
                  </a:lnTo>
                  <a:lnTo>
                    <a:pt x="14400" y="216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97" name="Rectangle"/>
            <p:cNvSpPr/>
            <p:nvPr/>
          </p:nvSpPr>
          <p:spPr>
            <a:xfrm>
              <a:off x="1390927" y="758796"/>
              <a:ext cx="12701" cy="58714"/>
            </a:xfrm>
            <a:prstGeom prst="rect">
              <a:avLst/>
            </a:pr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98" name="Shape"/>
            <p:cNvSpPr/>
            <p:nvPr/>
          </p:nvSpPr>
          <p:spPr>
            <a:xfrm>
              <a:off x="1361160" y="742988"/>
              <a:ext cx="24830" cy="76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25" y="21600"/>
                  </a:moveTo>
                  <a:lnTo>
                    <a:pt x="9697" y="21326"/>
                  </a:lnTo>
                  <a:lnTo>
                    <a:pt x="8375" y="21189"/>
                  </a:lnTo>
                  <a:lnTo>
                    <a:pt x="6612" y="20369"/>
                  </a:lnTo>
                  <a:lnTo>
                    <a:pt x="5730" y="19822"/>
                  </a:lnTo>
                  <a:lnTo>
                    <a:pt x="5730" y="19139"/>
                  </a:lnTo>
                  <a:lnTo>
                    <a:pt x="5289" y="18455"/>
                  </a:lnTo>
                  <a:lnTo>
                    <a:pt x="5289" y="5605"/>
                  </a:lnTo>
                  <a:lnTo>
                    <a:pt x="0" y="5605"/>
                  </a:lnTo>
                  <a:lnTo>
                    <a:pt x="0" y="4237"/>
                  </a:lnTo>
                  <a:lnTo>
                    <a:pt x="5730" y="4237"/>
                  </a:lnTo>
                  <a:lnTo>
                    <a:pt x="7934" y="0"/>
                  </a:lnTo>
                  <a:lnTo>
                    <a:pt x="11021" y="0"/>
                  </a:lnTo>
                  <a:lnTo>
                    <a:pt x="11021" y="4237"/>
                  </a:lnTo>
                  <a:lnTo>
                    <a:pt x="20719" y="4237"/>
                  </a:lnTo>
                  <a:lnTo>
                    <a:pt x="20719" y="5605"/>
                  </a:lnTo>
                  <a:lnTo>
                    <a:pt x="11021" y="5605"/>
                  </a:lnTo>
                  <a:lnTo>
                    <a:pt x="11021" y="19412"/>
                  </a:lnTo>
                  <a:lnTo>
                    <a:pt x="11462" y="19822"/>
                  </a:lnTo>
                  <a:lnTo>
                    <a:pt x="11903" y="19959"/>
                  </a:lnTo>
                  <a:lnTo>
                    <a:pt x="12784" y="20096"/>
                  </a:lnTo>
                  <a:lnTo>
                    <a:pt x="21600" y="20096"/>
                  </a:lnTo>
                  <a:lnTo>
                    <a:pt x="21600" y="20916"/>
                  </a:lnTo>
                  <a:lnTo>
                    <a:pt x="19837" y="21189"/>
                  </a:lnTo>
                  <a:lnTo>
                    <a:pt x="13225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299" name="Shape"/>
            <p:cNvSpPr/>
            <p:nvPr/>
          </p:nvSpPr>
          <p:spPr>
            <a:xfrm>
              <a:off x="1250974" y="73437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31" y="21600"/>
                  </a:moveTo>
                  <a:lnTo>
                    <a:pt x="6821" y="21600"/>
                  </a:lnTo>
                  <a:lnTo>
                    <a:pt x="3410" y="19326"/>
                  </a:lnTo>
                  <a:lnTo>
                    <a:pt x="1136" y="15915"/>
                  </a:lnTo>
                  <a:lnTo>
                    <a:pt x="0" y="13642"/>
                  </a:lnTo>
                  <a:lnTo>
                    <a:pt x="0" y="11368"/>
                  </a:lnTo>
                  <a:lnTo>
                    <a:pt x="1136" y="6821"/>
                  </a:lnTo>
                  <a:lnTo>
                    <a:pt x="3410" y="3410"/>
                  </a:lnTo>
                  <a:lnTo>
                    <a:pt x="6821" y="1136"/>
                  </a:lnTo>
                  <a:lnTo>
                    <a:pt x="10231" y="0"/>
                  </a:lnTo>
                  <a:lnTo>
                    <a:pt x="14778" y="1136"/>
                  </a:lnTo>
                  <a:lnTo>
                    <a:pt x="18189" y="3410"/>
                  </a:lnTo>
                  <a:lnTo>
                    <a:pt x="20463" y="6821"/>
                  </a:lnTo>
                  <a:lnTo>
                    <a:pt x="21600" y="11368"/>
                  </a:lnTo>
                  <a:lnTo>
                    <a:pt x="20463" y="15915"/>
                  </a:lnTo>
                  <a:lnTo>
                    <a:pt x="18189" y="19326"/>
                  </a:lnTo>
                  <a:lnTo>
                    <a:pt x="14778" y="21600"/>
                  </a:lnTo>
                  <a:lnTo>
                    <a:pt x="10231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300" name="Rectangle"/>
            <p:cNvSpPr/>
            <p:nvPr/>
          </p:nvSpPr>
          <p:spPr>
            <a:xfrm>
              <a:off x="1252102" y="758796"/>
              <a:ext cx="12701" cy="58714"/>
            </a:xfrm>
            <a:prstGeom prst="rect">
              <a:avLst/>
            </a:pr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301" name="Shape"/>
            <p:cNvSpPr/>
            <p:nvPr/>
          </p:nvSpPr>
          <p:spPr>
            <a:xfrm>
              <a:off x="1221206" y="742988"/>
              <a:ext cx="24832" cy="76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391" y="21600"/>
                  </a:moveTo>
                  <a:lnTo>
                    <a:pt x="11231" y="21463"/>
                  </a:lnTo>
                  <a:lnTo>
                    <a:pt x="8639" y="21189"/>
                  </a:lnTo>
                  <a:lnTo>
                    <a:pt x="7343" y="20779"/>
                  </a:lnTo>
                  <a:lnTo>
                    <a:pt x="6479" y="20369"/>
                  </a:lnTo>
                  <a:lnTo>
                    <a:pt x="6047" y="19822"/>
                  </a:lnTo>
                  <a:lnTo>
                    <a:pt x="5615" y="19139"/>
                  </a:lnTo>
                  <a:lnTo>
                    <a:pt x="5615" y="5605"/>
                  </a:lnTo>
                  <a:lnTo>
                    <a:pt x="0" y="5605"/>
                  </a:lnTo>
                  <a:lnTo>
                    <a:pt x="0" y="4237"/>
                  </a:lnTo>
                  <a:lnTo>
                    <a:pt x="5615" y="4237"/>
                  </a:lnTo>
                  <a:lnTo>
                    <a:pt x="8208" y="0"/>
                  </a:lnTo>
                  <a:lnTo>
                    <a:pt x="10800" y="0"/>
                  </a:lnTo>
                  <a:lnTo>
                    <a:pt x="10800" y="4237"/>
                  </a:lnTo>
                  <a:lnTo>
                    <a:pt x="20735" y="4237"/>
                  </a:lnTo>
                  <a:lnTo>
                    <a:pt x="20735" y="5605"/>
                  </a:lnTo>
                  <a:lnTo>
                    <a:pt x="10800" y="5605"/>
                  </a:lnTo>
                  <a:lnTo>
                    <a:pt x="10800" y="18729"/>
                  </a:lnTo>
                  <a:lnTo>
                    <a:pt x="11231" y="19412"/>
                  </a:lnTo>
                  <a:lnTo>
                    <a:pt x="11663" y="19822"/>
                  </a:lnTo>
                  <a:lnTo>
                    <a:pt x="12095" y="19959"/>
                  </a:lnTo>
                  <a:lnTo>
                    <a:pt x="12959" y="20096"/>
                  </a:lnTo>
                  <a:lnTo>
                    <a:pt x="21167" y="20096"/>
                  </a:lnTo>
                  <a:lnTo>
                    <a:pt x="21600" y="20916"/>
                  </a:lnTo>
                  <a:lnTo>
                    <a:pt x="19871" y="21189"/>
                  </a:lnTo>
                  <a:lnTo>
                    <a:pt x="13391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302" name="Shape"/>
            <p:cNvSpPr/>
            <p:nvPr/>
          </p:nvSpPr>
          <p:spPr>
            <a:xfrm>
              <a:off x="1187345" y="756538"/>
              <a:ext cx="27091" cy="63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80" y="21600"/>
                  </a:moveTo>
                  <a:lnTo>
                    <a:pt x="6839" y="21600"/>
                  </a:lnTo>
                  <a:lnTo>
                    <a:pt x="3959" y="21265"/>
                  </a:lnTo>
                  <a:lnTo>
                    <a:pt x="1799" y="20930"/>
                  </a:lnTo>
                  <a:lnTo>
                    <a:pt x="0" y="20427"/>
                  </a:lnTo>
                  <a:lnTo>
                    <a:pt x="719" y="18920"/>
                  </a:lnTo>
                  <a:lnTo>
                    <a:pt x="7200" y="19925"/>
                  </a:lnTo>
                  <a:lnTo>
                    <a:pt x="11519" y="19925"/>
                  </a:lnTo>
                  <a:lnTo>
                    <a:pt x="12959" y="19758"/>
                  </a:lnTo>
                  <a:lnTo>
                    <a:pt x="15119" y="19088"/>
                  </a:lnTo>
                  <a:lnTo>
                    <a:pt x="16200" y="18586"/>
                  </a:lnTo>
                  <a:lnTo>
                    <a:pt x="16559" y="17916"/>
                  </a:lnTo>
                  <a:lnTo>
                    <a:pt x="16920" y="17079"/>
                  </a:lnTo>
                  <a:lnTo>
                    <a:pt x="17280" y="15906"/>
                  </a:lnTo>
                  <a:lnTo>
                    <a:pt x="16920" y="14902"/>
                  </a:lnTo>
                  <a:lnTo>
                    <a:pt x="16920" y="14232"/>
                  </a:lnTo>
                  <a:lnTo>
                    <a:pt x="16559" y="13562"/>
                  </a:lnTo>
                  <a:lnTo>
                    <a:pt x="14400" y="12558"/>
                  </a:lnTo>
                  <a:lnTo>
                    <a:pt x="12959" y="12055"/>
                  </a:lnTo>
                  <a:lnTo>
                    <a:pt x="11160" y="11553"/>
                  </a:lnTo>
                  <a:lnTo>
                    <a:pt x="8640" y="11051"/>
                  </a:lnTo>
                  <a:lnTo>
                    <a:pt x="6839" y="10716"/>
                  </a:lnTo>
                  <a:lnTo>
                    <a:pt x="5039" y="10213"/>
                  </a:lnTo>
                  <a:lnTo>
                    <a:pt x="3599" y="9544"/>
                  </a:lnTo>
                  <a:lnTo>
                    <a:pt x="2879" y="9376"/>
                  </a:lnTo>
                  <a:lnTo>
                    <a:pt x="2519" y="9041"/>
                  </a:lnTo>
                  <a:lnTo>
                    <a:pt x="1439" y="8372"/>
                  </a:lnTo>
                  <a:lnTo>
                    <a:pt x="719" y="7534"/>
                  </a:lnTo>
                  <a:lnTo>
                    <a:pt x="359" y="6530"/>
                  </a:lnTo>
                  <a:lnTo>
                    <a:pt x="0" y="5358"/>
                  </a:lnTo>
                  <a:lnTo>
                    <a:pt x="359" y="4018"/>
                  </a:lnTo>
                  <a:lnTo>
                    <a:pt x="359" y="3516"/>
                  </a:lnTo>
                  <a:lnTo>
                    <a:pt x="719" y="2846"/>
                  </a:lnTo>
                  <a:lnTo>
                    <a:pt x="1439" y="2344"/>
                  </a:lnTo>
                  <a:lnTo>
                    <a:pt x="1799" y="2009"/>
                  </a:lnTo>
                  <a:lnTo>
                    <a:pt x="2519" y="1506"/>
                  </a:lnTo>
                  <a:lnTo>
                    <a:pt x="3239" y="1172"/>
                  </a:lnTo>
                  <a:lnTo>
                    <a:pt x="4679" y="669"/>
                  </a:lnTo>
                  <a:lnTo>
                    <a:pt x="6479" y="167"/>
                  </a:lnTo>
                  <a:lnTo>
                    <a:pt x="7559" y="167"/>
                  </a:lnTo>
                  <a:lnTo>
                    <a:pt x="8640" y="0"/>
                  </a:lnTo>
                  <a:lnTo>
                    <a:pt x="13679" y="0"/>
                  </a:lnTo>
                  <a:lnTo>
                    <a:pt x="16200" y="167"/>
                  </a:lnTo>
                  <a:lnTo>
                    <a:pt x="18360" y="502"/>
                  </a:lnTo>
                  <a:lnTo>
                    <a:pt x="20160" y="1004"/>
                  </a:lnTo>
                  <a:lnTo>
                    <a:pt x="19080" y="2511"/>
                  </a:lnTo>
                  <a:lnTo>
                    <a:pt x="17280" y="2176"/>
                  </a:lnTo>
                  <a:lnTo>
                    <a:pt x="15480" y="2009"/>
                  </a:lnTo>
                  <a:lnTo>
                    <a:pt x="13679" y="1674"/>
                  </a:lnTo>
                  <a:lnTo>
                    <a:pt x="9360" y="1674"/>
                  </a:lnTo>
                  <a:lnTo>
                    <a:pt x="8279" y="1841"/>
                  </a:lnTo>
                  <a:lnTo>
                    <a:pt x="7200" y="2176"/>
                  </a:lnTo>
                  <a:lnTo>
                    <a:pt x="6119" y="2344"/>
                  </a:lnTo>
                  <a:lnTo>
                    <a:pt x="5759" y="2679"/>
                  </a:lnTo>
                  <a:lnTo>
                    <a:pt x="5399" y="2846"/>
                  </a:lnTo>
                  <a:lnTo>
                    <a:pt x="5039" y="3516"/>
                  </a:lnTo>
                  <a:lnTo>
                    <a:pt x="4319" y="5190"/>
                  </a:lnTo>
                  <a:lnTo>
                    <a:pt x="4679" y="6195"/>
                  </a:lnTo>
                  <a:lnTo>
                    <a:pt x="4679" y="6865"/>
                  </a:lnTo>
                  <a:lnTo>
                    <a:pt x="5399" y="7534"/>
                  </a:lnTo>
                  <a:lnTo>
                    <a:pt x="6119" y="8037"/>
                  </a:lnTo>
                  <a:lnTo>
                    <a:pt x="8279" y="8706"/>
                  </a:lnTo>
                  <a:lnTo>
                    <a:pt x="11880" y="9544"/>
                  </a:lnTo>
                  <a:lnTo>
                    <a:pt x="14400" y="10046"/>
                  </a:lnTo>
                  <a:lnTo>
                    <a:pt x="16200" y="10716"/>
                  </a:lnTo>
                  <a:lnTo>
                    <a:pt x="17999" y="11218"/>
                  </a:lnTo>
                  <a:lnTo>
                    <a:pt x="18720" y="11553"/>
                  </a:lnTo>
                  <a:lnTo>
                    <a:pt x="19439" y="12055"/>
                  </a:lnTo>
                  <a:lnTo>
                    <a:pt x="20160" y="12725"/>
                  </a:lnTo>
                  <a:lnTo>
                    <a:pt x="21600" y="14734"/>
                  </a:lnTo>
                  <a:lnTo>
                    <a:pt x="21600" y="15906"/>
                  </a:lnTo>
                  <a:lnTo>
                    <a:pt x="20880" y="18251"/>
                  </a:lnTo>
                  <a:lnTo>
                    <a:pt x="19799" y="19255"/>
                  </a:lnTo>
                  <a:lnTo>
                    <a:pt x="18720" y="20093"/>
                  </a:lnTo>
                  <a:lnTo>
                    <a:pt x="17999" y="20427"/>
                  </a:lnTo>
                  <a:lnTo>
                    <a:pt x="16920" y="20762"/>
                  </a:lnTo>
                  <a:lnTo>
                    <a:pt x="15119" y="21265"/>
                  </a:lnTo>
                  <a:lnTo>
                    <a:pt x="12600" y="21600"/>
                  </a:lnTo>
                  <a:lnTo>
                    <a:pt x="10080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303" name="Shape"/>
            <p:cNvSpPr/>
            <p:nvPr/>
          </p:nvSpPr>
          <p:spPr>
            <a:xfrm>
              <a:off x="1144458" y="756538"/>
              <a:ext cx="31605" cy="6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70" y="850"/>
                  </a:moveTo>
                  <a:lnTo>
                    <a:pt x="8059" y="510"/>
                  </a:lnTo>
                  <a:lnTo>
                    <a:pt x="9349" y="340"/>
                  </a:lnTo>
                  <a:lnTo>
                    <a:pt x="10961" y="170"/>
                  </a:lnTo>
                  <a:lnTo>
                    <a:pt x="12895" y="0"/>
                  </a:lnTo>
                  <a:lnTo>
                    <a:pt x="14507" y="170"/>
                  </a:lnTo>
                  <a:lnTo>
                    <a:pt x="16441" y="340"/>
                  </a:lnTo>
                  <a:lnTo>
                    <a:pt x="17731" y="680"/>
                  </a:lnTo>
                  <a:lnTo>
                    <a:pt x="19665" y="1700"/>
                  </a:lnTo>
                  <a:lnTo>
                    <a:pt x="20955" y="3061"/>
                  </a:lnTo>
                  <a:lnTo>
                    <a:pt x="21277" y="3741"/>
                  </a:lnTo>
                  <a:lnTo>
                    <a:pt x="21277" y="4422"/>
                  </a:lnTo>
                  <a:lnTo>
                    <a:pt x="21600" y="5952"/>
                  </a:lnTo>
                  <a:lnTo>
                    <a:pt x="21600" y="21600"/>
                  </a:lnTo>
                  <a:lnTo>
                    <a:pt x="17408" y="21600"/>
                  </a:lnTo>
                  <a:lnTo>
                    <a:pt x="17408" y="4081"/>
                  </a:lnTo>
                  <a:lnTo>
                    <a:pt x="17086" y="3401"/>
                  </a:lnTo>
                  <a:lnTo>
                    <a:pt x="16764" y="2891"/>
                  </a:lnTo>
                  <a:lnTo>
                    <a:pt x="16119" y="2551"/>
                  </a:lnTo>
                  <a:lnTo>
                    <a:pt x="15152" y="2211"/>
                  </a:lnTo>
                  <a:lnTo>
                    <a:pt x="13217" y="1870"/>
                  </a:lnTo>
                  <a:lnTo>
                    <a:pt x="10961" y="1870"/>
                  </a:lnTo>
                  <a:lnTo>
                    <a:pt x="9671" y="2040"/>
                  </a:lnTo>
                  <a:lnTo>
                    <a:pt x="8704" y="2040"/>
                  </a:lnTo>
                  <a:lnTo>
                    <a:pt x="7737" y="2381"/>
                  </a:lnTo>
                  <a:lnTo>
                    <a:pt x="5802" y="2891"/>
                  </a:lnTo>
                  <a:lnTo>
                    <a:pt x="4191" y="3571"/>
                  </a:lnTo>
                  <a:lnTo>
                    <a:pt x="4191" y="21600"/>
                  </a:lnTo>
                  <a:lnTo>
                    <a:pt x="0" y="21600"/>
                  </a:lnTo>
                  <a:lnTo>
                    <a:pt x="0" y="510"/>
                  </a:lnTo>
                  <a:lnTo>
                    <a:pt x="1934" y="510"/>
                  </a:lnTo>
                  <a:lnTo>
                    <a:pt x="3868" y="2721"/>
                  </a:lnTo>
                  <a:lnTo>
                    <a:pt x="6770" y="85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304" name="Shape"/>
            <p:cNvSpPr/>
            <p:nvPr/>
          </p:nvSpPr>
          <p:spPr>
            <a:xfrm>
              <a:off x="1051907" y="742988"/>
              <a:ext cx="36120" cy="76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15" y="21600"/>
                  </a:moveTo>
                  <a:lnTo>
                    <a:pt x="11076" y="21600"/>
                  </a:lnTo>
                  <a:lnTo>
                    <a:pt x="9692" y="21465"/>
                  </a:lnTo>
                  <a:lnTo>
                    <a:pt x="8030" y="21197"/>
                  </a:lnTo>
                  <a:lnTo>
                    <a:pt x="6923" y="20795"/>
                  </a:lnTo>
                  <a:lnTo>
                    <a:pt x="5538" y="20392"/>
                  </a:lnTo>
                  <a:lnTo>
                    <a:pt x="3599" y="19453"/>
                  </a:lnTo>
                  <a:lnTo>
                    <a:pt x="2769" y="18782"/>
                  </a:lnTo>
                  <a:lnTo>
                    <a:pt x="2215" y="17977"/>
                  </a:lnTo>
                  <a:lnTo>
                    <a:pt x="1384" y="17172"/>
                  </a:lnTo>
                  <a:lnTo>
                    <a:pt x="1107" y="16233"/>
                  </a:lnTo>
                  <a:lnTo>
                    <a:pt x="553" y="15294"/>
                  </a:lnTo>
                  <a:lnTo>
                    <a:pt x="0" y="13147"/>
                  </a:lnTo>
                  <a:lnTo>
                    <a:pt x="0" y="9525"/>
                  </a:lnTo>
                  <a:lnTo>
                    <a:pt x="276" y="8318"/>
                  </a:lnTo>
                  <a:lnTo>
                    <a:pt x="276" y="7244"/>
                  </a:lnTo>
                  <a:lnTo>
                    <a:pt x="830" y="6171"/>
                  </a:lnTo>
                  <a:lnTo>
                    <a:pt x="1107" y="5232"/>
                  </a:lnTo>
                  <a:lnTo>
                    <a:pt x="1661" y="4293"/>
                  </a:lnTo>
                  <a:lnTo>
                    <a:pt x="2215" y="3488"/>
                  </a:lnTo>
                  <a:lnTo>
                    <a:pt x="3876" y="2146"/>
                  </a:lnTo>
                  <a:lnTo>
                    <a:pt x="4707" y="1609"/>
                  </a:lnTo>
                  <a:lnTo>
                    <a:pt x="5815" y="1073"/>
                  </a:lnTo>
                  <a:lnTo>
                    <a:pt x="6923" y="670"/>
                  </a:lnTo>
                  <a:lnTo>
                    <a:pt x="9692" y="134"/>
                  </a:lnTo>
                  <a:lnTo>
                    <a:pt x="11076" y="0"/>
                  </a:lnTo>
                  <a:lnTo>
                    <a:pt x="15230" y="0"/>
                  </a:lnTo>
                  <a:lnTo>
                    <a:pt x="17446" y="268"/>
                  </a:lnTo>
                  <a:lnTo>
                    <a:pt x="19107" y="536"/>
                  </a:lnTo>
                  <a:lnTo>
                    <a:pt x="21046" y="939"/>
                  </a:lnTo>
                  <a:lnTo>
                    <a:pt x="20492" y="2414"/>
                  </a:lnTo>
                  <a:lnTo>
                    <a:pt x="16615" y="1744"/>
                  </a:lnTo>
                  <a:lnTo>
                    <a:pt x="14953" y="1475"/>
                  </a:lnTo>
                  <a:lnTo>
                    <a:pt x="10800" y="1475"/>
                  </a:lnTo>
                  <a:lnTo>
                    <a:pt x="9138" y="1744"/>
                  </a:lnTo>
                  <a:lnTo>
                    <a:pt x="8584" y="2012"/>
                  </a:lnTo>
                  <a:lnTo>
                    <a:pt x="7753" y="2280"/>
                  </a:lnTo>
                  <a:lnTo>
                    <a:pt x="6923" y="2683"/>
                  </a:lnTo>
                  <a:lnTo>
                    <a:pt x="6369" y="3085"/>
                  </a:lnTo>
                  <a:lnTo>
                    <a:pt x="5261" y="4159"/>
                  </a:lnTo>
                  <a:lnTo>
                    <a:pt x="4984" y="4829"/>
                  </a:lnTo>
                  <a:lnTo>
                    <a:pt x="4430" y="5500"/>
                  </a:lnTo>
                  <a:lnTo>
                    <a:pt x="3876" y="7244"/>
                  </a:lnTo>
                  <a:lnTo>
                    <a:pt x="3876" y="14086"/>
                  </a:lnTo>
                  <a:lnTo>
                    <a:pt x="4430" y="15831"/>
                  </a:lnTo>
                  <a:lnTo>
                    <a:pt x="5261" y="17306"/>
                  </a:lnTo>
                  <a:lnTo>
                    <a:pt x="5815" y="17977"/>
                  </a:lnTo>
                  <a:lnTo>
                    <a:pt x="6092" y="18514"/>
                  </a:lnTo>
                  <a:lnTo>
                    <a:pt x="8307" y="19587"/>
                  </a:lnTo>
                  <a:lnTo>
                    <a:pt x="9138" y="19721"/>
                  </a:lnTo>
                  <a:lnTo>
                    <a:pt x="9969" y="19990"/>
                  </a:lnTo>
                  <a:lnTo>
                    <a:pt x="10800" y="20124"/>
                  </a:lnTo>
                  <a:lnTo>
                    <a:pt x="15230" y="20124"/>
                  </a:lnTo>
                  <a:lnTo>
                    <a:pt x="16061" y="19990"/>
                  </a:lnTo>
                  <a:lnTo>
                    <a:pt x="17169" y="19855"/>
                  </a:lnTo>
                  <a:lnTo>
                    <a:pt x="18830" y="19587"/>
                  </a:lnTo>
                  <a:lnTo>
                    <a:pt x="20492" y="19185"/>
                  </a:lnTo>
                  <a:lnTo>
                    <a:pt x="21600" y="20392"/>
                  </a:lnTo>
                  <a:lnTo>
                    <a:pt x="19661" y="20929"/>
                  </a:lnTo>
                  <a:lnTo>
                    <a:pt x="17723" y="21331"/>
                  </a:lnTo>
                  <a:lnTo>
                    <a:pt x="15507" y="21465"/>
                  </a:lnTo>
                  <a:lnTo>
                    <a:pt x="14123" y="21600"/>
                  </a:lnTo>
                  <a:lnTo>
                    <a:pt x="13015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305" name="Shape"/>
            <p:cNvSpPr/>
            <p:nvPr/>
          </p:nvSpPr>
          <p:spPr>
            <a:xfrm>
              <a:off x="1442423" y="618780"/>
              <a:ext cx="31604" cy="60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70" y="850"/>
                  </a:moveTo>
                  <a:lnTo>
                    <a:pt x="9349" y="170"/>
                  </a:lnTo>
                  <a:lnTo>
                    <a:pt x="11283" y="0"/>
                  </a:lnTo>
                  <a:lnTo>
                    <a:pt x="14829" y="0"/>
                  </a:lnTo>
                  <a:lnTo>
                    <a:pt x="16441" y="170"/>
                  </a:lnTo>
                  <a:lnTo>
                    <a:pt x="17086" y="340"/>
                  </a:lnTo>
                  <a:lnTo>
                    <a:pt x="18053" y="680"/>
                  </a:lnTo>
                  <a:lnTo>
                    <a:pt x="18698" y="850"/>
                  </a:lnTo>
                  <a:lnTo>
                    <a:pt x="19343" y="1190"/>
                  </a:lnTo>
                  <a:lnTo>
                    <a:pt x="19665" y="1530"/>
                  </a:lnTo>
                  <a:lnTo>
                    <a:pt x="20310" y="2040"/>
                  </a:lnTo>
                  <a:lnTo>
                    <a:pt x="21277" y="3571"/>
                  </a:lnTo>
                  <a:lnTo>
                    <a:pt x="21600" y="4251"/>
                  </a:lnTo>
                  <a:lnTo>
                    <a:pt x="21600" y="21600"/>
                  </a:lnTo>
                  <a:lnTo>
                    <a:pt x="17731" y="21600"/>
                  </a:lnTo>
                  <a:lnTo>
                    <a:pt x="17731" y="4932"/>
                  </a:lnTo>
                  <a:lnTo>
                    <a:pt x="17408" y="4081"/>
                  </a:lnTo>
                  <a:lnTo>
                    <a:pt x="17408" y="3401"/>
                  </a:lnTo>
                  <a:lnTo>
                    <a:pt x="16764" y="2891"/>
                  </a:lnTo>
                  <a:lnTo>
                    <a:pt x="16441" y="2551"/>
                  </a:lnTo>
                  <a:lnTo>
                    <a:pt x="16119" y="2381"/>
                  </a:lnTo>
                  <a:lnTo>
                    <a:pt x="15474" y="2211"/>
                  </a:lnTo>
                  <a:lnTo>
                    <a:pt x="14507" y="1870"/>
                  </a:lnTo>
                  <a:lnTo>
                    <a:pt x="13540" y="1870"/>
                  </a:lnTo>
                  <a:lnTo>
                    <a:pt x="12250" y="1700"/>
                  </a:lnTo>
                  <a:lnTo>
                    <a:pt x="10961" y="1870"/>
                  </a:lnTo>
                  <a:lnTo>
                    <a:pt x="9994" y="1870"/>
                  </a:lnTo>
                  <a:lnTo>
                    <a:pt x="8704" y="2040"/>
                  </a:lnTo>
                  <a:lnTo>
                    <a:pt x="7737" y="2211"/>
                  </a:lnTo>
                  <a:lnTo>
                    <a:pt x="6125" y="2721"/>
                  </a:lnTo>
                  <a:lnTo>
                    <a:pt x="4191" y="3401"/>
                  </a:lnTo>
                  <a:lnTo>
                    <a:pt x="4191" y="21600"/>
                  </a:lnTo>
                  <a:lnTo>
                    <a:pt x="0" y="21600"/>
                  </a:lnTo>
                  <a:lnTo>
                    <a:pt x="0" y="340"/>
                  </a:lnTo>
                  <a:lnTo>
                    <a:pt x="1934" y="340"/>
                  </a:lnTo>
                  <a:lnTo>
                    <a:pt x="3868" y="2551"/>
                  </a:lnTo>
                  <a:lnTo>
                    <a:pt x="6770" y="85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306" name="Shape"/>
            <p:cNvSpPr/>
            <p:nvPr/>
          </p:nvSpPr>
          <p:spPr>
            <a:xfrm>
              <a:off x="1418015" y="59662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31" y="21600"/>
                  </a:moveTo>
                  <a:lnTo>
                    <a:pt x="6821" y="20463"/>
                  </a:lnTo>
                  <a:lnTo>
                    <a:pt x="3410" y="18189"/>
                  </a:lnTo>
                  <a:lnTo>
                    <a:pt x="1136" y="14778"/>
                  </a:lnTo>
                  <a:lnTo>
                    <a:pt x="0" y="12505"/>
                  </a:lnTo>
                  <a:lnTo>
                    <a:pt x="0" y="10231"/>
                  </a:lnTo>
                  <a:lnTo>
                    <a:pt x="1136" y="6821"/>
                  </a:lnTo>
                  <a:lnTo>
                    <a:pt x="3410" y="2273"/>
                  </a:lnTo>
                  <a:lnTo>
                    <a:pt x="6821" y="0"/>
                  </a:lnTo>
                  <a:lnTo>
                    <a:pt x="14778" y="0"/>
                  </a:lnTo>
                  <a:lnTo>
                    <a:pt x="18189" y="2273"/>
                  </a:lnTo>
                  <a:lnTo>
                    <a:pt x="20463" y="6821"/>
                  </a:lnTo>
                  <a:lnTo>
                    <a:pt x="21600" y="10231"/>
                  </a:lnTo>
                  <a:lnTo>
                    <a:pt x="20463" y="14778"/>
                  </a:lnTo>
                  <a:lnTo>
                    <a:pt x="18189" y="18189"/>
                  </a:lnTo>
                  <a:lnTo>
                    <a:pt x="14778" y="20463"/>
                  </a:lnTo>
                  <a:lnTo>
                    <a:pt x="10231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307" name="Rectangle"/>
            <p:cNvSpPr/>
            <p:nvPr/>
          </p:nvSpPr>
          <p:spPr>
            <a:xfrm>
              <a:off x="1416885" y="618780"/>
              <a:ext cx="12701" cy="60976"/>
            </a:xfrm>
            <a:prstGeom prst="rect">
              <a:avLst/>
            </a:pr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308" name="Shape"/>
            <p:cNvSpPr/>
            <p:nvPr/>
          </p:nvSpPr>
          <p:spPr>
            <a:xfrm>
              <a:off x="1358902" y="618780"/>
              <a:ext cx="29348" cy="63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79" y="21600"/>
                  </a:moveTo>
                  <a:lnTo>
                    <a:pt x="6839" y="21433"/>
                  </a:lnTo>
                  <a:lnTo>
                    <a:pt x="5399" y="21433"/>
                  </a:lnTo>
                  <a:lnTo>
                    <a:pt x="3959" y="21267"/>
                  </a:lnTo>
                  <a:lnTo>
                    <a:pt x="1799" y="20769"/>
                  </a:lnTo>
                  <a:lnTo>
                    <a:pt x="0" y="20436"/>
                  </a:lnTo>
                  <a:lnTo>
                    <a:pt x="719" y="18941"/>
                  </a:lnTo>
                  <a:lnTo>
                    <a:pt x="6119" y="19772"/>
                  </a:lnTo>
                  <a:lnTo>
                    <a:pt x="7199" y="19772"/>
                  </a:lnTo>
                  <a:lnTo>
                    <a:pt x="10079" y="19938"/>
                  </a:lnTo>
                  <a:lnTo>
                    <a:pt x="12959" y="19606"/>
                  </a:lnTo>
                  <a:lnTo>
                    <a:pt x="14039" y="19440"/>
                  </a:lnTo>
                  <a:lnTo>
                    <a:pt x="15119" y="19107"/>
                  </a:lnTo>
                  <a:lnTo>
                    <a:pt x="15840" y="18775"/>
                  </a:lnTo>
                  <a:lnTo>
                    <a:pt x="16200" y="18443"/>
                  </a:lnTo>
                  <a:lnTo>
                    <a:pt x="16560" y="17778"/>
                  </a:lnTo>
                  <a:lnTo>
                    <a:pt x="17280" y="16947"/>
                  </a:lnTo>
                  <a:lnTo>
                    <a:pt x="17280" y="14953"/>
                  </a:lnTo>
                  <a:lnTo>
                    <a:pt x="16920" y="14123"/>
                  </a:lnTo>
                  <a:lnTo>
                    <a:pt x="16560" y="13624"/>
                  </a:lnTo>
                  <a:lnTo>
                    <a:pt x="15840" y="12960"/>
                  </a:lnTo>
                  <a:lnTo>
                    <a:pt x="14759" y="12461"/>
                  </a:lnTo>
                  <a:lnTo>
                    <a:pt x="6839" y="10633"/>
                  </a:lnTo>
                  <a:lnTo>
                    <a:pt x="5039" y="10135"/>
                  </a:lnTo>
                  <a:lnTo>
                    <a:pt x="3599" y="9636"/>
                  </a:lnTo>
                  <a:lnTo>
                    <a:pt x="3239" y="9304"/>
                  </a:lnTo>
                  <a:lnTo>
                    <a:pt x="2519" y="8972"/>
                  </a:lnTo>
                  <a:lnTo>
                    <a:pt x="1439" y="8307"/>
                  </a:lnTo>
                  <a:lnTo>
                    <a:pt x="719" y="7476"/>
                  </a:lnTo>
                  <a:lnTo>
                    <a:pt x="359" y="6479"/>
                  </a:lnTo>
                  <a:lnTo>
                    <a:pt x="0" y="5316"/>
                  </a:lnTo>
                  <a:lnTo>
                    <a:pt x="359" y="4153"/>
                  </a:lnTo>
                  <a:lnTo>
                    <a:pt x="719" y="3489"/>
                  </a:lnTo>
                  <a:lnTo>
                    <a:pt x="1799" y="1993"/>
                  </a:lnTo>
                  <a:lnTo>
                    <a:pt x="4679" y="664"/>
                  </a:lnTo>
                  <a:lnTo>
                    <a:pt x="6479" y="332"/>
                  </a:lnTo>
                  <a:lnTo>
                    <a:pt x="7559" y="166"/>
                  </a:lnTo>
                  <a:lnTo>
                    <a:pt x="8640" y="166"/>
                  </a:lnTo>
                  <a:lnTo>
                    <a:pt x="11159" y="0"/>
                  </a:lnTo>
                  <a:lnTo>
                    <a:pt x="13679" y="0"/>
                  </a:lnTo>
                  <a:lnTo>
                    <a:pt x="16200" y="332"/>
                  </a:lnTo>
                  <a:lnTo>
                    <a:pt x="18359" y="664"/>
                  </a:lnTo>
                  <a:lnTo>
                    <a:pt x="20159" y="996"/>
                  </a:lnTo>
                  <a:lnTo>
                    <a:pt x="19439" y="2492"/>
                  </a:lnTo>
                  <a:lnTo>
                    <a:pt x="17639" y="2326"/>
                  </a:lnTo>
                  <a:lnTo>
                    <a:pt x="15840" y="1993"/>
                  </a:lnTo>
                  <a:lnTo>
                    <a:pt x="13679" y="1827"/>
                  </a:lnTo>
                  <a:lnTo>
                    <a:pt x="9719" y="1827"/>
                  </a:lnTo>
                  <a:lnTo>
                    <a:pt x="8279" y="1993"/>
                  </a:lnTo>
                  <a:lnTo>
                    <a:pt x="7199" y="2159"/>
                  </a:lnTo>
                  <a:lnTo>
                    <a:pt x="6119" y="2492"/>
                  </a:lnTo>
                  <a:lnTo>
                    <a:pt x="5759" y="2658"/>
                  </a:lnTo>
                  <a:lnTo>
                    <a:pt x="5399" y="2990"/>
                  </a:lnTo>
                  <a:lnTo>
                    <a:pt x="5039" y="3489"/>
                  </a:lnTo>
                  <a:lnTo>
                    <a:pt x="4679" y="4319"/>
                  </a:lnTo>
                  <a:lnTo>
                    <a:pt x="4679" y="6147"/>
                  </a:lnTo>
                  <a:lnTo>
                    <a:pt x="5039" y="6978"/>
                  </a:lnTo>
                  <a:lnTo>
                    <a:pt x="5039" y="7310"/>
                  </a:lnTo>
                  <a:lnTo>
                    <a:pt x="5399" y="7476"/>
                  </a:lnTo>
                  <a:lnTo>
                    <a:pt x="6119" y="7975"/>
                  </a:lnTo>
                  <a:lnTo>
                    <a:pt x="7199" y="8473"/>
                  </a:lnTo>
                  <a:lnTo>
                    <a:pt x="8279" y="8806"/>
                  </a:lnTo>
                  <a:lnTo>
                    <a:pt x="11879" y="9470"/>
                  </a:lnTo>
                  <a:lnTo>
                    <a:pt x="14399" y="10135"/>
                  </a:lnTo>
                  <a:lnTo>
                    <a:pt x="16200" y="10633"/>
                  </a:lnTo>
                  <a:lnTo>
                    <a:pt x="17999" y="11298"/>
                  </a:lnTo>
                  <a:lnTo>
                    <a:pt x="19439" y="11963"/>
                  </a:lnTo>
                  <a:lnTo>
                    <a:pt x="20519" y="12793"/>
                  </a:lnTo>
                  <a:lnTo>
                    <a:pt x="21240" y="13624"/>
                  </a:lnTo>
                  <a:lnTo>
                    <a:pt x="21600" y="14621"/>
                  </a:lnTo>
                  <a:lnTo>
                    <a:pt x="21600" y="17113"/>
                  </a:lnTo>
                  <a:lnTo>
                    <a:pt x="20880" y="18276"/>
                  </a:lnTo>
                  <a:lnTo>
                    <a:pt x="20159" y="19273"/>
                  </a:lnTo>
                  <a:lnTo>
                    <a:pt x="18719" y="20104"/>
                  </a:lnTo>
                  <a:lnTo>
                    <a:pt x="17999" y="20436"/>
                  </a:lnTo>
                  <a:lnTo>
                    <a:pt x="16920" y="20769"/>
                  </a:lnTo>
                  <a:lnTo>
                    <a:pt x="15119" y="21267"/>
                  </a:lnTo>
                  <a:lnTo>
                    <a:pt x="12599" y="21433"/>
                  </a:lnTo>
                  <a:lnTo>
                    <a:pt x="11519" y="21600"/>
                  </a:lnTo>
                  <a:lnTo>
                    <a:pt x="10079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309" name="Shape"/>
            <p:cNvSpPr/>
            <p:nvPr/>
          </p:nvSpPr>
          <p:spPr>
            <a:xfrm>
              <a:off x="1277639" y="618780"/>
              <a:ext cx="31604" cy="60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85" y="21600"/>
                  </a:moveTo>
                  <a:lnTo>
                    <a:pt x="11314" y="21600"/>
                  </a:lnTo>
                  <a:lnTo>
                    <a:pt x="7199" y="21097"/>
                  </a:lnTo>
                  <a:lnTo>
                    <a:pt x="6171" y="20762"/>
                  </a:lnTo>
                  <a:lnTo>
                    <a:pt x="4114" y="19758"/>
                  </a:lnTo>
                  <a:lnTo>
                    <a:pt x="3085" y="19088"/>
                  </a:lnTo>
                  <a:lnTo>
                    <a:pt x="1714" y="17748"/>
                  </a:lnTo>
                  <a:lnTo>
                    <a:pt x="1371" y="16744"/>
                  </a:lnTo>
                  <a:lnTo>
                    <a:pt x="685" y="15739"/>
                  </a:lnTo>
                  <a:lnTo>
                    <a:pt x="342" y="14734"/>
                  </a:lnTo>
                  <a:lnTo>
                    <a:pt x="0" y="13562"/>
                  </a:lnTo>
                  <a:lnTo>
                    <a:pt x="0" y="8037"/>
                  </a:lnTo>
                  <a:lnTo>
                    <a:pt x="685" y="5693"/>
                  </a:lnTo>
                  <a:lnTo>
                    <a:pt x="1028" y="4855"/>
                  </a:lnTo>
                  <a:lnTo>
                    <a:pt x="1714" y="3851"/>
                  </a:lnTo>
                  <a:lnTo>
                    <a:pt x="2399" y="3181"/>
                  </a:lnTo>
                  <a:lnTo>
                    <a:pt x="3085" y="2344"/>
                  </a:lnTo>
                  <a:lnTo>
                    <a:pt x="4114" y="1841"/>
                  </a:lnTo>
                  <a:lnTo>
                    <a:pt x="4799" y="1339"/>
                  </a:lnTo>
                  <a:lnTo>
                    <a:pt x="6171" y="837"/>
                  </a:lnTo>
                  <a:lnTo>
                    <a:pt x="7199" y="502"/>
                  </a:lnTo>
                  <a:lnTo>
                    <a:pt x="9942" y="167"/>
                  </a:lnTo>
                  <a:lnTo>
                    <a:pt x="13028" y="0"/>
                  </a:lnTo>
                  <a:lnTo>
                    <a:pt x="15428" y="0"/>
                  </a:lnTo>
                  <a:lnTo>
                    <a:pt x="20571" y="837"/>
                  </a:lnTo>
                  <a:lnTo>
                    <a:pt x="21257" y="1004"/>
                  </a:lnTo>
                  <a:lnTo>
                    <a:pt x="20571" y="2679"/>
                  </a:lnTo>
                  <a:lnTo>
                    <a:pt x="16799" y="2009"/>
                  </a:lnTo>
                  <a:lnTo>
                    <a:pt x="15085" y="1841"/>
                  </a:lnTo>
                  <a:lnTo>
                    <a:pt x="13028" y="1674"/>
                  </a:lnTo>
                  <a:lnTo>
                    <a:pt x="10971" y="1841"/>
                  </a:lnTo>
                  <a:lnTo>
                    <a:pt x="9257" y="2009"/>
                  </a:lnTo>
                  <a:lnTo>
                    <a:pt x="7542" y="2511"/>
                  </a:lnTo>
                  <a:lnTo>
                    <a:pt x="6514" y="3348"/>
                  </a:lnTo>
                  <a:lnTo>
                    <a:pt x="5485" y="4353"/>
                  </a:lnTo>
                  <a:lnTo>
                    <a:pt x="4799" y="5693"/>
                  </a:lnTo>
                  <a:lnTo>
                    <a:pt x="4457" y="7199"/>
                  </a:lnTo>
                  <a:lnTo>
                    <a:pt x="4114" y="9376"/>
                  </a:lnTo>
                  <a:lnTo>
                    <a:pt x="4114" y="11888"/>
                  </a:lnTo>
                  <a:lnTo>
                    <a:pt x="4457" y="14065"/>
                  </a:lnTo>
                  <a:lnTo>
                    <a:pt x="4799" y="15739"/>
                  </a:lnTo>
                  <a:lnTo>
                    <a:pt x="5485" y="17246"/>
                  </a:lnTo>
                  <a:lnTo>
                    <a:pt x="6171" y="17748"/>
                  </a:lnTo>
                  <a:lnTo>
                    <a:pt x="6514" y="18251"/>
                  </a:lnTo>
                  <a:lnTo>
                    <a:pt x="7199" y="18753"/>
                  </a:lnTo>
                  <a:lnTo>
                    <a:pt x="7885" y="19088"/>
                  </a:lnTo>
                  <a:lnTo>
                    <a:pt x="8571" y="19255"/>
                  </a:lnTo>
                  <a:lnTo>
                    <a:pt x="9257" y="19590"/>
                  </a:lnTo>
                  <a:lnTo>
                    <a:pt x="10285" y="19758"/>
                  </a:lnTo>
                  <a:lnTo>
                    <a:pt x="10971" y="19758"/>
                  </a:lnTo>
                  <a:lnTo>
                    <a:pt x="13028" y="19925"/>
                  </a:lnTo>
                  <a:lnTo>
                    <a:pt x="15085" y="19758"/>
                  </a:lnTo>
                  <a:lnTo>
                    <a:pt x="16799" y="19590"/>
                  </a:lnTo>
                  <a:lnTo>
                    <a:pt x="20571" y="18586"/>
                  </a:lnTo>
                  <a:lnTo>
                    <a:pt x="21600" y="20260"/>
                  </a:lnTo>
                  <a:lnTo>
                    <a:pt x="19885" y="20762"/>
                  </a:lnTo>
                  <a:lnTo>
                    <a:pt x="17828" y="21265"/>
                  </a:lnTo>
                  <a:lnTo>
                    <a:pt x="16799" y="21432"/>
                  </a:lnTo>
                  <a:lnTo>
                    <a:pt x="15428" y="21600"/>
                  </a:lnTo>
                  <a:lnTo>
                    <a:pt x="12685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310" name="Shape"/>
            <p:cNvSpPr/>
            <p:nvPr/>
          </p:nvSpPr>
          <p:spPr>
            <a:xfrm>
              <a:off x="1234751" y="618780"/>
              <a:ext cx="31604" cy="60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70" y="850"/>
                  </a:moveTo>
                  <a:lnTo>
                    <a:pt x="9349" y="170"/>
                  </a:lnTo>
                  <a:lnTo>
                    <a:pt x="10961" y="0"/>
                  </a:lnTo>
                  <a:lnTo>
                    <a:pt x="14829" y="0"/>
                  </a:lnTo>
                  <a:lnTo>
                    <a:pt x="16441" y="170"/>
                  </a:lnTo>
                  <a:lnTo>
                    <a:pt x="17086" y="340"/>
                  </a:lnTo>
                  <a:lnTo>
                    <a:pt x="17731" y="680"/>
                  </a:lnTo>
                  <a:lnTo>
                    <a:pt x="18376" y="850"/>
                  </a:lnTo>
                  <a:lnTo>
                    <a:pt x="19665" y="1530"/>
                  </a:lnTo>
                  <a:lnTo>
                    <a:pt x="20310" y="2040"/>
                  </a:lnTo>
                  <a:lnTo>
                    <a:pt x="21277" y="3571"/>
                  </a:lnTo>
                  <a:lnTo>
                    <a:pt x="21600" y="4251"/>
                  </a:lnTo>
                  <a:lnTo>
                    <a:pt x="21600" y="21600"/>
                  </a:lnTo>
                  <a:lnTo>
                    <a:pt x="17408" y="21600"/>
                  </a:lnTo>
                  <a:lnTo>
                    <a:pt x="17408" y="4081"/>
                  </a:lnTo>
                  <a:lnTo>
                    <a:pt x="17086" y="3401"/>
                  </a:lnTo>
                  <a:lnTo>
                    <a:pt x="16764" y="2891"/>
                  </a:lnTo>
                  <a:lnTo>
                    <a:pt x="16441" y="2551"/>
                  </a:lnTo>
                  <a:lnTo>
                    <a:pt x="16119" y="2381"/>
                  </a:lnTo>
                  <a:lnTo>
                    <a:pt x="15152" y="2211"/>
                  </a:lnTo>
                  <a:lnTo>
                    <a:pt x="14507" y="1870"/>
                  </a:lnTo>
                  <a:lnTo>
                    <a:pt x="13217" y="1870"/>
                  </a:lnTo>
                  <a:lnTo>
                    <a:pt x="12250" y="1700"/>
                  </a:lnTo>
                  <a:lnTo>
                    <a:pt x="10961" y="1870"/>
                  </a:lnTo>
                  <a:lnTo>
                    <a:pt x="9671" y="1870"/>
                  </a:lnTo>
                  <a:lnTo>
                    <a:pt x="7737" y="2211"/>
                  </a:lnTo>
                  <a:lnTo>
                    <a:pt x="6125" y="2721"/>
                  </a:lnTo>
                  <a:lnTo>
                    <a:pt x="4191" y="3401"/>
                  </a:lnTo>
                  <a:lnTo>
                    <a:pt x="4191" y="21600"/>
                  </a:lnTo>
                  <a:lnTo>
                    <a:pt x="0" y="21600"/>
                  </a:lnTo>
                  <a:lnTo>
                    <a:pt x="0" y="340"/>
                  </a:lnTo>
                  <a:lnTo>
                    <a:pt x="1934" y="340"/>
                  </a:lnTo>
                  <a:lnTo>
                    <a:pt x="3868" y="2551"/>
                  </a:lnTo>
                  <a:lnTo>
                    <a:pt x="6770" y="85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311" name="Shape"/>
            <p:cNvSpPr/>
            <p:nvPr/>
          </p:nvSpPr>
          <p:spPr>
            <a:xfrm>
              <a:off x="1144458" y="618780"/>
              <a:ext cx="36119" cy="60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694" y="0"/>
                  </a:lnTo>
                  <a:lnTo>
                    <a:pt x="9663" y="15379"/>
                  </a:lnTo>
                  <a:lnTo>
                    <a:pt x="11084" y="20908"/>
                  </a:lnTo>
                  <a:lnTo>
                    <a:pt x="12221" y="15379"/>
                  </a:lnTo>
                  <a:lnTo>
                    <a:pt x="18189" y="0"/>
                  </a:lnTo>
                  <a:lnTo>
                    <a:pt x="21600" y="0"/>
                  </a:lnTo>
                  <a:lnTo>
                    <a:pt x="12789" y="21600"/>
                  </a:lnTo>
                  <a:lnTo>
                    <a:pt x="881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312" name="Shape"/>
            <p:cNvSpPr/>
            <p:nvPr/>
          </p:nvSpPr>
          <p:spPr>
            <a:xfrm>
              <a:off x="1510143" y="232607"/>
              <a:ext cx="209921" cy="316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72" y="3900"/>
                  </a:moveTo>
                  <a:lnTo>
                    <a:pt x="14023" y="3900"/>
                  </a:lnTo>
                  <a:lnTo>
                    <a:pt x="14023" y="20878"/>
                  </a:lnTo>
                  <a:lnTo>
                    <a:pt x="13974" y="20977"/>
                  </a:lnTo>
                  <a:lnTo>
                    <a:pt x="13925" y="21042"/>
                  </a:lnTo>
                  <a:lnTo>
                    <a:pt x="13826" y="21206"/>
                  </a:lnTo>
                  <a:lnTo>
                    <a:pt x="13433" y="21468"/>
                  </a:lnTo>
                  <a:lnTo>
                    <a:pt x="13236" y="21534"/>
                  </a:lnTo>
                  <a:lnTo>
                    <a:pt x="12990" y="21600"/>
                  </a:lnTo>
                  <a:lnTo>
                    <a:pt x="8659" y="21600"/>
                  </a:lnTo>
                  <a:lnTo>
                    <a:pt x="8561" y="21567"/>
                  </a:lnTo>
                  <a:lnTo>
                    <a:pt x="8413" y="21534"/>
                  </a:lnTo>
                  <a:lnTo>
                    <a:pt x="8216" y="21468"/>
                  </a:lnTo>
                  <a:lnTo>
                    <a:pt x="7823" y="21206"/>
                  </a:lnTo>
                  <a:lnTo>
                    <a:pt x="7626" y="20878"/>
                  </a:lnTo>
                  <a:lnTo>
                    <a:pt x="7577" y="20715"/>
                  </a:lnTo>
                  <a:lnTo>
                    <a:pt x="7577" y="3900"/>
                  </a:lnTo>
                  <a:lnTo>
                    <a:pt x="1328" y="3900"/>
                  </a:lnTo>
                  <a:lnTo>
                    <a:pt x="1082" y="3867"/>
                  </a:lnTo>
                  <a:lnTo>
                    <a:pt x="934" y="3834"/>
                  </a:lnTo>
                  <a:lnTo>
                    <a:pt x="836" y="3802"/>
                  </a:lnTo>
                  <a:lnTo>
                    <a:pt x="590" y="3736"/>
                  </a:lnTo>
                  <a:lnTo>
                    <a:pt x="393" y="3638"/>
                  </a:lnTo>
                  <a:lnTo>
                    <a:pt x="246" y="3474"/>
                  </a:lnTo>
                  <a:lnTo>
                    <a:pt x="98" y="3343"/>
                  </a:lnTo>
                  <a:lnTo>
                    <a:pt x="49" y="3179"/>
                  </a:lnTo>
                  <a:lnTo>
                    <a:pt x="0" y="2982"/>
                  </a:lnTo>
                  <a:lnTo>
                    <a:pt x="0" y="884"/>
                  </a:lnTo>
                  <a:lnTo>
                    <a:pt x="49" y="721"/>
                  </a:lnTo>
                  <a:lnTo>
                    <a:pt x="49" y="622"/>
                  </a:lnTo>
                  <a:lnTo>
                    <a:pt x="98" y="557"/>
                  </a:lnTo>
                  <a:lnTo>
                    <a:pt x="246" y="393"/>
                  </a:lnTo>
                  <a:lnTo>
                    <a:pt x="393" y="262"/>
                  </a:lnTo>
                  <a:lnTo>
                    <a:pt x="590" y="163"/>
                  </a:lnTo>
                  <a:lnTo>
                    <a:pt x="836" y="65"/>
                  </a:lnTo>
                  <a:lnTo>
                    <a:pt x="1328" y="0"/>
                  </a:lnTo>
                  <a:lnTo>
                    <a:pt x="20272" y="0"/>
                  </a:lnTo>
                  <a:lnTo>
                    <a:pt x="20518" y="32"/>
                  </a:lnTo>
                  <a:lnTo>
                    <a:pt x="20666" y="32"/>
                  </a:lnTo>
                  <a:lnTo>
                    <a:pt x="20764" y="65"/>
                  </a:lnTo>
                  <a:lnTo>
                    <a:pt x="21010" y="163"/>
                  </a:lnTo>
                  <a:lnTo>
                    <a:pt x="21207" y="262"/>
                  </a:lnTo>
                  <a:lnTo>
                    <a:pt x="21354" y="393"/>
                  </a:lnTo>
                  <a:lnTo>
                    <a:pt x="21502" y="557"/>
                  </a:lnTo>
                  <a:lnTo>
                    <a:pt x="21600" y="884"/>
                  </a:lnTo>
                  <a:lnTo>
                    <a:pt x="21600" y="2982"/>
                  </a:lnTo>
                  <a:lnTo>
                    <a:pt x="21551" y="3179"/>
                  </a:lnTo>
                  <a:lnTo>
                    <a:pt x="21551" y="3244"/>
                  </a:lnTo>
                  <a:lnTo>
                    <a:pt x="21502" y="3343"/>
                  </a:lnTo>
                  <a:lnTo>
                    <a:pt x="21354" y="3474"/>
                  </a:lnTo>
                  <a:lnTo>
                    <a:pt x="21207" y="3638"/>
                  </a:lnTo>
                  <a:lnTo>
                    <a:pt x="21010" y="3736"/>
                  </a:lnTo>
                  <a:lnTo>
                    <a:pt x="20518" y="3867"/>
                  </a:lnTo>
                  <a:lnTo>
                    <a:pt x="20272" y="39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313" name="Shape"/>
            <p:cNvSpPr/>
            <p:nvPr/>
          </p:nvSpPr>
          <p:spPr>
            <a:xfrm>
              <a:off x="1304726" y="228091"/>
              <a:ext cx="196380" cy="325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024" y="20637"/>
                  </a:moveTo>
                  <a:lnTo>
                    <a:pt x="20133" y="20893"/>
                  </a:lnTo>
                  <a:lnTo>
                    <a:pt x="19294" y="21086"/>
                  </a:lnTo>
                  <a:lnTo>
                    <a:pt x="18402" y="21246"/>
                  </a:lnTo>
                  <a:lnTo>
                    <a:pt x="17931" y="21311"/>
                  </a:lnTo>
                  <a:lnTo>
                    <a:pt x="17511" y="21375"/>
                  </a:lnTo>
                  <a:lnTo>
                    <a:pt x="15729" y="21567"/>
                  </a:lnTo>
                  <a:lnTo>
                    <a:pt x="14785" y="21600"/>
                  </a:lnTo>
                  <a:lnTo>
                    <a:pt x="13107" y="21600"/>
                  </a:lnTo>
                  <a:lnTo>
                    <a:pt x="12321" y="21567"/>
                  </a:lnTo>
                  <a:lnTo>
                    <a:pt x="10853" y="21439"/>
                  </a:lnTo>
                  <a:lnTo>
                    <a:pt x="10118" y="21343"/>
                  </a:lnTo>
                  <a:lnTo>
                    <a:pt x="9436" y="21214"/>
                  </a:lnTo>
                  <a:lnTo>
                    <a:pt x="8755" y="21054"/>
                  </a:lnTo>
                  <a:lnTo>
                    <a:pt x="7497" y="20733"/>
                  </a:lnTo>
                  <a:lnTo>
                    <a:pt x="6867" y="20508"/>
                  </a:lnTo>
                  <a:lnTo>
                    <a:pt x="5714" y="20059"/>
                  </a:lnTo>
                  <a:lnTo>
                    <a:pt x="4666" y="19481"/>
                  </a:lnTo>
                  <a:lnTo>
                    <a:pt x="4194" y="19192"/>
                  </a:lnTo>
                  <a:lnTo>
                    <a:pt x="3722" y="18807"/>
                  </a:lnTo>
                  <a:lnTo>
                    <a:pt x="2883" y="18101"/>
                  </a:lnTo>
                  <a:lnTo>
                    <a:pt x="2516" y="17716"/>
                  </a:lnTo>
                  <a:lnTo>
                    <a:pt x="2149" y="17299"/>
                  </a:lnTo>
                  <a:lnTo>
                    <a:pt x="1782" y="16849"/>
                  </a:lnTo>
                  <a:lnTo>
                    <a:pt x="1520" y="16400"/>
                  </a:lnTo>
                  <a:lnTo>
                    <a:pt x="1205" y="15919"/>
                  </a:lnTo>
                  <a:lnTo>
                    <a:pt x="943" y="15437"/>
                  </a:lnTo>
                  <a:lnTo>
                    <a:pt x="733" y="14924"/>
                  </a:lnTo>
                  <a:lnTo>
                    <a:pt x="524" y="14378"/>
                  </a:lnTo>
                  <a:lnTo>
                    <a:pt x="366" y="13832"/>
                  </a:lnTo>
                  <a:lnTo>
                    <a:pt x="262" y="13255"/>
                  </a:lnTo>
                  <a:lnTo>
                    <a:pt x="52" y="12035"/>
                  </a:lnTo>
                  <a:lnTo>
                    <a:pt x="0" y="11425"/>
                  </a:lnTo>
                  <a:lnTo>
                    <a:pt x="0" y="10174"/>
                  </a:lnTo>
                  <a:lnTo>
                    <a:pt x="52" y="9596"/>
                  </a:lnTo>
                  <a:lnTo>
                    <a:pt x="157" y="9018"/>
                  </a:lnTo>
                  <a:lnTo>
                    <a:pt x="262" y="8473"/>
                  </a:lnTo>
                  <a:lnTo>
                    <a:pt x="366" y="7959"/>
                  </a:lnTo>
                  <a:lnTo>
                    <a:pt x="524" y="7413"/>
                  </a:lnTo>
                  <a:lnTo>
                    <a:pt x="733" y="6900"/>
                  </a:lnTo>
                  <a:lnTo>
                    <a:pt x="943" y="6419"/>
                  </a:lnTo>
                  <a:lnTo>
                    <a:pt x="1467" y="5456"/>
                  </a:lnTo>
                  <a:lnTo>
                    <a:pt x="1782" y="5006"/>
                  </a:lnTo>
                  <a:lnTo>
                    <a:pt x="2097" y="4589"/>
                  </a:lnTo>
                  <a:lnTo>
                    <a:pt x="2464" y="4172"/>
                  </a:lnTo>
                  <a:lnTo>
                    <a:pt x="2883" y="3755"/>
                  </a:lnTo>
                  <a:lnTo>
                    <a:pt x="3250" y="3369"/>
                  </a:lnTo>
                  <a:lnTo>
                    <a:pt x="4194" y="2663"/>
                  </a:lnTo>
                  <a:lnTo>
                    <a:pt x="4666" y="2342"/>
                  </a:lnTo>
                  <a:lnTo>
                    <a:pt x="5190" y="2021"/>
                  </a:lnTo>
                  <a:lnTo>
                    <a:pt x="5714" y="1733"/>
                  </a:lnTo>
                  <a:lnTo>
                    <a:pt x="5976" y="1604"/>
                  </a:lnTo>
                  <a:lnTo>
                    <a:pt x="6291" y="1476"/>
                  </a:lnTo>
                  <a:lnTo>
                    <a:pt x="6867" y="1219"/>
                  </a:lnTo>
                  <a:lnTo>
                    <a:pt x="7497" y="994"/>
                  </a:lnTo>
                  <a:lnTo>
                    <a:pt x="8755" y="609"/>
                  </a:lnTo>
                  <a:lnTo>
                    <a:pt x="9436" y="449"/>
                  </a:lnTo>
                  <a:lnTo>
                    <a:pt x="10170" y="320"/>
                  </a:lnTo>
                  <a:lnTo>
                    <a:pt x="10853" y="224"/>
                  </a:lnTo>
                  <a:lnTo>
                    <a:pt x="11639" y="128"/>
                  </a:lnTo>
                  <a:lnTo>
                    <a:pt x="12373" y="64"/>
                  </a:lnTo>
                  <a:lnTo>
                    <a:pt x="13160" y="32"/>
                  </a:lnTo>
                  <a:lnTo>
                    <a:pt x="13999" y="0"/>
                  </a:lnTo>
                  <a:lnTo>
                    <a:pt x="15571" y="64"/>
                  </a:lnTo>
                  <a:lnTo>
                    <a:pt x="16410" y="96"/>
                  </a:lnTo>
                  <a:lnTo>
                    <a:pt x="18088" y="288"/>
                  </a:lnTo>
                  <a:lnTo>
                    <a:pt x="18507" y="353"/>
                  </a:lnTo>
                  <a:lnTo>
                    <a:pt x="19766" y="641"/>
                  </a:lnTo>
                  <a:lnTo>
                    <a:pt x="20552" y="898"/>
                  </a:lnTo>
                  <a:lnTo>
                    <a:pt x="20814" y="994"/>
                  </a:lnTo>
                  <a:lnTo>
                    <a:pt x="21024" y="1091"/>
                  </a:lnTo>
                  <a:lnTo>
                    <a:pt x="21181" y="1219"/>
                  </a:lnTo>
                  <a:lnTo>
                    <a:pt x="21286" y="1380"/>
                  </a:lnTo>
                  <a:lnTo>
                    <a:pt x="21338" y="1540"/>
                  </a:lnTo>
                  <a:lnTo>
                    <a:pt x="21391" y="1668"/>
                  </a:lnTo>
                  <a:lnTo>
                    <a:pt x="21338" y="1829"/>
                  </a:lnTo>
                  <a:lnTo>
                    <a:pt x="21234" y="2021"/>
                  </a:lnTo>
                  <a:lnTo>
                    <a:pt x="19870" y="3658"/>
                  </a:lnTo>
                  <a:lnTo>
                    <a:pt x="19766" y="3787"/>
                  </a:lnTo>
                  <a:lnTo>
                    <a:pt x="19451" y="3979"/>
                  </a:lnTo>
                  <a:lnTo>
                    <a:pt x="19241" y="4043"/>
                  </a:lnTo>
                  <a:lnTo>
                    <a:pt x="19032" y="4076"/>
                  </a:lnTo>
                  <a:lnTo>
                    <a:pt x="18769" y="4076"/>
                  </a:lnTo>
                  <a:lnTo>
                    <a:pt x="18245" y="4011"/>
                  </a:lnTo>
                  <a:lnTo>
                    <a:pt x="17878" y="3915"/>
                  </a:lnTo>
                  <a:lnTo>
                    <a:pt x="17459" y="3819"/>
                  </a:lnTo>
                  <a:lnTo>
                    <a:pt x="16987" y="3723"/>
                  </a:lnTo>
                  <a:lnTo>
                    <a:pt x="16567" y="3658"/>
                  </a:lnTo>
                  <a:lnTo>
                    <a:pt x="15624" y="3562"/>
                  </a:lnTo>
                  <a:lnTo>
                    <a:pt x="15152" y="3530"/>
                  </a:lnTo>
                  <a:lnTo>
                    <a:pt x="14208" y="3530"/>
                  </a:lnTo>
                  <a:lnTo>
                    <a:pt x="13841" y="3562"/>
                  </a:lnTo>
                  <a:lnTo>
                    <a:pt x="13002" y="3626"/>
                  </a:lnTo>
                  <a:lnTo>
                    <a:pt x="11901" y="3819"/>
                  </a:lnTo>
                  <a:lnTo>
                    <a:pt x="11534" y="3915"/>
                  </a:lnTo>
                  <a:lnTo>
                    <a:pt x="11220" y="4011"/>
                  </a:lnTo>
                  <a:lnTo>
                    <a:pt x="10905" y="4140"/>
                  </a:lnTo>
                  <a:lnTo>
                    <a:pt x="10275" y="4429"/>
                  </a:lnTo>
                  <a:lnTo>
                    <a:pt x="9961" y="4589"/>
                  </a:lnTo>
                  <a:lnTo>
                    <a:pt x="9699" y="4750"/>
                  </a:lnTo>
                  <a:lnTo>
                    <a:pt x="9436" y="4942"/>
                  </a:lnTo>
                  <a:lnTo>
                    <a:pt x="8912" y="5391"/>
                  </a:lnTo>
                  <a:lnTo>
                    <a:pt x="8702" y="5616"/>
                  </a:lnTo>
                  <a:lnTo>
                    <a:pt x="8493" y="5873"/>
                  </a:lnTo>
                  <a:lnTo>
                    <a:pt x="8073" y="6451"/>
                  </a:lnTo>
                  <a:lnTo>
                    <a:pt x="7916" y="6739"/>
                  </a:lnTo>
                  <a:lnTo>
                    <a:pt x="7601" y="7413"/>
                  </a:lnTo>
                  <a:lnTo>
                    <a:pt x="7497" y="7767"/>
                  </a:lnTo>
                  <a:lnTo>
                    <a:pt x="7287" y="8537"/>
                  </a:lnTo>
                  <a:lnTo>
                    <a:pt x="7234" y="8954"/>
                  </a:lnTo>
                  <a:lnTo>
                    <a:pt x="7130" y="9371"/>
                  </a:lnTo>
                  <a:lnTo>
                    <a:pt x="7130" y="9821"/>
                  </a:lnTo>
                  <a:lnTo>
                    <a:pt x="7077" y="10302"/>
                  </a:lnTo>
                  <a:lnTo>
                    <a:pt x="7077" y="11265"/>
                  </a:lnTo>
                  <a:lnTo>
                    <a:pt x="7130" y="11714"/>
                  </a:lnTo>
                  <a:lnTo>
                    <a:pt x="7130" y="12164"/>
                  </a:lnTo>
                  <a:lnTo>
                    <a:pt x="7182" y="12581"/>
                  </a:lnTo>
                  <a:lnTo>
                    <a:pt x="7287" y="12998"/>
                  </a:lnTo>
                  <a:lnTo>
                    <a:pt x="7392" y="13383"/>
                  </a:lnTo>
                  <a:lnTo>
                    <a:pt x="7601" y="14089"/>
                  </a:lnTo>
                  <a:lnTo>
                    <a:pt x="7864" y="14731"/>
                  </a:lnTo>
                  <a:lnTo>
                    <a:pt x="8021" y="15020"/>
                  </a:lnTo>
                  <a:lnTo>
                    <a:pt x="8231" y="15309"/>
                  </a:lnTo>
                  <a:lnTo>
                    <a:pt x="8650" y="15822"/>
                  </a:lnTo>
                  <a:lnTo>
                    <a:pt x="9122" y="16272"/>
                  </a:lnTo>
                  <a:lnTo>
                    <a:pt x="9332" y="16496"/>
                  </a:lnTo>
                  <a:lnTo>
                    <a:pt x="9908" y="16849"/>
                  </a:lnTo>
                  <a:lnTo>
                    <a:pt x="10223" y="17010"/>
                  </a:lnTo>
                  <a:lnTo>
                    <a:pt x="10485" y="17170"/>
                  </a:lnTo>
                  <a:lnTo>
                    <a:pt x="10853" y="17299"/>
                  </a:lnTo>
                  <a:lnTo>
                    <a:pt x="11167" y="17395"/>
                  </a:lnTo>
                  <a:lnTo>
                    <a:pt x="11534" y="17523"/>
                  </a:lnTo>
                  <a:lnTo>
                    <a:pt x="11901" y="17588"/>
                  </a:lnTo>
                  <a:lnTo>
                    <a:pt x="12268" y="17684"/>
                  </a:lnTo>
                  <a:lnTo>
                    <a:pt x="12635" y="17748"/>
                  </a:lnTo>
                  <a:lnTo>
                    <a:pt x="13055" y="17812"/>
                  </a:lnTo>
                  <a:lnTo>
                    <a:pt x="13894" y="17876"/>
                  </a:lnTo>
                  <a:lnTo>
                    <a:pt x="14733" y="17909"/>
                  </a:lnTo>
                  <a:lnTo>
                    <a:pt x="15152" y="17876"/>
                  </a:lnTo>
                  <a:lnTo>
                    <a:pt x="15624" y="17844"/>
                  </a:lnTo>
                  <a:lnTo>
                    <a:pt x="16620" y="17716"/>
                  </a:lnTo>
                  <a:lnTo>
                    <a:pt x="17092" y="17652"/>
                  </a:lnTo>
                  <a:lnTo>
                    <a:pt x="17564" y="17556"/>
                  </a:lnTo>
                  <a:lnTo>
                    <a:pt x="18088" y="17459"/>
                  </a:lnTo>
                  <a:lnTo>
                    <a:pt x="18507" y="17331"/>
                  </a:lnTo>
                  <a:lnTo>
                    <a:pt x="18769" y="17299"/>
                  </a:lnTo>
                  <a:lnTo>
                    <a:pt x="18979" y="17267"/>
                  </a:lnTo>
                  <a:lnTo>
                    <a:pt x="19241" y="17267"/>
                  </a:lnTo>
                  <a:lnTo>
                    <a:pt x="19661" y="17331"/>
                  </a:lnTo>
                  <a:lnTo>
                    <a:pt x="19870" y="17427"/>
                  </a:lnTo>
                  <a:lnTo>
                    <a:pt x="19975" y="17459"/>
                  </a:lnTo>
                  <a:lnTo>
                    <a:pt x="20133" y="17652"/>
                  </a:lnTo>
                  <a:lnTo>
                    <a:pt x="21496" y="19578"/>
                  </a:lnTo>
                  <a:lnTo>
                    <a:pt x="21548" y="19770"/>
                  </a:lnTo>
                  <a:lnTo>
                    <a:pt x="21600" y="19931"/>
                  </a:lnTo>
                  <a:lnTo>
                    <a:pt x="21600" y="20091"/>
                  </a:lnTo>
                  <a:lnTo>
                    <a:pt x="21548" y="20219"/>
                  </a:lnTo>
                  <a:lnTo>
                    <a:pt x="21443" y="20380"/>
                  </a:lnTo>
                  <a:lnTo>
                    <a:pt x="21338" y="20476"/>
                  </a:lnTo>
                  <a:lnTo>
                    <a:pt x="21181" y="20572"/>
                  </a:lnTo>
                  <a:lnTo>
                    <a:pt x="21024" y="20637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1315" name="Rectangle"/>
          <p:cNvSpPr/>
          <p:nvPr/>
        </p:nvSpPr>
        <p:spPr>
          <a:xfrm>
            <a:off x="0" y="0"/>
            <a:ext cx="13004800" cy="1949450"/>
          </a:xfrm>
          <a:prstGeom prst="rect">
            <a:avLst/>
          </a:prstGeom>
          <a:gradFill>
            <a:gsLst>
              <a:gs pos="0">
                <a:srgbClr val="FFFFFF">
                  <a:alpha val="42999"/>
                </a:srgbClr>
              </a:gs>
              <a:gs pos="12001">
                <a:srgbClr val="FFFFFF">
                  <a:alpha val="49839"/>
                </a:srgbClr>
              </a:gs>
              <a:gs pos="100000">
                <a:srgbClr val="D4EAF7"/>
              </a:gs>
            </a:gsLst>
            <a:lin ang="162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316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4462" y="9294812"/>
            <a:ext cx="666751" cy="198438"/>
          </a:xfrm>
          <a:prstGeom prst="rect">
            <a:avLst/>
          </a:prstGeom>
          <a:ln w="12700">
            <a:miter lim="400000"/>
          </a:ln>
        </p:spPr>
      </p:pic>
      <p:sp>
        <p:nvSpPr>
          <p:cNvPr id="1317" name="Case 2: 32y male 6m post car crash…"/>
          <p:cNvSpPr txBox="1"/>
          <p:nvPr>
            <p:ph type="ctrTitle"/>
          </p:nvPr>
        </p:nvSpPr>
        <p:spPr>
          <a:xfrm>
            <a:off x="649287" y="390525"/>
            <a:ext cx="11704638" cy="1387475"/>
          </a:xfrm>
          <a:prstGeom prst="rect">
            <a:avLst/>
          </a:prstGeom>
        </p:spPr>
        <p:txBody>
          <a:bodyPr lIns="65022" tIns="65022" rIns="65022" bIns="65022"/>
          <a:lstStyle/>
          <a:p>
            <a:pPr algn="ctr" defTabSz="914400">
              <a:defRPr b="1" sz="38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Case 2: 32y male 6m post car crash </a:t>
            </a:r>
          </a:p>
          <a:p>
            <a:pPr algn="ctr" defTabSz="914400">
              <a:defRPr b="1" sz="38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Narcotic Bowel Syndrome</a:t>
            </a:r>
          </a:p>
        </p:txBody>
      </p:sp>
      <p:sp>
        <p:nvSpPr>
          <p:cNvPr id="1318" name="Slide Number"/>
          <p:cNvSpPr txBox="1"/>
          <p:nvPr>
            <p:ph type="sldNum" sz="quarter" idx="4294967295"/>
          </p:nvPr>
        </p:nvSpPr>
        <p:spPr>
          <a:xfrm>
            <a:off x="1149156" y="8825041"/>
            <a:ext cx="284357" cy="2951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/>
          <a:lstStyle>
            <a:lvl1pPr algn="r">
              <a:defRPr sz="1100">
                <a:solidFill>
                  <a:srgbClr val="2995D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319" name="image24.jpeg" descr="image24.jpeg"/>
          <p:cNvPicPr>
            <a:picLocks noChangeAspect="1"/>
          </p:cNvPicPr>
          <p:nvPr/>
        </p:nvPicPr>
        <p:blipFill>
          <a:blip r:embed="rId4">
            <a:extLst/>
          </a:blip>
          <a:srcRect l="12751" t="3492" r="15272" b="0"/>
          <a:stretch>
            <a:fillRect/>
          </a:stretch>
        </p:blipFill>
        <p:spPr>
          <a:xfrm>
            <a:off x="3829050" y="1933575"/>
            <a:ext cx="4951413" cy="6346825"/>
          </a:xfrm>
          <a:prstGeom prst="rect">
            <a:avLst/>
          </a:prstGeom>
          <a:ln w="12700">
            <a:miter lim="400000"/>
          </a:ln>
        </p:spPr>
      </p:pic>
      <p:sp>
        <p:nvSpPr>
          <p:cNvPr id="1320" name="Courtesy of Anton Emmanuel"/>
          <p:cNvSpPr txBox="1"/>
          <p:nvPr/>
        </p:nvSpPr>
        <p:spPr>
          <a:xfrm>
            <a:off x="1687512" y="9317166"/>
            <a:ext cx="8807451" cy="295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 anchor="b">
            <a:spAutoFit/>
          </a:bodyPr>
          <a:lstStyle>
            <a:lvl1pPr defTabSz="1300162">
              <a:lnSpc>
                <a:spcPct val="90000"/>
              </a:lnSpc>
              <a:defRPr sz="11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Courtesy of Anton Emmanuel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Rectangle 4"/>
          <p:cNvSpPr/>
          <p:nvPr/>
        </p:nvSpPr>
        <p:spPr>
          <a:xfrm>
            <a:off x="-1" y="1219201"/>
            <a:ext cx="13004801" cy="1163781"/>
          </a:xfrm>
          <a:prstGeom prst="rect">
            <a:avLst/>
          </a:prstGeom>
          <a:solidFill>
            <a:srgbClr val="FC4E27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 defTabSz="866986">
              <a:defRPr sz="3400">
                <a:solidFill>
                  <a:srgbClr val="66B9AE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23" name="Title 1"/>
          <p:cNvSpPr txBox="1"/>
          <p:nvPr/>
        </p:nvSpPr>
        <p:spPr>
          <a:xfrm>
            <a:off x="612257" y="1369291"/>
            <a:ext cx="11780285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866986">
              <a:defRPr b="1" sz="2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Opioid-induced constipation in a secondary care gastroenterology service</a:t>
            </a:r>
          </a:p>
        </p:txBody>
      </p:sp>
      <p:pic>
        <p:nvPicPr>
          <p:cNvPr id="1324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72249" y="8033113"/>
            <a:ext cx="1220294" cy="272930"/>
          </a:xfrm>
          <a:prstGeom prst="rect">
            <a:avLst/>
          </a:prstGeom>
          <a:ln w="12700">
            <a:miter lim="400000"/>
          </a:ln>
        </p:spPr>
      </p:pic>
      <p:sp>
        <p:nvSpPr>
          <p:cNvPr id="1325" name="Straight Connector 16"/>
          <p:cNvSpPr/>
          <p:nvPr/>
        </p:nvSpPr>
        <p:spPr>
          <a:xfrm>
            <a:off x="612257" y="7887788"/>
            <a:ext cx="11780286" cy="1"/>
          </a:xfrm>
          <a:prstGeom prst="line">
            <a:avLst/>
          </a:prstGeom>
          <a:ln w="3175">
            <a:solidFill>
              <a:srgbClr val="00098B"/>
            </a:solidFill>
          </a:ln>
        </p:spPr>
        <p:txBody>
          <a:bodyPr lIns="65023" tIns="65023" rIns="65023" bIns="65023"/>
          <a:lstStyle/>
          <a:p>
            <a:pPr defTabSz="866986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26" name="TextBox 18"/>
          <p:cNvSpPr txBox="1"/>
          <p:nvPr/>
        </p:nvSpPr>
        <p:spPr>
          <a:xfrm>
            <a:off x="612259" y="8109489"/>
            <a:ext cx="10188951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866986">
              <a:defRPr sz="110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UKIRE/MOV/0067      Date of preparation: October 2017</a:t>
            </a:r>
          </a:p>
        </p:txBody>
      </p:sp>
      <p:sp>
        <p:nvSpPr>
          <p:cNvPr id="1327" name="Content Placeholder 2"/>
          <p:cNvSpPr txBox="1"/>
          <p:nvPr/>
        </p:nvSpPr>
        <p:spPr>
          <a:xfrm>
            <a:off x="612257" y="2780437"/>
            <a:ext cx="11780285" cy="4548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09599" indent="-409599" defTabSz="866986">
              <a:spcBef>
                <a:spcPts val="1100"/>
              </a:spcBef>
              <a:defRPr b="1" sz="1800">
                <a:solidFill>
                  <a:srgbClr val="2D3485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Background</a:t>
            </a:r>
            <a:endParaRPr baseline="30899" sz="2000"/>
          </a:p>
          <a:p>
            <a:pPr marL="377999" indent="-377999" defTabSz="866986">
              <a:spcBef>
                <a:spcPts val="1100"/>
              </a:spcBef>
              <a:buClr>
                <a:srgbClr val="FC663D"/>
              </a:buClr>
              <a:buSzPct val="100000"/>
              <a:buFont typeface="Arial"/>
              <a:buChar char="•"/>
              <a:defRPr sz="140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Opioids are the most commonly prescribed drugs to treat chronic pain.</a:t>
            </a:r>
            <a:r>
              <a:rPr baseline="30857"/>
              <a:t>1</a:t>
            </a:r>
            <a:endParaRPr sz="6000">
              <a:solidFill>
                <a:srgbClr val="888888"/>
              </a:solidFill>
            </a:endParaRPr>
          </a:p>
          <a:p>
            <a:pPr marL="377999" indent="-377999" defTabSz="866986">
              <a:spcBef>
                <a:spcPts val="1100"/>
              </a:spcBef>
              <a:buClr>
                <a:srgbClr val="FC663D"/>
              </a:buClr>
              <a:buSzPct val="100000"/>
              <a:buFont typeface="Arial"/>
              <a:buChar char="•"/>
              <a:defRPr sz="140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Opioid-induced bowel dysfunction compromises a broad-spectrum of disorders that result from the actions of opioids on the central nervous system and gastrointestinal tract.</a:t>
            </a:r>
            <a:r>
              <a:rPr baseline="30857"/>
              <a:t>2</a:t>
            </a:r>
            <a:endParaRPr sz="6000">
              <a:solidFill>
                <a:srgbClr val="888888"/>
              </a:solidFill>
            </a:endParaRPr>
          </a:p>
          <a:p>
            <a:pPr marL="377999" indent="-377999" defTabSz="866986">
              <a:spcBef>
                <a:spcPts val="1100"/>
              </a:spcBef>
              <a:buClr>
                <a:srgbClr val="FC663D"/>
              </a:buClr>
              <a:buSzPct val="100000"/>
              <a:buFont typeface="Arial"/>
              <a:buChar char="•"/>
              <a:defRPr sz="140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Opioid-induced constipation (OIC) is the most common bowel dysfunction induced by these drugs.</a:t>
            </a:r>
            <a:r>
              <a:rPr baseline="30857"/>
              <a:t>3</a:t>
            </a:r>
            <a:endParaRPr b="1" baseline="30899" sz="2000">
              <a:solidFill>
                <a:srgbClr val="2D3485"/>
              </a:solidFill>
            </a:endParaRPr>
          </a:p>
          <a:p>
            <a:pPr marL="539999" indent="-539999" defTabSz="866986">
              <a:spcBef>
                <a:spcPts val="1100"/>
              </a:spcBef>
              <a:buClr>
                <a:srgbClr val="FC663D"/>
              </a:buClr>
              <a:buSzPct val="100000"/>
              <a:buFont typeface="Arial"/>
              <a:buChar char="•"/>
              <a:defRPr sz="140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b="1" baseline="30899" sz="2000">
                <a:solidFill>
                  <a:srgbClr val="2D3485"/>
                </a:solidFill>
              </a:rPr>
              <a:t>Can cause a pain in their own right (in the absence of constipation) = NBS</a:t>
            </a:r>
            <a:endParaRPr b="1" baseline="30899" sz="2000">
              <a:solidFill>
                <a:srgbClr val="2D3485"/>
              </a:solidFill>
            </a:endParaRPr>
          </a:p>
          <a:p>
            <a:pPr marL="377999" indent="-377999" defTabSz="866986">
              <a:spcBef>
                <a:spcPts val="1100"/>
              </a:spcBef>
              <a:buClr>
                <a:srgbClr val="FC663D"/>
              </a:buClr>
              <a:buSzPct val="100000"/>
              <a:buFont typeface="Arial"/>
              <a:buChar char="•"/>
              <a:defRPr sz="140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A change from baseline bowel habits and defecation patterns when initiating opioid therapy.</a:t>
            </a:r>
          </a:p>
          <a:p>
            <a:pPr marL="377999" indent="-377999" defTabSz="866986">
              <a:spcBef>
                <a:spcPts val="1100"/>
              </a:spcBef>
              <a:buClr>
                <a:srgbClr val="FC663D"/>
              </a:buClr>
              <a:buSzPct val="100000"/>
              <a:buFont typeface="Arial"/>
              <a:buChar char="•"/>
              <a:defRPr sz="140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Characterised by:</a:t>
            </a:r>
            <a:r>
              <a:rPr baseline="30857"/>
              <a:t>4</a:t>
            </a:r>
            <a:endParaRPr baseline="30857"/>
          </a:p>
          <a:p>
            <a:pPr marL="593999" indent="-377999" defTabSz="866986">
              <a:spcBef>
                <a:spcPts val="1100"/>
              </a:spcBef>
              <a:buClr>
                <a:srgbClr val="FC663D"/>
              </a:buClr>
              <a:buSzPct val="65000"/>
              <a:buFont typeface="Courier New"/>
              <a:buChar char="o"/>
              <a:defRPr sz="140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Reduced bowel frequency</a:t>
            </a:r>
            <a:endParaRPr sz="6000">
              <a:solidFill>
                <a:srgbClr val="888888"/>
              </a:solidFill>
            </a:endParaRPr>
          </a:p>
          <a:p>
            <a:pPr marL="593999" indent="-377999" defTabSz="866986">
              <a:spcBef>
                <a:spcPts val="1100"/>
              </a:spcBef>
              <a:buClr>
                <a:srgbClr val="FC663D"/>
              </a:buClr>
              <a:buSzPct val="65000"/>
              <a:buFont typeface="Courier New"/>
              <a:buChar char="o"/>
              <a:defRPr sz="140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Development or worsening of straining</a:t>
            </a:r>
            <a:endParaRPr sz="6000">
              <a:solidFill>
                <a:srgbClr val="888888"/>
              </a:solidFill>
            </a:endParaRPr>
          </a:p>
          <a:p>
            <a:pPr marL="593999" indent="-377999" defTabSz="866986">
              <a:spcBef>
                <a:spcPts val="1100"/>
              </a:spcBef>
              <a:buClr>
                <a:srgbClr val="FC663D"/>
              </a:buClr>
              <a:buSzPct val="65000"/>
              <a:buFont typeface="Courier New"/>
              <a:buChar char="o"/>
              <a:defRPr sz="140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Sense of incomplete evacuation</a:t>
            </a:r>
            <a:endParaRPr sz="6000">
              <a:solidFill>
                <a:srgbClr val="888888"/>
              </a:solidFill>
            </a:endParaRPr>
          </a:p>
          <a:p>
            <a:pPr marL="593999" indent="-377999" defTabSz="866986">
              <a:spcBef>
                <a:spcPts val="1100"/>
              </a:spcBef>
              <a:buClr>
                <a:srgbClr val="FC663D"/>
              </a:buClr>
              <a:buSzPct val="65000"/>
              <a:buFont typeface="Courier New"/>
              <a:buChar char="o"/>
              <a:defRPr sz="140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Patient perception of being distressed due to their bowel habit </a:t>
            </a:r>
          </a:p>
          <a:p>
            <a:pPr marL="377999" indent="-377999" defTabSz="866986">
              <a:spcBef>
                <a:spcPts val="1100"/>
              </a:spcBef>
              <a:buClr>
                <a:srgbClr val="FC663D"/>
              </a:buClr>
              <a:buSzPct val="100000"/>
              <a:buFont typeface="Arial"/>
              <a:buChar char="•"/>
              <a:defRPr sz="140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Activation of μ-opioid receptors in the GI tract (mainly stomach and proximal colon) leads to OIC and other side effects</a:t>
            </a:r>
          </a:p>
        </p:txBody>
      </p:sp>
      <p:sp>
        <p:nvSpPr>
          <p:cNvPr id="1328" name="TextBox 25"/>
          <p:cNvSpPr txBox="1"/>
          <p:nvPr/>
        </p:nvSpPr>
        <p:spPr>
          <a:xfrm>
            <a:off x="5495309" y="8562359"/>
            <a:ext cx="6907242" cy="804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marL="264000" indent="-264000" defTabSz="866986">
              <a:spcBef>
                <a:spcPts val="300"/>
              </a:spcBef>
              <a:buSzPct val="100000"/>
              <a:buAutoNum type="arabicPeriod" startAt="1"/>
              <a:defRPr sz="110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Manchikanti L et al. Pain Physician 2012; 15(3 Suppl): ES9-38.</a:t>
            </a:r>
          </a:p>
          <a:p>
            <a:pPr marL="264000" indent="-264000" defTabSz="866986">
              <a:spcBef>
                <a:spcPts val="300"/>
              </a:spcBef>
              <a:buSzPct val="100000"/>
              <a:buAutoNum type="arabicPeriod" startAt="1"/>
              <a:defRPr sz="110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Brock C et al. Drugs 2012; 72(14): 1847-65.</a:t>
            </a:r>
          </a:p>
          <a:p>
            <a:pPr marL="264000" indent="-264000" defTabSz="866986">
              <a:spcBef>
                <a:spcPts val="300"/>
              </a:spcBef>
              <a:buSzPct val="100000"/>
              <a:buAutoNum type="arabicPeriod" startAt="1"/>
              <a:defRPr sz="110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Camilleri M et al. Neurogastroenterol Motil 2014; 26(10): 1386—1395.</a:t>
            </a:r>
          </a:p>
          <a:p>
            <a:pPr marL="264000" indent="-264000" defTabSz="866986">
              <a:spcBef>
                <a:spcPts val="300"/>
              </a:spcBef>
              <a:buSzPct val="100000"/>
              <a:buAutoNum type="arabicPeriod" startAt="1"/>
              <a:defRPr sz="110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Gaertner J et al. J Clin Gastroenterol 2015; 49(1): 9-16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Rectangle 4"/>
          <p:cNvSpPr/>
          <p:nvPr/>
        </p:nvSpPr>
        <p:spPr>
          <a:xfrm>
            <a:off x="-1" y="1219201"/>
            <a:ext cx="13004801" cy="1163781"/>
          </a:xfrm>
          <a:prstGeom prst="rect">
            <a:avLst/>
          </a:prstGeom>
          <a:solidFill>
            <a:srgbClr val="FC4E27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 defTabSz="866986">
              <a:defRPr sz="3400">
                <a:solidFill>
                  <a:srgbClr val="66B9AE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331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72249" y="8033113"/>
            <a:ext cx="1220294" cy="272930"/>
          </a:xfrm>
          <a:prstGeom prst="rect">
            <a:avLst/>
          </a:prstGeom>
          <a:ln w="12700">
            <a:miter lim="400000"/>
          </a:ln>
        </p:spPr>
      </p:pic>
      <p:sp>
        <p:nvSpPr>
          <p:cNvPr id="1332" name="Straight Connector 16"/>
          <p:cNvSpPr/>
          <p:nvPr/>
        </p:nvSpPr>
        <p:spPr>
          <a:xfrm>
            <a:off x="612257" y="7887788"/>
            <a:ext cx="11780286" cy="1"/>
          </a:xfrm>
          <a:prstGeom prst="line">
            <a:avLst/>
          </a:prstGeom>
          <a:ln w="3175">
            <a:solidFill>
              <a:srgbClr val="00098B"/>
            </a:solidFill>
          </a:ln>
        </p:spPr>
        <p:txBody>
          <a:bodyPr lIns="65023" tIns="65023" rIns="65023" bIns="65023"/>
          <a:lstStyle/>
          <a:p>
            <a:pPr defTabSz="866986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33" name="Title 1"/>
          <p:cNvSpPr txBox="1"/>
          <p:nvPr/>
        </p:nvSpPr>
        <p:spPr>
          <a:xfrm>
            <a:off x="612257" y="1585191"/>
            <a:ext cx="11780285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866986">
              <a:defRPr b="1" sz="2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Pathophysiology of OIC</a:t>
            </a:r>
          </a:p>
        </p:txBody>
      </p:sp>
      <p:sp>
        <p:nvSpPr>
          <p:cNvPr id="1334" name="Content Placeholder 2"/>
          <p:cNvSpPr txBox="1"/>
          <p:nvPr/>
        </p:nvSpPr>
        <p:spPr>
          <a:xfrm>
            <a:off x="612257" y="2780437"/>
            <a:ext cx="11780285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09599" indent="-409599" defTabSz="866986">
              <a:spcBef>
                <a:spcPts val="1100"/>
              </a:spcBef>
              <a:defRPr b="1" sz="1800">
                <a:solidFill>
                  <a:srgbClr val="2D3485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OIC may lead to secondary gastrointestinal complications such as:</a:t>
            </a:r>
            <a:r>
              <a:rPr baseline="30888"/>
              <a:t>1,2</a:t>
            </a:r>
          </a:p>
        </p:txBody>
      </p:sp>
      <p:sp>
        <p:nvSpPr>
          <p:cNvPr id="1335" name="TextBox 31"/>
          <p:cNvSpPr txBox="1"/>
          <p:nvPr/>
        </p:nvSpPr>
        <p:spPr>
          <a:xfrm>
            <a:off x="612259" y="7077430"/>
            <a:ext cx="10559992" cy="591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marL="264000" indent="-264000" defTabSz="866986">
              <a:spcBef>
                <a:spcPts val="300"/>
              </a:spcBef>
              <a:buSzPct val="100000"/>
              <a:buAutoNum type="arabicPeriod" startAt="1"/>
              <a:defRPr sz="110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Holzer P</a:t>
            </a:r>
            <a:r>
              <a:t>,</a:t>
            </a:r>
            <a:r>
              <a:t> Eur</a:t>
            </a:r>
            <a:r>
              <a:t>.</a:t>
            </a:r>
            <a:r>
              <a:t> Rev</a:t>
            </a:r>
            <a:r>
              <a:t>.</a:t>
            </a:r>
            <a:r>
              <a:t> Med</a:t>
            </a:r>
            <a:r>
              <a:t>.</a:t>
            </a:r>
            <a:r>
              <a:t> Pharmacol</a:t>
            </a:r>
            <a:r>
              <a:t>.</a:t>
            </a:r>
            <a:r>
              <a:t> Sci</a:t>
            </a:r>
            <a:r>
              <a:t>.</a:t>
            </a:r>
            <a:r>
              <a:t> 2008;12:119-127</a:t>
            </a:r>
          </a:p>
          <a:p>
            <a:pPr marL="264000" indent="-264000" defTabSz="866986">
              <a:spcBef>
                <a:spcPts val="300"/>
              </a:spcBef>
              <a:buSzPct val="100000"/>
              <a:buAutoNum type="arabicPeriod" startAt="1"/>
              <a:defRPr sz="110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Holzer P</a:t>
            </a:r>
            <a:r>
              <a:t>,</a:t>
            </a:r>
            <a:r>
              <a:t> Am</a:t>
            </a:r>
            <a:r>
              <a:t>.</a:t>
            </a:r>
            <a:r>
              <a:t> J</a:t>
            </a:r>
            <a:r>
              <a:t>.</a:t>
            </a:r>
            <a:r>
              <a:t> Gastroenterol</a:t>
            </a:r>
            <a:r>
              <a:t>.</a:t>
            </a:r>
            <a:r>
              <a:t> Suppl</a:t>
            </a:r>
            <a:r>
              <a:t>.</a:t>
            </a:r>
            <a:r>
              <a:t> 2014;2:9-16</a:t>
            </a:r>
          </a:p>
          <a:p>
            <a:pPr marL="264000" indent="-264000" defTabSz="866986">
              <a:spcBef>
                <a:spcPts val="300"/>
              </a:spcBef>
              <a:buSzPct val="100000"/>
              <a:buAutoNum type="arabicPeriod" startAt="1"/>
              <a:defRPr sz="110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Penning-van Beest</a:t>
            </a:r>
            <a:r>
              <a:t> FJA,</a:t>
            </a:r>
            <a:r>
              <a:t> Journal of Medical Economics 2010; 13(1): 129-135</a:t>
            </a:r>
          </a:p>
        </p:txBody>
      </p:sp>
      <p:sp>
        <p:nvSpPr>
          <p:cNvPr id="1336" name="Freeform 48"/>
          <p:cNvSpPr/>
          <p:nvPr/>
        </p:nvSpPr>
        <p:spPr>
          <a:xfrm>
            <a:off x="5297663" y="3866274"/>
            <a:ext cx="615455" cy="2608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0"/>
                </a:lnTo>
                <a:cubicBezTo>
                  <a:pt x="157" y="7200"/>
                  <a:pt x="313" y="14400"/>
                  <a:pt x="470" y="21600"/>
                </a:cubicBezTo>
                <a:lnTo>
                  <a:pt x="18313" y="21600"/>
                </a:lnTo>
                <a:lnTo>
                  <a:pt x="17843" y="21489"/>
                </a:lnTo>
              </a:path>
            </a:pathLst>
          </a:custGeom>
          <a:ln w="25400">
            <a:solidFill>
              <a:srgbClr val="1B246B"/>
            </a:solidFill>
          </a:ln>
        </p:spPr>
        <p:txBody>
          <a:bodyPr lIns="65023" tIns="65023" rIns="65023" bIns="65023" anchor="ctr"/>
          <a:lstStyle/>
          <a:p>
            <a:pPr algn="ctr" defTabSz="866986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1344" name="Group 3"/>
          <p:cNvGrpSpPr/>
          <p:nvPr/>
        </p:nvGrpSpPr>
        <p:grpSpPr>
          <a:xfrm>
            <a:off x="2281432" y="3360540"/>
            <a:ext cx="8196105" cy="3498338"/>
            <a:chOff x="0" y="0"/>
            <a:chExt cx="8196104" cy="3498336"/>
          </a:xfrm>
        </p:grpSpPr>
        <p:pic>
          <p:nvPicPr>
            <p:cNvPr id="1337" name="Picture 52" descr="Picture 5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8196105" cy="34983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38" name="Content Placeholder 3"/>
            <p:cNvSpPr txBox="1"/>
            <p:nvPr/>
          </p:nvSpPr>
          <p:spPr>
            <a:xfrm>
              <a:off x="713885" y="1273260"/>
              <a:ext cx="2039528" cy="647701"/>
            </a:xfrm>
            <a:prstGeom prst="rect">
              <a:avLst/>
            </a:prstGeom>
            <a:solidFill>
              <a:srgbClr val="2D3485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ctr" defTabSz="866986">
                <a:defRPr b="1" sz="14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t>Increased</a:t>
              </a:r>
              <a:endParaRPr>
                <a:solidFill>
                  <a:srgbClr val="1B246B"/>
                </a:solidFill>
              </a:endParaRPr>
            </a:p>
            <a:p>
              <a:pPr algn="ctr" defTabSz="866986">
                <a:defRPr b="1" sz="14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t>gastroesophageal</a:t>
              </a:r>
            </a:p>
            <a:p>
              <a:pPr algn="ctr" defTabSz="866986">
                <a:defRPr b="1" sz="14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t>reflux</a:t>
              </a:r>
            </a:p>
          </p:txBody>
        </p:sp>
        <p:sp>
          <p:nvSpPr>
            <p:cNvPr id="1339" name="Straight Connector 54"/>
            <p:cNvSpPr/>
            <p:nvPr/>
          </p:nvSpPr>
          <p:spPr>
            <a:xfrm>
              <a:off x="2753412" y="1597112"/>
              <a:ext cx="379181" cy="1"/>
            </a:xfrm>
            <a:prstGeom prst="line">
              <a:avLst/>
            </a:prstGeom>
            <a:noFill/>
            <a:ln w="25400" cap="flat">
              <a:solidFill>
                <a:srgbClr val="2D3485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866986">
                <a:defRPr sz="3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340" name="Straight Connector 55"/>
            <p:cNvSpPr/>
            <p:nvPr/>
          </p:nvSpPr>
          <p:spPr>
            <a:xfrm>
              <a:off x="5317983" y="2661166"/>
              <a:ext cx="443940" cy="1"/>
            </a:xfrm>
            <a:prstGeom prst="line">
              <a:avLst/>
            </a:prstGeom>
            <a:noFill/>
            <a:ln w="25400" cap="flat">
              <a:solidFill>
                <a:srgbClr val="2D3485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866986">
                <a:defRPr sz="3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341" name="Freeform 56"/>
            <p:cNvSpPr/>
            <p:nvPr/>
          </p:nvSpPr>
          <p:spPr>
            <a:xfrm flipH="1">
              <a:off x="4868359" y="2014106"/>
              <a:ext cx="462188" cy="1371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cubicBezTo>
                    <a:pt x="157" y="7200"/>
                    <a:pt x="313" y="14400"/>
                    <a:pt x="470" y="21600"/>
                  </a:cubicBezTo>
                  <a:lnTo>
                    <a:pt x="18313" y="21600"/>
                  </a:lnTo>
                  <a:lnTo>
                    <a:pt x="17843" y="21489"/>
                  </a:lnTo>
                </a:path>
              </a:pathLst>
            </a:custGeom>
            <a:noFill/>
            <a:ln w="25400" cap="flat">
              <a:solidFill>
                <a:srgbClr val="2D3485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ctr" defTabSz="866986">
                <a:defRPr sz="3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342" name="Content Placeholder 3"/>
            <p:cNvSpPr txBox="1"/>
            <p:nvPr/>
          </p:nvSpPr>
          <p:spPr>
            <a:xfrm>
              <a:off x="5632039" y="1561607"/>
              <a:ext cx="2300659" cy="1572778"/>
            </a:xfrm>
            <a:prstGeom prst="rect">
              <a:avLst/>
            </a:prstGeom>
            <a:solidFill>
              <a:srgbClr val="2D3485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marL="261000" indent="-189000" algn="ctr" defTabSz="866986">
                <a:lnSpc>
                  <a:spcPct val="90000"/>
                </a:lnSpc>
                <a:spcBef>
                  <a:spcPts val="1500"/>
                </a:spcBef>
                <a:buClr>
                  <a:srgbClr val="FC4E27"/>
                </a:buClr>
                <a:buSzPct val="100000"/>
                <a:buFont typeface="Arial"/>
                <a:buChar char="•"/>
                <a:defRPr b="1" sz="14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t>Abdominal distension</a:t>
              </a:r>
              <a:endParaRPr>
                <a:solidFill>
                  <a:srgbClr val="1B246B"/>
                </a:solidFill>
              </a:endParaRPr>
            </a:p>
            <a:p>
              <a:pPr marL="261000" indent="-189000" algn="ctr" defTabSz="866986">
                <a:lnSpc>
                  <a:spcPct val="90000"/>
                </a:lnSpc>
                <a:spcBef>
                  <a:spcPts val="1500"/>
                </a:spcBef>
                <a:buClr>
                  <a:srgbClr val="FC4E27"/>
                </a:buClr>
                <a:buSzPct val="100000"/>
                <a:buFont typeface="Arial"/>
                <a:buChar char="•"/>
                <a:defRPr b="1" sz="14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t>Delayed gastric emptying</a:t>
              </a:r>
              <a:endParaRPr>
                <a:solidFill>
                  <a:srgbClr val="1B246B"/>
                </a:solidFill>
              </a:endParaRPr>
            </a:p>
            <a:p>
              <a:pPr marL="261000" indent="-189000" algn="ctr" defTabSz="866986">
                <a:lnSpc>
                  <a:spcPct val="90000"/>
                </a:lnSpc>
                <a:spcBef>
                  <a:spcPts val="1500"/>
                </a:spcBef>
                <a:buClr>
                  <a:srgbClr val="FC4E27"/>
                </a:buClr>
                <a:buSzPct val="100000"/>
                <a:buFont typeface="Arial"/>
                <a:buChar char="•"/>
                <a:defRPr b="1" sz="14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t>Pseudo-obstruction </a:t>
              </a:r>
              <a:br/>
              <a:r>
                <a:t>of the bowel</a:t>
              </a:r>
            </a:p>
          </p:txBody>
        </p:sp>
        <p:sp>
          <p:nvSpPr>
            <p:cNvPr id="1343" name="Freeform 57"/>
            <p:cNvSpPr/>
            <p:nvPr/>
          </p:nvSpPr>
          <p:spPr>
            <a:xfrm flipH="1" rot="10800000">
              <a:off x="3146266" y="662920"/>
              <a:ext cx="462188" cy="1851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0" y="0"/>
                  </a:lnTo>
                  <a:cubicBezTo>
                    <a:pt x="157" y="7200"/>
                    <a:pt x="313" y="14400"/>
                    <a:pt x="470" y="21600"/>
                  </a:cubicBezTo>
                  <a:lnTo>
                    <a:pt x="18313" y="21600"/>
                  </a:lnTo>
                  <a:lnTo>
                    <a:pt x="17843" y="21489"/>
                  </a:lnTo>
                </a:path>
              </a:pathLst>
            </a:custGeom>
            <a:noFill/>
            <a:ln w="25400" cap="flat">
              <a:solidFill>
                <a:srgbClr val="2D3485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ctr" defTabSz="866986">
                <a:defRPr sz="3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1345" name="Content Placeholder 3"/>
          <p:cNvSpPr txBox="1"/>
          <p:nvPr/>
        </p:nvSpPr>
        <p:spPr>
          <a:xfrm>
            <a:off x="9306559" y="8097628"/>
            <a:ext cx="1605093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2080767">
              <a:spcBef>
                <a:spcPts val="700"/>
              </a:spcBef>
              <a:defRPr sz="110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CNS=central nervous system</a:t>
            </a:r>
          </a:p>
        </p:txBody>
      </p:sp>
      <p:sp>
        <p:nvSpPr>
          <p:cNvPr id="1346" name="TextBox 20"/>
          <p:cNvSpPr txBox="1"/>
          <p:nvPr/>
        </p:nvSpPr>
        <p:spPr>
          <a:xfrm>
            <a:off x="612259" y="8109489"/>
            <a:ext cx="10188951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866986">
              <a:defRPr sz="110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MOV/UK/0</a:t>
            </a:r>
            <a:r>
              <a:t>131      Date of preparation: March 2018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Rectangle 4"/>
          <p:cNvSpPr/>
          <p:nvPr/>
        </p:nvSpPr>
        <p:spPr>
          <a:xfrm>
            <a:off x="-1" y="1219201"/>
            <a:ext cx="13004801" cy="1163781"/>
          </a:xfrm>
          <a:prstGeom prst="rect">
            <a:avLst/>
          </a:prstGeom>
          <a:solidFill>
            <a:srgbClr val="FC4E27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 defTabSz="866986">
              <a:defRPr sz="3400">
                <a:solidFill>
                  <a:srgbClr val="66B9AE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49" name="Title 1"/>
          <p:cNvSpPr txBox="1"/>
          <p:nvPr/>
        </p:nvSpPr>
        <p:spPr>
          <a:xfrm>
            <a:off x="612257" y="1585191"/>
            <a:ext cx="11780285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866986">
              <a:defRPr b="1" sz="2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Pathophysiology of OIC</a:t>
            </a:r>
          </a:p>
        </p:txBody>
      </p:sp>
      <p:pic>
        <p:nvPicPr>
          <p:cNvPr id="1350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72249" y="8033113"/>
            <a:ext cx="1220294" cy="272930"/>
          </a:xfrm>
          <a:prstGeom prst="rect">
            <a:avLst/>
          </a:prstGeom>
          <a:ln w="12700">
            <a:miter lim="400000"/>
          </a:ln>
        </p:spPr>
      </p:pic>
      <p:sp>
        <p:nvSpPr>
          <p:cNvPr id="1351" name="Straight Connector 16"/>
          <p:cNvSpPr/>
          <p:nvPr/>
        </p:nvSpPr>
        <p:spPr>
          <a:xfrm>
            <a:off x="612257" y="7887788"/>
            <a:ext cx="11780286" cy="1"/>
          </a:xfrm>
          <a:prstGeom prst="line">
            <a:avLst/>
          </a:prstGeom>
          <a:ln w="3175">
            <a:solidFill>
              <a:srgbClr val="00098B"/>
            </a:solidFill>
          </a:ln>
        </p:spPr>
        <p:txBody>
          <a:bodyPr lIns="65023" tIns="65023" rIns="65023" bIns="65023"/>
          <a:lstStyle/>
          <a:p>
            <a:pPr defTabSz="866986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52" name="Content Placeholder 2"/>
          <p:cNvSpPr txBox="1"/>
          <p:nvPr/>
        </p:nvSpPr>
        <p:spPr>
          <a:xfrm>
            <a:off x="612257" y="2780437"/>
            <a:ext cx="11780285" cy="639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09599" indent="-409599" defTabSz="866986">
              <a:spcBef>
                <a:spcPts val="1100"/>
              </a:spcBef>
              <a:defRPr b="1" sz="1800">
                <a:solidFill>
                  <a:srgbClr val="2D3485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Activation of </a:t>
            </a:r>
            <a:r>
              <a:t>μ-</a:t>
            </a:r>
            <a:r>
              <a:t>receptors in the GI tract leads to downstream effects.</a:t>
            </a:r>
            <a:r>
              <a:rPr baseline="30888"/>
              <a:t>1</a:t>
            </a:r>
            <a:endParaRPr baseline="30899" sz="2000"/>
          </a:p>
          <a:p>
            <a:pPr defTabSz="866986">
              <a:spcBef>
                <a:spcPts val="1100"/>
              </a:spcBef>
              <a:defRPr sz="140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These effects may manifest as bowel dysfunction, including constipation:</a:t>
            </a:r>
          </a:p>
        </p:txBody>
      </p:sp>
      <p:sp>
        <p:nvSpPr>
          <p:cNvPr id="1353" name="TextBox 10"/>
          <p:cNvSpPr txBox="1"/>
          <p:nvPr/>
        </p:nvSpPr>
        <p:spPr>
          <a:xfrm>
            <a:off x="612259" y="8109489"/>
            <a:ext cx="10188951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866986">
              <a:defRPr sz="110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UKIRE/MOV/0060      Date of preparation: October 2017</a:t>
            </a:r>
          </a:p>
        </p:txBody>
      </p:sp>
      <p:grpSp>
        <p:nvGrpSpPr>
          <p:cNvPr id="1358" name="Group 28"/>
          <p:cNvGrpSpPr/>
          <p:nvPr/>
        </p:nvGrpSpPr>
        <p:grpSpPr>
          <a:xfrm>
            <a:off x="1371350" y="4027280"/>
            <a:ext cx="10313448" cy="2629096"/>
            <a:chOff x="0" y="0"/>
            <a:chExt cx="10313446" cy="2629094"/>
          </a:xfrm>
        </p:grpSpPr>
        <p:pic>
          <p:nvPicPr>
            <p:cNvPr id="1354" name="Picture 11" descr="Picture 11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313447" cy="26290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55" name="Content Placeholder 3"/>
            <p:cNvSpPr txBox="1"/>
            <p:nvPr/>
          </p:nvSpPr>
          <p:spPr>
            <a:xfrm>
              <a:off x="62564" y="79166"/>
              <a:ext cx="1101262" cy="2627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rmAutofit fontScale="100000" lnSpcReduction="0"/>
            </a:bodyPr>
            <a:lstStyle>
              <a:lvl1pPr algn="ctr" defTabSz="832307">
                <a:lnSpc>
                  <a:spcPct val="90000"/>
                </a:lnSpc>
                <a:spcBef>
                  <a:spcPts val="400"/>
                </a:spcBef>
                <a:defRPr b="1" sz="1727">
                  <a:solidFill>
                    <a:srgbClr val="2D3485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/>
              <a:r>
                <a:t>Opioid</a:t>
              </a:r>
            </a:p>
          </p:txBody>
        </p:sp>
        <p:sp>
          <p:nvSpPr>
            <p:cNvPr id="1356" name="Straight Connector 14"/>
            <p:cNvSpPr/>
            <p:nvPr/>
          </p:nvSpPr>
          <p:spPr>
            <a:xfrm>
              <a:off x="613195" y="341869"/>
              <a:ext cx="281446" cy="543131"/>
            </a:xfrm>
            <a:prstGeom prst="line">
              <a:avLst/>
            </a:prstGeom>
            <a:noFill/>
            <a:ln w="12700" cap="flat">
              <a:solidFill>
                <a:srgbClr val="2D3485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866986">
                <a:defRPr sz="3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357" name="Straight Connector 15"/>
            <p:cNvSpPr/>
            <p:nvPr/>
          </p:nvSpPr>
          <p:spPr>
            <a:xfrm flipH="1" flipV="1">
              <a:off x="729820" y="1675243"/>
              <a:ext cx="128698" cy="611372"/>
            </a:xfrm>
            <a:prstGeom prst="line">
              <a:avLst/>
            </a:prstGeom>
            <a:noFill/>
            <a:ln w="12700" cap="flat">
              <a:solidFill>
                <a:srgbClr val="2D3485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866986">
                <a:defRPr sz="3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1359" name="TextBox 19"/>
          <p:cNvSpPr txBox="1"/>
          <p:nvPr/>
        </p:nvSpPr>
        <p:spPr>
          <a:xfrm>
            <a:off x="612259" y="7503962"/>
            <a:ext cx="10188951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marL="264000" indent="-264000" defTabSz="866986">
              <a:spcBef>
                <a:spcPts val="300"/>
              </a:spcBef>
              <a:buSzPct val="100000"/>
              <a:buAutoNum type="arabicPeriod" startAt="1"/>
              <a:defRPr sz="110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Brock C et al. Drugs 2012;72:1847-1865.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Rectangle 4"/>
          <p:cNvSpPr/>
          <p:nvPr/>
        </p:nvSpPr>
        <p:spPr>
          <a:xfrm>
            <a:off x="-1" y="1219201"/>
            <a:ext cx="13004801" cy="1163781"/>
          </a:xfrm>
          <a:prstGeom prst="rect">
            <a:avLst/>
          </a:prstGeom>
          <a:solidFill>
            <a:srgbClr val="FC4E27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 defTabSz="866986">
              <a:defRPr sz="3400">
                <a:solidFill>
                  <a:srgbClr val="66B9AE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362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72249" y="8033113"/>
            <a:ext cx="1220294" cy="272930"/>
          </a:xfrm>
          <a:prstGeom prst="rect">
            <a:avLst/>
          </a:prstGeom>
          <a:ln w="12700">
            <a:miter lim="400000"/>
          </a:ln>
        </p:spPr>
      </p:pic>
      <p:sp>
        <p:nvSpPr>
          <p:cNvPr id="1363" name="Straight Connector 16"/>
          <p:cNvSpPr/>
          <p:nvPr/>
        </p:nvSpPr>
        <p:spPr>
          <a:xfrm>
            <a:off x="612257" y="7887788"/>
            <a:ext cx="11780286" cy="1"/>
          </a:xfrm>
          <a:prstGeom prst="line">
            <a:avLst/>
          </a:prstGeom>
          <a:ln w="3175">
            <a:solidFill>
              <a:srgbClr val="00098B"/>
            </a:solidFill>
          </a:ln>
        </p:spPr>
        <p:txBody>
          <a:bodyPr lIns="65023" tIns="65023" rIns="65023" bIns="65023"/>
          <a:lstStyle/>
          <a:p>
            <a:pPr defTabSz="866986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64" name="Title 1"/>
          <p:cNvSpPr txBox="1"/>
          <p:nvPr/>
        </p:nvSpPr>
        <p:spPr>
          <a:xfrm>
            <a:off x="612257" y="1585191"/>
            <a:ext cx="11780285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866986">
              <a:defRPr b="1" sz="2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Pathophysiology of OIC</a:t>
            </a:r>
          </a:p>
        </p:txBody>
      </p:sp>
      <p:sp>
        <p:nvSpPr>
          <p:cNvPr id="1365" name="Content Placeholder 2"/>
          <p:cNvSpPr txBox="1"/>
          <p:nvPr/>
        </p:nvSpPr>
        <p:spPr>
          <a:xfrm>
            <a:off x="612257" y="2780437"/>
            <a:ext cx="11780285" cy="639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09599" indent="-409599" defTabSz="866986">
              <a:spcBef>
                <a:spcPts val="1100"/>
              </a:spcBef>
              <a:defRPr b="1" sz="1800">
                <a:solidFill>
                  <a:srgbClr val="2D3485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OIC may interfere with pain management.</a:t>
            </a:r>
            <a:r>
              <a:rPr baseline="30888"/>
              <a:t>1</a:t>
            </a:r>
            <a:endParaRPr baseline="30899" sz="2000"/>
          </a:p>
          <a:p>
            <a:pPr defTabSz="866986">
              <a:spcBef>
                <a:spcPts val="1100"/>
              </a:spcBef>
              <a:defRPr sz="140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In a prospective observational study of 493 patients with confirmed OIC and non-cancer pain:</a:t>
            </a:r>
          </a:p>
        </p:txBody>
      </p:sp>
      <p:sp>
        <p:nvSpPr>
          <p:cNvPr id="1366" name="TextBox 12"/>
          <p:cNvSpPr txBox="1"/>
          <p:nvPr/>
        </p:nvSpPr>
        <p:spPr>
          <a:xfrm>
            <a:off x="612259" y="8109489"/>
            <a:ext cx="10188951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866986">
              <a:defRPr sz="110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UKIRE/MOV/0060      Date of preparation: October 2017</a:t>
            </a:r>
          </a:p>
        </p:txBody>
      </p:sp>
      <p:sp>
        <p:nvSpPr>
          <p:cNvPr id="1367" name="TextBox 13"/>
          <p:cNvSpPr txBox="1"/>
          <p:nvPr/>
        </p:nvSpPr>
        <p:spPr>
          <a:xfrm>
            <a:off x="612259" y="7503962"/>
            <a:ext cx="10188951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marL="264000" indent="-264000" defTabSz="866986">
              <a:spcBef>
                <a:spcPts val="300"/>
              </a:spcBef>
              <a:buSzPct val="100000"/>
              <a:buAutoNum type="arabicPeriod" startAt="1"/>
              <a:defRPr sz="110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Coyne KS et al. Clinicoecon Outcomes Res 2014; 6: 269-281.</a:t>
            </a:r>
          </a:p>
        </p:txBody>
      </p:sp>
      <p:grpSp>
        <p:nvGrpSpPr>
          <p:cNvPr id="1370" name="Group 2"/>
          <p:cNvGrpSpPr/>
          <p:nvPr/>
        </p:nvGrpSpPr>
        <p:grpSpPr>
          <a:xfrm>
            <a:off x="3751484" y="3628845"/>
            <a:ext cx="5485480" cy="3065331"/>
            <a:chOff x="0" y="0"/>
            <a:chExt cx="5485478" cy="3065329"/>
          </a:xfrm>
        </p:grpSpPr>
        <p:pic>
          <p:nvPicPr>
            <p:cNvPr id="1368" name="Picture 14" descr="Picture 1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485479" cy="28389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69" name="TextBox 15"/>
            <p:cNvSpPr txBox="1"/>
            <p:nvPr/>
          </p:nvSpPr>
          <p:spPr>
            <a:xfrm>
              <a:off x="3414633" y="2071681"/>
              <a:ext cx="2070846" cy="993649"/>
            </a:xfrm>
            <a:prstGeom prst="rect">
              <a:avLst/>
            </a:prstGeom>
            <a:solidFill>
              <a:srgbClr val="2D3485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algn="ctr" defTabSz="866986">
                <a:defRPr sz="14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/>
              <a:r>
                <a:t>(n=225 of 461 patients who answered the question)</a:t>
              </a:r>
            </a:p>
          </p:txBody>
        </p:sp>
      </p:grpSp>
      <p:sp>
        <p:nvSpPr>
          <p:cNvPr id="1371" name="Content Placeholder 3"/>
          <p:cNvSpPr txBox="1"/>
          <p:nvPr/>
        </p:nvSpPr>
        <p:spPr>
          <a:xfrm>
            <a:off x="612259" y="6779524"/>
            <a:ext cx="11839312" cy="7567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2080767">
              <a:spcBef>
                <a:spcPts val="700"/>
              </a:spcBef>
              <a:defRPr b="1" sz="110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Note:</a:t>
            </a:r>
            <a:r>
              <a:rPr b="0"/>
              <a:t> Among patients in the study with sufficient laxative use (n=198), 94% had an inadequate response to at least one laxative agent within the past 2 weeks. Laxative Inadequate Response (LIR) </a:t>
            </a:r>
            <a:br>
              <a:rPr b="0"/>
            </a:br>
            <a:r>
              <a:rPr b="0"/>
              <a:t>was defined as &lt;3 SBMs with ≥1 constipation symptom of at least moderate severity while taking at least one laxative agent ≥4 times in the past 2 weeks.1</a:t>
            </a:r>
          </a:p>
        </p:txBody>
      </p:sp>
      <p:sp>
        <p:nvSpPr>
          <p:cNvPr id="1372" name="Rectangle 1"/>
          <p:cNvSpPr/>
          <p:nvPr/>
        </p:nvSpPr>
        <p:spPr>
          <a:xfrm>
            <a:off x="5457097" y="5215948"/>
            <a:ext cx="722490" cy="222896"/>
          </a:xfrm>
          <a:prstGeom prst="rect">
            <a:avLst/>
          </a:prstGeom>
          <a:solidFill>
            <a:srgbClr val="94B748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 defTabSz="866986">
              <a:defRPr sz="3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Rectangle 4"/>
          <p:cNvSpPr/>
          <p:nvPr/>
        </p:nvSpPr>
        <p:spPr>
          <a:xfrm>
            <a:off x="-1" y="1219201"/>
            <a:ext cx="13004801" cy="1163781"/>
          </a:xfrm>
          <a:prstGeom prst="rect">
            <a:avLst/>
          </a:prstGeom>
          <a:solidFill>
            <a:srgbClr val="FC4E27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 defTabSz="866986">
              <a:defRPr sz="3400">
                <a:solidFill>
                  <a:srgbClr val="66B9AE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75" name="Title 1"/>
          <p:cNvSpPr txBox="1"/>
          <p:nvPr/>
        </p:nvSpPr>
        <p:spPr>
          <a:xfrm>
            <a:off x="612257" y="1585191"/>
            <a:ext cx="11780285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866986">
              <a:defRPr b="1" sz="2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Naloxegol: Clinical data in OIC</a:t>
            </a:r>
          </a:p>
        </p:txBody>
      </p:sp>
      <p:pic>
        <p:nvPicPr>
          <p:cNvPr id="1376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72249" y="8033113"/>
            <a:ext cx="1220294" cy="272930"/>
          </a:xfrm>
          <a:prstGeom prst="rect">
            <a:avLst/>
          </a:prstGeom>
          <a:ln w="12700">
            <a:miter lim="400000"/>
          </a:ln>
        </p:spPr>
      </p:pic>
      <p:sp>
        <p:nvSpPr>
          <p:cNvPr id="1377" name="Straight Connector 16"/>
          <p:cNvSpPr/>
          <p:nvPr/>
        </p:nvSpPr>
        <p:spPr>
          <a:xfrm>
            <a:off x="612257" y="7887788"/>
            <a:ext cx="11780286" cy="1"/>
          </a:xfrm>
          <a:prstGeom prst="line">
            <a:avLst/>
          </a:prstGeom>
          <a:ln w="3175">
            <a:solidFill>
              <a:srgbClr val="00098B"/>
            </a:solidFill>
          </a:ln>
        </p:spPr>
        <p:txBody>
          <a:bodyPr lIns="65023" tIns="65023" rIns="65023" bIns="65023"/>
          <a:lstStyle/>
          <a:p>
            <a:pPr defTabSz="866986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78" name="Content Placeholder 2"/>
          <p:cNvSpPr txBox="1"/>
          <p:nvPr/>
        </p:nvSpPr>
        <p:spPr>
          <a:xfrm>
            <a:off x="612257" y="2780437"/>
            <a:ext cx="11780285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09599" indent="-409599" defTabSz="866986">
              <a:spcBef>
                <a:spcPts val="1100"/>
              </a:spcBef>
              <a:defRPr b="1" sz="1800">
                <a:solidFill>
                  <a:srgbClr val="2D3485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Naloxegol addresses OIC by blocking opioids from binding to </a:t>
            </a:r>
            <a:r>
              <a:t>μ</a:t>
            </a:r>
            <a:r>
              <a:t>-receptors in the GI tract</a:t>
            </a:r>
            <a:r>
              <a:rPr baseline="30888"/>
              <a:t>1</a:t>
            </a:r>
          </a:p>
        </p:txBody>
      </p:sp>
      <p:sp>
        <p:nvSpPr>
          <p:cNvPr id="1379" name="TextBox 10"/>
          <p:cNvSpPr txBox="1"/>
          <p:nvPr/>
        </p:nvSpPr>
        <p:spPr>
          <a:xfrm>
            <a:off x="612259" y="7503962"/>
            <a:ext cx="10188951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marL="264000" indent="-264000" defTabSz="866986">
              <a:spcBef>
                <a:spcPts val="300"/>
              </a:spcBef>
              <a:buSzPct val="100000"/>
              <a:buAutoNum type="arabicPeriod" startAt="1"/>
              <a:defRPr sz="110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Moventig Summary of Product Characteristics</a:t>
            </a:r>
          </a:p>
        </p:txBody>
      </p:sp>
      <p:grpSp>
        <p:nvGrpSpPr>
          <p:cNvPr id="1384" name="Group 13"/>
          <p:cNvGrpSpPr/>
          <p:nvPr/>
        </p:nvGrpSpPr>
        <p:grpSpPr>
          <a:xfrm>
            <a:off x="2252051" y="3459899"/>
            <a:ext cx="8496030" cy="3626355"/>
            <a:chOff x="0" y="0"/>
            <a:chExt cx="8496028" cy="3626353"/>
          </a:xfrm>
        </p:grpSpPr>
        <p:pic>
          <p:nvPicPr>
            <p:cNvPr id="1380" name="Picture 14" descr="Picture 1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8496029" cy="36263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383" name="Content Placeholder 3"/>
            <p:cNvGrpSpPr/>
            <p:nvPr/>
          </p:nvGrpSpPr>
          <p:grpSpPr>
            <a:xfrm>
              <a:off x="5264315" y="69250"/>
              <a:ext cx="1415416" cy="1012656"/>
              <a:chOff x="0" y="-315799"/>
              <a:chExt cx="1415415" cy="1012655"/>
            </a:xfrm>
          </p:grpSpPr>
          <p:sp>
            <p:nvSpPr>
              <p:cNvPr id="1381" name="Rectangle"/>
              <p:cNvSpPr/>
              <p:nvPr/>
            </p:nvSpPr>
            <p:spPr>
              <a:xfrm>
                <a:off x="0" y="16429"/>
                <a:ext cx="1415416" cy="348198"/>
              </a:xfrm>
              <a:prstGeom prst="rect">
                <a:avLst/>
              </a:prstGeom>
              <a:solidFill>
                <a:srgbClr val="8C6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ctr" defTabSz="866986">
                  <a:lnSpc>
                    <a:spcPts val="3900"/>
                  </a:lnSpc>
                  <a:spcBef>
                    <a:spcPts val="1500"/>
                  </a:spcBef>
                  <a:defRPr sz="3400">
                    <a:solidFill>
                      <a:srgbClr val="1B246B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382" name="Naloxegol"/>
              <p:cNvSpPr txBox="1"/>
              <p:nvPr/>
            </p:nvSpPr>
            <p:spPr>
              <a:xfrm>
                <a:off x="0" y="-315800"/>
                <a:ext cx="1415416" cy="10126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66986">
                  <a:lnSpc>
                    <a:spcPts val="3900"/>
                  </a:lnSpc>
                  <a:spcBef>
                    <a:spcPts val="1500"/>
                  </a:spcBef>
                  <a:defRPr b="1" sz="30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pPr/>
                <a:r>
                  <a:t>Naloxegol</a:t>
                </a:r>
              </a:p>
            </p:txBody>
          </p:sp>
        </p:grpSp>
      </p:grpSp>
      <p:sp>
        <p:nvSpPr>
          <p:cNvPr id="1385" name="Straight Connector 26"/>
          <p:cNvSpPr/>
          <p:nvPr/>
        </p:nvSpPr>
        <p:spPr>
          <a:xfrm>
            <a:off x="6102536" y="4586776"/>
            <a:ext cx="1077664" cy="573273"/>
          </a:xfrm>
          <a:prstGeom prst="line">
            <a:avLst/>
          </a:prstGeom>
          <a:ln w="12700">
            <a:solidFill>
              <a:srgbClr val="2D3485"/>
            </a:solidFill>
            <a:tailEnd type="oval"/>
          </a:ln>
        </p:spPr>
        <p:txBody>
          <a:bodyPr lIns="65023" tIns="65023" rIns="65023" bIns="65023"/>
          <a:lstStyle/>
          <a:p>
            <a:pPr defTabSz="866986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86" name="Straight Connector 27"/>
          <p:cNvSpPr/>
          <p:nvPr/>
        </p:nvSpPr>
        <p:spPr>
          <a:xfrm flipH="1">
            <a:off x="8401969" y="4967796"/>
            <a:ext cx="794639" cy="726051"/>
          </a:xfrm>
          <a:prstGeom prst="line">
            <a:avLst/>
          </a:prstGeom>
          <a:ln w="12700">
            <a:solidFill>
              <a:srgbClr val="2D3485"/>
            </a:solidFill>
            <a:tailEnd type="oval"/>
          </a:ln>
        </p:spPr>
        <p:txBody>
          <a:bodyPr lIns="65023" tIns="65023" rIns="65023" bIns="65023"/>
          <a:lstStyle/>
          <a:p>
            <a:pPr defTabSz="866986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1389" name="Rectangle 28"/>
          <p:cNvGrpSpPr/>
          <p:nvPr/>
        </p:nvGrpSpPr>
        <p:grpSpPr>
          <a:xfrm>
            <a:off x="8463156" y="4503402"/>
            <a:ext cx="1960703" cy="598361"/>
            <a:chOff x="0" y="0"/>
            <a:chExt cx="1960702" cy="598360"/>
          </a:xfrm>
        </p:grpSpPr>
        <p:sp>
          <p:nvSpPr>
            <p:cNvPr id="1387" name="Rectangle"/>
            <p:cNvSpPr/>
            <p:nvPr/>
          </p:nvSpPr>
          <p:spPr>
            <a:xfrm>
              <a:off x="-1" y="0"/>
              <a:ext cx="1960704" cy="598361"/>
            </a:xfrm>
            <a:prstGeom prst="rect">
              <a:avLst/>
            </a:prstGeom>
            <a:solidFill>
              <a:srgbClr val="2D3485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ctr" defTabSz="866986">
                <a:defRPr b="1" sz="18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1388" name="μ-Receptor"/>
            <p:cNvSpPr txBox="1"/>
            <p:nvPr/>
          </p:nvSpPr>
          <p:spPr>
            <a:xfrm>
              <a:off x="-1" y="94456"/>
              <a:ext cx="1960704" cy="4094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/>
            <a:p>
              <a:pPr algn="ctr" defTabSz="866986">
                <a:defRPr b="1" sz="18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t>μ-</a:t>
              </a:r>
              <a:r>
                <a:t>R</a:t>
              </a:r>
              <a:r>
                <a:t>eceptor</a:t>
              </a:r>
            </a:p>
          </p:txBody>
        </p:sp>
      </p:grpSp>
      <p:grpSp>
        <p:nvGrpSpPr>
          <p:cNvPr id="1392" name="Rectangle 29"/>
          <p:cNvGrpSpPr/>
          <p:nvPr/>
        </p:nvGrpSpPr>
        <p:grpSpPr>
          <a:xfrm>
            <a:off x="5305047" y="4107434"/>
            <a:ext cx="1731920" cy="598361"/>
            <a:chOff x="0" y="0"/>
            <a:chExt cx="1731918" cy="598360"/>
          </a:xfrm>
        </p:grpSpPr>
        <p:sp>
          <p:nvSpPr>
            <p:cNvPr id="1390" name="Rectangle"/>
            <p:cNvSpPr/>
            <p:nvPr/>
          </p:nvSpPr>
          <p:spPr>
            <a:xfrm>
              <a:off x="-1" y="0"/>
              <a:ext cx="1731920" cy="598361"/>
            </a:xfrm>
            <a:prstGeom prst="rect">
              <a:avLst/>
            </a:prstGeom>
            <a:solidFill>
              <a:srgbClr val="2D3485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ctr" defTabSz="866986">
                <a:defRPr sz="3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391" name="Opioid"/>
            <p:cNvSpPr txBox="1"/>
            <p:nvPr/>
          </p:nvSpPr>
          <p:spPr>
            <a:xfrm>
              <a:off x="-1" y="94456"/>
              <a:ext cx="1731920" cy="4094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algn="ctr" defTabSz="866986">
                <a:defRPr b="1" sz="18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/>
              <a:r>
                <a:t>Opioid</a:t>
              </a:r>
            </a:p>
          </p:txBody>
        </p:sp>
      </p:grpSp>
      <p:grpSp>
        <p:nvGrpSpPr>
          <p:cNvPr id="1395" name="Rectangle 31"/>
          <p:cNvGrpSpPr/>
          <p:nvPr/>
        </p:nvGrpSpPr>
        <p:grpSpPr>
          <a:xfrm>
            <a:off x="7307677" y="3695894"/>
            <a:ext cx="1922527" cy="598362"/>
            <a:chOff x="0" y="0"/>
            <a:chExt cx="1922525" cy="598360"/>
          </a:xfrm>
        </p:grpSpPr>
        <p:sp>
          <p:nvSpPr>
            <p:cNvPr id="1393" name="Rectangle"/>
            <p:cNvSpPr/>
            <p:nvPr/>
          </p:nvSpPr>
          <p:spPr>
            <a:xfrm>
              <a:off x="-1" y="0"/>
              <a:ext cx="1922527" cy="598361"/>
            </a:xfrm>
            <a:prstGeom prst="rect">
              <a:avLst/>
            </a:prstGeom>
            <a:solidFill>
              <a:srgbClr val="2D3485"/>
            </a:solidFill>
            <a:ln w="12700" cap="flat">
              <a:noFill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ctr" defTabSz="866986">
                <a:defRPr b="1" sz="18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</a:p>
          </p:txBody>
        </p:sp>
        <p:sp>
          <p:nvSpPr>
            <p:cNvPr id="1394" name="Naloxegol"/>
            <p:cNvSpPr txBox="1"/>
            <p:nvPr/>
          </p:nvSpPr>
          <p:spPr>
            <a:xfrm>
              <a:off x="-1" y="94456"/>
              <a:ext cx="1922527" cy="4094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ctr">
              <a:spAutoFit/>
            </a:bodyPr>
            <a:lstStyle>
              <a:lvl1pPr algn="ctr" defTabSz="866986">
                <a:defRPr b="1" sz="1800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/>
              <a:r>
                <a:t>Naloxegol</a:t>
              </a:r>
            </a:p>
          </p:txBody>
        </p:sp>
      </p:grpSp>
      <p:sp>
        <p:nvSpPr>
          <p:cNvPr id="1396" name="Straight Connector 32"/>
          <p:cNvSpPr/>
          <p:nvPr/>
        </p:nvSpPr>
        <p:spPr>
          <a:xfrm>
            <a:off x="8071357" y="4294255"/>
            <a:ext cx="2" cy="1228311"/>
          </a:xfrm>
          <a:prstGeom prst="line">
            <a:avLst/>
          </a:prstGeom>
          <a:ln w="12700">
            <a:solidFill>
              <a:srgbClr val="2D3485"/>
            </a:solidFill>
            <a:tailEnd type="oval"/>
          </a:ln>
        </p:spPr>
        <p:txBody>
          <a:bodyPr lIns="65023" tIns="65023" rIns="65023" bIns="65023"/>
          <a:lstStyle/>
          <a:p>
            <a:pPr defTabSz="866986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97" name="TextBox 18"/>
          <p:cNvSpPr txBox="1"/>
          <p:nvPr/>
        </p:nvSpPr>
        <p:spPr>
          <a:xfrm>
            <a:off x="612259" y="8109489"/>
            <a:ext cx="10188951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866986">
              <a:defRPr sz="110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MOV/UK/0</a:t>
            </a:r>
            <a:r>
              <a:t>131      Date of preparation: March 2018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Rectangle 4"/>
          <p:cNvSpPr/>
          <p:nvPr/>
        </p:nvSpPr>
        <p:spPr>
          <a:xfrm>
            <a:off x="-1" y="1219201"/>
            <a:ext cx="13004801" cy="1163781"/>
          </a:xfrm>
          <a:prstGeom prst="rect">
            <a:avLst/>
          </a:prstGeom>
          <a:solidFill>
            <a:srgbClr val="FC4E27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 defTabSz="866986">
              <a:defRPr sz="3400">
                <a:solidFill>
                  <a:srgbClr val="66B9AE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00" name="Title 1"/>
          <p:cNvSpPr txBox="1"/>
          <p:nvPr/>
        </p:nvSpPr>
        <p:spPr>
          <a:xfrm>
            <a:off x="612257" y="1585191"/>
            <a:ext cx="11780285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866986">
              <a:defRPr b="1" sz="2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Naloxegol: Clinical data in OIC</a:t>
            </a:r>
          </a:p>
        </p:txBody>
      </p:sp>
      <p:pic>
        <p:nvPicPr>
          <p:cNvPr id="1401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72249" y="8033113"/>
            <a:ext cx="1220294" cy="272930"/>
          </a:xfrm>
          <a:prstGeom prst="rect">
            <a:avLst/>
          </a:prstGeom>
          <a:ln w="12700">
            <a:miter lim="400000"/>
          </a:ln>
        </p:spPr>
      </p:pic>
      <p:sp>
        <p:nvSpPr>
          <p:cNvPr id="1402" name="Straight Connector 16"/>
          <p:cNvSpPr/>
          <p:nvPr/>
        </p:nvSpPr>
        <p:spPr>
          <a:xfrm>
            <a:off x="612257" y="7887788"/>
            <a:ext cx="11780286" cy="1"/>
          </a:xfrm>
          <a:prstGeom prst="line">
            <a:avLst/>
          </a:prstGeom>
          <a:ln w="3175">
            <a:solidFill>
              <a:srgbClr val="00098B"/>
            </a:solidFill>
          </a:ln>
        </p:spPr>
        <p:txBody>
          <a:bodyPr lIns="65023" tIns="65023" rIns="65023" bIns="65023"/>
          <a:lstStyle/>
          <a:p>
            <a:pPr defTabSz="866986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03" name="Content Placeholder 2"/>
          <p:cNvSpPr txBox="1"/>
          <p:nvPr/>
        </p:nvSpPr>
        <p:spPr>
          <a:xfrm>
            <a:off x="612257" y="2780437"/>
            <a:ext cx="11780285" cy="639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09599" indent="-409599" defTabSz="866986">
              <a:spcBef>
                <a:spcPts val="1100"/>
              </a:spcBef>
              <a:defRPr b="1" sz="1800">
                <a:solidFill>
                  <a:srgbClr val="2D3485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KODIAC Conclusions</a:t>
            </a:r>
            <a:endParaRPr baseline="30899" sz="2000"/>
          </a:p>
          <a:p>
            <a:pPr marL="377999" indent="-377999" defTabSz="866986">
              <a:spcBef>
                <a:spcPts val="1100"/>
              </a:spcBef>
              <a:buClr>
                <a:srgbClr val="FC663D"/>
              </a:buClr>
              <a:buSzPct val="100000"/>
              <a:buFont typeface="Arial"/>
              <a:buChar char="•"/>
              <a:defRPr sz="140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Naloxegol 25 mg has demonstrated the following in adult patients with OIC and an inadequate response to laxative(s):</a:t>
            </a:r>
          </a:p>
        </p:txBody>
      </p:sp>
      <p:sp>
        <p:nvSpPr>
          <p:cNvPr id="1404" name="TextBox 10"/>
          <p:cNvSpPr txBox="1"/>
          <p:nvPr/>
        </p:nvSpPr>
        <p:spPr>
          <a:xfrm>
            <a:off x="612259" y="6864163"/>
            <a:ext cx="10559992" cy="80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/>
          <a:p>
            <a:pPr marL="264000" indent="-264000" defTabSz="866986">
              <a:spcBef>
                <a:spcPts val="300"/>
              </a:spcBef>
              <a:buSzPct val="100000"/>
              <a:buAutoNum type="arabicPeriod" startAt="1"/>
              <a:defRPr sz="110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AstraZeneca UK Ltd Data on File MOV-011-AUG15</a:t>
            </a:r>
          </a:p>
          <a:p>
            <a:pPr marL="264000" indent="-264000" defTabSz="866986">
              <a:spcBef>
                <a:spcPts val="300"/>
              </a:spcBef>
              <a:buSzPct val="100000"/>
              <a:buAutoNum type="arabicPeriod" startAt="1"/>
              <a:defRPr sz="110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Moventig Summary of Product Characteristics</a:t>
            </a:r>
          </a:p>
          <a:p>
            <a:pPr marL="264000" indent="-264000" defTabSz="866986">
              <a:spcBef>
                <a:spcPts val="300"/>
              </a:spcBef>
              <a:buSzPct val="100000"/>
              <a:buAutoNum type="arabicPeriod" startAt="1"/>
              <a:defRPr sz="110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Chey WD, et al. N. Engl. J. Med. 2014;370:2387-2396</a:t>
            </a:r>
          </a:p>
          <a:p>
            <a:pPr marL="264000" indent="-264000" defTabSz="866986">
              <a:spcBef>
                <a:spcPts val="300"/>
              </a:spcBef>
              <a:buSzPct val="100000"/>
              <a:buAutoNum type="arabicPeriod" startAt="1"/>
              <a:defRPr sz="110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Webster L, et al. Aliment. Pharmacol. Ther. 2014;40:771-779</a:t>
            </a:r>
          </a:p>
        </p:txBody>
      </p:sp>
      <p:sp>
        <p:nvSpPr>
          <p:cNvPr id="1405" name="Content Placeholder 2"/>
          <p:cNvSpPr txBox="1"/>
          <p:nvPr/>
        </p:nvSpPr>
        <p:spPr>
          <a:xfrm>
            <a:off x="612257" y="6271569"/>
            <a:ext cx="11780285" cy="576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866986">
              <a:spcBef>
                <a:spcPts val="1100"/>
              </a:spcBef>
              <a:defRPr sz="140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The safety profile of naloxegol was evaluated up to 52 weeks in clinical trials</a:t>
            </a:r>
            <a:r>
              <a:rPr baseline="30857"/>
              <a:t>2,4</a:t>
            </a:r>
            <a:endParaRPr sz="6000">
              <a:solidFill>
                <a:srgbClr val="888888"/>
              </a:solidFill>
            </a:endParaRPr>
          </a:p>
          <a:p>
            <a:pPr marL="377999" indent="-377999" defTabSz="866986">
              <a:spcBef>
                <a:spcPts val="1100"/>
              </a:spcBef>
              <a:buClr>
                <a:srgbClr val="FC663D"/>
              </a:buClr>
              <a:buSzPct val="100000"/>
              <a:buFont typeface="Arial"/>
              <a:buChar char="•"/>
              <a:defRPr sz="140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Majority of GI AEs were graded as mild to moderate and occurred during early treatment</a:t>
            </a:r>
          </a:p>
        </p:txBody>
      </p:sp>
      <p:pic>
        <p:nvPicPr>
          <p:cNvPr id="1406" name="Picture 13" descr="Picture 13"/>
          <p:cNvPicPr>
            <a:picLocks noChangeAspect="1"/>
          </p:cNvPicPr>
          <p:nvPr/>
        </p:nvPicPr>
        <p:blipFill>
          <a:blip r:embed="rId3">
            <a:extLst/>
          </a:blip>
          <a:srcRect l="0" t="33" r="92852" b="0"/>
          <a:stretch>
            <a:fillRect/>
          </a:stretch>
        </p:blipFill>
        <p:spPr>
          <a:xfrm>
            <a:off x="612258" y="3599027"/>
            <a:ext cx="619572" cy="240844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407" name="Content Placeholder 5"/>
          <p:cNvGraphicFramePr/>
          <p:nvPr/>
        </p:nvGraphicFramePr>
        <p:xfrm>
          <a:off x="1239900" y="3588111"/>
          <a:ext cx="12590432" cy="2743813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4353160"/>
                <a:gridCol w="8224571"/>
              </a:tblGrid>
              <a:tr h="965105">
                <a:tc>
                  <a:txBody>
                    <a:bodyPr/>
                    <a:lstStyle/>
                    <a:p>
                      <a:pPr algn="l" defTabSz="866986">
                        <a:defRPr sz="14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Sustained relief</a:t>
                      </a:r>
                      <a:r>
                        <a:rPr baseline="30857"/>
                        <a:t>1</a:t>
                      </a:r>
                    </a:p>
                  </a:txBody>
                  <a:tcPr marL="30239" marR="30239" marT="30239" marB="30239" anchor="ctr" anchorCtr="0" horzOverflow="overflow">
                    <a:lnB w="50800">
                      <a:solidFill>
                        <a:srgbClr val="FFFFFF"/>
                      </a:solidFill>
                    </a:lnB>
                    <a:solidFill>
                      <a:srgbClr val="6A5D99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866986">
                        <a:buSzPct val="100000"/>
                        <a:buFont typeface="Arial"/>
                        <a:buChar char="•"/>
                        <a:defRPr b="0" sz="14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 </a:t>
                      </a:r>
                      <a:r>
                        <a:rPr b="1"/>
                        <a:t>Most patients achieved first post-dose SBM within a day</a:t>
                      </a:r>
                      <a:endParaRPr b="1"/>
                    </a:p>
                    <a:p>
                      <a:pPr marL="72000" algn="l" defTabSz="866986">
                        <a:buSzPct val="100000"/>
                        <a:buFont typeface="Arial"/>
                        <a:buChar char="•"/>
                        <a:defRPr sz="14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 Higher response vs placebo measured over 12 weeks</a:t>
                      </a:r>
                    </a:p>
                  </a:txBody>
                  <a:tcPr marL="30239" marR="30239" marT="30239" marB="30239" anchor="ctr" anchorCtr="0" horzOverflow="overflow">
                    <a:lnB w="50800">
                      <a:solidFill>
                        <a:srgbClr val="FFFFFF"/>
                      </a:solidFill>
                    </a:lnB>
                    <a:solidFill>
                      <a:srgbClr val="6A5D99"/>
                    </a:solidFill>
                  </a:tcPr>
                </a:tc>
              </a:tr>
              <a:tr h="529114">
                <a:tc>
                  <a:txBody>
                    <a:bodyPr/>
                    <a:lstStyle/>
                    <a:p>
                      <a:pPr algn="l" defTabSz="866986">
                        <a:defRPr sz="1400">
                          <a:solidFill>
                            <a:srgbClr val="4C427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Increased SBM frequency</a:t>
                      </a:r>
                      <a:r>
                        <a:rPr baseline="30857"/>
                        <a:t>2</a:t>
                      </a:r>
                    </a:p>
                  </a:txBody>
                  <a:tcPr marL="30239" marR="30239" marT="30239" marB="30239" anchor="ctr" anchorCtr="0" horzOverflow="overflow">
                    <a:lnT w="50800">
                      <a:solidFill>
                        <a:srgbClr val="FFFFFF"/>
                      </a:solidFill>
                    </a:lnT>
                    <a:solidFill>
                      <a:srgbClr val="C6C7E0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866986">
                        <a:buSzPct val="100000"/>
                        <a:buFont typeface="Arial"/>
                        <a:buChar char="•"/>
                        <a:defRPr sz="1400">
                          <a:solidFill>
                            <a:srgbClr val="4C427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 Increase in number of days per week with ≥ 1 complete SBM</a:t>
                      </a:r>
                    </a:p>
                  </a:txBody>
                  <a:tcPr marL="30239" marR="30239" marT="30239" marB="30239" anchor="ctr" anchorCtr="0" horzOverflow="overflow">
                    <a:lnT w="50800">
                      <a:solidFill>
                        <a:srgbClr val="FFFFFF"/>
                      </a:solidFill>
                    </a:lnT>
                    <a:solidFill>
                      <a:srgbClr val="E5E5FF"/>
                    </a:solidFill>
                  </a:tcPr>
                </a:tc>
              </a:tr>
              <a:tr h="727875">
                <a:tc>
                  <a:txBody>
                    <a:bodyPr/>
                    <a:lstStyle/>
                    <a:p>
                      <a:pPr algn="l" defTabSz="866986">
                        <a:defRPr sz="1400">
                          <a:solidFill>
                            <a:srgbClr val="4C427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Improved OIC symptoms</a:t>
                      </a:r>
                      <a:r>
                        <a:rPr baseline="30857"/>
                        <a:t>2</a:t>
                      </a:r>
                    </a:p>
                  </a:txBody>
                  <a:tcPr marL="30239" marR="30239" marT="30239" marB="30239" anchor="ctr" anchorCtr="0" horzOverflow="overflow">
                    <a:solidFill>
                      <a:srgbClr val="C6C7E0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866986">
                        <a:buSzPct val="100000"/>
                        <a:buFont typeface="Arial"/>
                        <a:buChar char="•"/>
                        <a:defRPr sz="1400">
                          <a:solidFill>
                            <a:srgbClr val="4C427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 Reduced rectal straining</a:t>
                      </a:r>
                    </a:p>
                    <a:p>
                      <a:pPr marL="72000" algn="l" defTabSz="866986">
                        <a:buSzPct val="100000"/>
                        <a:buFont typeface="Arial"/>
                        <a:buChar char="•"/>
                        <a:defRPr sz="1400">
                          <a:solidFill>
                            <a:srgbClr val="4C427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 Improved stool consistency</a:t>
                      </a:r>
                    </a:p>
                    <a:p>
                      <a:pPr marL="72000" algn="l" defTabSz="866986">
                        <a:buSzPct val="100000"/>
                        <a:buFont typeface="Arial"/>
                        <a:buChar char="•"/>
                        <a:defRPr sz="1400">
                          <a:solidFill>
                            <a:srgbClr val="4C427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 Increase in percent days per week with CSBM</a:t>
                      </a:r>
                    </a:p>
                  </a:txBody>
                  <a:tcPr marL="30239" marR="30239" marT="30239" marB="30239" anchor="ctr" anchorCtr="0" horzOverflow="overflow">
                    <a:solidFill>
                      <a:srgbClr val="E5E5FF"/>
                    </a:solidFill>
                  </a:tcPr>
                </a:tc>
              </a:tr>
              <a:tr h="509879">
                <a:tc>
                  <a:txBody>
                    <a:bodyPr/>
                    <a:lstStyle/>
                    <a:p>
                      <a:pPr algn="l" defTabSz="866986">
                        <a:defRPr sz="1400">
                          <a:solidFill>
                            <a:srgbClr val="4C427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No interference with pain management</a:t>
                      </a:r>
                      <a:r>
                        <a:rPr baseline="30857"/>
                        <a:t>3</a:t>
                      </a:r>
                    </a:p>
                  </a:txBody>
                  <a:tcPr marL="30239" marR="30239" marT="30239" marB="30239" anchor="ctr" anchorCtr="0" horzOverflow="overflow">
                    <a:solidFill>
                      <a:srgbClr val="C6C7E0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866986">
                        <a:buSzPct val="100000"/>
                        <a:buFont typeface="Arial"/>
                        <a:buChar char="•"/>
                        <a:defRPr sz="1400">
                          <a:solidFill>
                            <a:srgbClr val="4C427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 No clinically relevant changes in daily opioid use or pain scores</a:t>
                      </a:r>
                    </a:p>
                  </a:txBody>
                  <a:tcPr marL="30239" marR="30239" marT="30239" marB="30239" anchor="ctr" anchorCtr="0" horzOverflow="overflow">
                    <a:solidFill>
                      <a:srgbClr val="E5E5FF"/>
                    </a:solidFill>
                  </a:tcPr>
                </a:tc>
              </a:tr>
            </a:tbl>
          </a:graphicData>
        </a:graphic>
      </p:graphicFrame>
      <p:sp>
        <p:nvSpPr>
          <p:cNvPr id="1408" name="TextBox 15"/>
          <p:cNvSpPr txBox="1"/>
          <p:nvPr/>
        </p:nvSpPr>
        <p:spPr>
          <a:xfrm>
            <a:off x="612259" y="8109489"/>
            <a:ext cx="10188951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866986">
              <a:defRPr sz="110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MOV/UK/0</a:t>
            </a:r>
            <a:r>
              <a:t>131      Date of preparation: March 2018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Rectangle 4"/>
          <p:cNvSpPr/>
          <p:nvPr/>
        </p:nvSpPr>
        <p:spPr>
          <a:xfrm>
            <a:off x="-1" y="1219201"/>
            <a:ext cx="13004801" cy="1163781"/>
          </a:xfrm>
          <a:prstGeom prst="rect">
            <a:avLst/>
          </a:prstGeom>
          <a:solidFill>
            <a:srgbClr val="FC4E27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 defTabSz="866986">
              <a:defRPr sz="3400">
                <a:solidFill>
                  <a:srgbClr val="66B9AE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11" name="Title 1"/>
          <p:cNvSpPr txBox="1"/>
          <p:nvPr/>
        </p:nvSpPr>
        <p:spPr>
          <a:xfrm>
            <a:off x="612257" y="1585191"/>
            <a:ext cx="11780285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866986">
              <a:defRPr b="1" sz="2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NICE: Single Technology Appraisal of naloxegol</a:t>
            </a:r>
          </a:p>
        </p:txBody>
      </p:sp>
      <p:pic>
        <p:nvPicPr>
          <p:cNvPr id="1412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72249" y="8033113"/>
            <a:ext cx="1220294" cy="272930"/>
          </a:xfrm>
          <a:prstGeom prst="rect">
            <a:avLst/>
          </a:prstGeom>
          <a:ln w="12700">
            <a:miter lim="400000"/>
          </a:ln>
        </p:spPr>
      </p:pic>
      <p:sp>
        <p:nvSpPr>
          <p:cNvPr id="1413" name="Straight Connector 16"/>
          <p:cNvSpPr/>
          <p:nvPr/>
        </p:nvSpPr>
        <p:spPr>
          <a:xfrm>
            <a:off x="612257" y="7887788"/>
            <a:ext cx="11780286" cy="1"/>
          </a:xfrm>
          <a:prstGeom prst="line">
            <a:avLst/>
          </a:prstGeom>
          <a:ln w="3175">
            <a:solidFill>
              <a:srgbClr val="00098B"/>
            </a:solidFill>
          </a:ln>
        </p:spPr>
        <p:txBody>
          <a:bodyPr lIns="65023" tIns="65023" rIns="65023" bIns="65023"/>
          <a:lstStyle/>
          <a:p>
            <a:pPr defTabSz="866986">
              <a:defRPr sz="3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14" name="TextBox 18"/>
          <p:cNvSpPr txBox="1"/>
          <p:nvPr/>
        </p:nvSpPr>
        <p:spPr>
          <a:xfrm>
            <a:off x="612259" y="8109489"/>
            <a:ext cx="10188951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866986">
              <a:defRPr sz="110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UKIRE/MOV/0110      Date of preparation: October 2017</a:t>
            </a:r>
          </a:p>
        </p:txBody>
      </p:sp>
      <p:sp>
        <p:nvSpPr>
          <p:cNvPr id="1415" name="Content Placeholder 2"/>
          <p:cNvSpPr txBox="1"/>
          <p:nvPr/>
        </p:nvSpPr>
        <p:spPr>
          <a:xfrm>
            <a:off x="612257" y="2780437"/>
            <a:ext cx="11780285" cy="4133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09599" indent="-409599" defTabSz="866986">
              <a:spcBef>
                <a:spcPts val="1100"/>
              </a:spcBef>
              <a:defRPr b="1" sz="1800">
                <a:solidFill>
                  <a:srgbClr val="2D3485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NICE Technology Appraisal issued: July 2015:</a:t>
            </a:r>
            <a:r>
              <a:rPr baseline="30888"/>
              <a:t>1</a:t>
            </a:r>
            <a:endParaRPr baseline="30899" sz="2000"/>
          </a:p>
          <a:p>
            <a:pPr defTabSz="866986">
              <a:spcBef>
                <a:spcPts val="1100"/>
              </a:spcBef>
              <a:defRPr sz="140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defTabSz="866986">
              <a:spcBef>
                <a:spcPts val="1100"/>
              </a:spcBef>
              <a:defRPr b="1" sz="3200">
                <a:solidFill>
                  <a:srgbClr val="FF663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“Naloxegol is recommended, within its marketing authorisation, as an option for treating opioid-induced constipation in adults whose constipation has not responded adequately to laxatives.”</a:t>
            </a:r>
            <a:endParaRPr sz="6000">
              <a:solidFill>
                <a:srgbClr val="888888"/>
              </a:solidFill>
            </a:endParaRPr>
          </a:p>
          <a:p>
            <a:pPr defTabSz="866986">
              <a:spcBef>
                <a:spcPts val="1100"/>
              </a:spcBef>
              <a:defRPr sz="140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defTabSz="866986">
              <a:spcBef>
                <a:spcPts val="1100"/>
              </a:spcBef>
              <a:defRPr sz="1400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An inadequate response is defined as opioid-induced constipation symptoms of at least moderate severity in at least 1 of the 4 stool symptom domains </a:t>
            </a:r>
            <a:br/>
            <a:r>
              <a:t>(that is, incomplete bowel movement, hard stools, straining or false alarms) while taking at least 1 laxative class for at least 4 days during the prior 2 weeks.</a:t>
            </a:r>
          </a:p>
        </p:txBody>
      </p:sp>
      <p:sp>
        <p:nvSpPr>
          <p:cNvPr id="1416" name="TextBox 25"/>
          <p:cNvSpPr txBox="1"/>
          <p:nvPr/>
        </p:nvSpPr>
        <p:spPr>
          <a:xfrm>
            <a:off x="612259" y="7503962"/>
            <a:ext cx="10188951" cy="16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marL="264000" indent="-264000" defTabSz="866986">
              <a:spcBef>
                <a:spcPts val="300"/>
              </a:spcBef>
              <a:buSzPct val="100000"/>
              <a:buAutoNum type="arabicPeriod" startAt="1"/>
              <a:defRPr sz="1100">
                <a:solidFill>
                  <a:srgbClr val="80808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NICE TA345. July 2015.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Slide Number"/>
          <p:cNvSpPr txBox="1"/>
          <p:nvPr>
            <p:ph type="sldNum" sz="quarter" idx="2"/>
          </p:nvPr>
        </p:nvSpPr>
        <p:spPr>
          <a:xfrm>
            <a:off x="10635436" y="8882098"/>
            <a:ext cx="397021" cy="38927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19" name="Rome IV - Narcotic Bowel Syndrome"/>
          <p:cNvSpPr txBox="1"/>
          <p:nvPr>
            <p:ph type="title" idx="4294967295"/>
          </p:nvPr>
        </p:nvSpPr>
        <p:spPr>
          <a:xfrm>
            <a:off x="650239" y="-1"/>
            <a:ext cx="11704322" cy="2404535"/>
          </a:xfrm>
          <a:prstGeom prst="rect">
            <a:avLst/>
          </a:prstGeom>
        </p:spPr>
        <p:txBody>
          <a:bodyPr lIns="72248" tIns="72248" rIns="72248" bIns="72248"/>
          <a:lstStyle>
            <a:lvl1pPr indent="39687" algn="ctr" defTabSz="1300480">
              <a:defRPr sz="6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Rome IV - Narcotic Bowel Syndrome</a:t>
            </a:r>
          </a:p>
        </p:txBody>
      </p:sp>
      <p:sp>
        <p:nvSpPr>
          <p:cNvPr id="1420" name="Diagnostic criteria:…"/>
          <p:cNvSpPr txBox="1"/>
          <p:nvPr>
            <p:ph type="body" idx="4294967295"/>
          </p:nvPr>
        </p:nvSpPr>
        <p:spPr>
          <a:xfrm>
            <a:off x="857391" y="3055055"/>
            <a:ext cx="11704321" cy="5176521"/>
          </a:xfrm>
          <a:prstGeom prst="rect">
            <a:avLst/>
          </a:prstGeom>
        </p:spPr>
        <p:txBody>
          <a:bodyPr lIns="72248" tIns="72248" rIns="72248" bIns="72248"/>
          <a:lstStyle/>
          <a:p>
            <a:pPr marL="202020" indent="-186145" defTabSz="520192">
              <a:lnSpc>
                <a:spcPct val="90000"/>
              </a:lnSpc>
              <a:spcBef>
                <a:spcPts val="300"/>
              </a:spcBef>
              <a:buClr>
                <a:srgbClr val="FFFF00"/>
              </a:buClr>
              <a:buSzPct val="100000"/>
              <a:buFont typeface="Arial"/>
              <a:buChar char="•"/>
              <a:defRPr sz="184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Diagnostic criteria:</a:t>
            </a:r>
          </a:p>
          <a:p>
            <a:pPr marL="202020" indent="-186145" defTabSz="520192">
              <a:lnSpc>
                <a:spcPct val="90000"/>
              </a:lnSpc>
              <a:spcBef>
                <a:spcPts val="300"/>
              </a:spcBef>
              <a:buClr>
                <a:srgbClr val="FFFF00"/>
              </a:buClr>
              <a:buSzPct val="100000"/>
              <a:buFont typeface="Arial"/>
              <a:buChar char="•"/>
              <a:defRPr sz="184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202020" indent="-186145" defTabSz="520192">
              <a:lnSpc>
                <a:spcPct val="90000"/>
              </a:lnSpc>
              <a:spcBef>
                <a:spcPts val="300"/>
              </a:spcBef>
              <a:buClr>
                <a:srgbClr val="FFFF00"/>
              </a:buClr>
              <a:buSzPct val="100000"/>
              <a:buFont typeface="Arial"/>
              <a:buChar char="•"/>
              <a:defRPr sz="184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1) Chronic or frequently recurring abdominal pain that is treated with acute high-dose or chronic narcotics</a:t>
            </a:r>
          </a:p>
          <a:p>
            <a:pPr marL="202020" indent="-186145" defTabSz="520192">
              <a:lnSpc>
                <a:spcPct val="90000"/>
              </a:lnSpc>
              <a:spcBef>
                <a:spcPts val="300"/>
              </a:spcBef>
              <a:buClr>
                <a:srgbClr val="FFFF00"/>
              </a:buClr>
              <a:buSzPct val="100000"/>
              <a:buFont typeface="Arial"/>
              <a:buChar char="•"/>
              <a:defRPr sz="184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2) The nature and intensity of the pain is not explained by a current or previous GI diagnosis</a:t>
            </a:r>
          </a:p>
          <a:p>
            <a:pPr marL="202020" indent="-186145" defTabSz="520192">
              <a:lnSpc>
                <a:spcPct val="90000"/>
              </a:lnSpc>
              <a:spcBef>
                <a:spcPts val="300"/>
              </a:spcBef>
              <a:buClr>
                <a:srgbClr val="FFFF00"/>
              </a:buClr>
              <a:buSzPct val="100000"/>
              <a:buFont typeface="Arial"/>
              <a:buChar char="•"/>
              <a:defRPr sz="184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3) Two or more of the following:</a:t>
            </a:r>
          </a:p>
          <a:p>
            <a:pPr marL="202020" indent="-186145" defTabSz="520192">
              <a:lnSpc>
                <a:spcPct val="90000"/>
              </a:lnSpc>
              <a:spcBef>
                <a:spcPts val="300"/>
              </a:spcBef>
              <a:buClr>
                <a:srgbClr val="FFFF00"/>
              </a:buClr>
              <a:buSzPct val="100000"/>
              <a:buFont typeface="Arial"/>
              <a:buChar char="•"/>
              <a:defRPr sz="184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323940" indent="-186145" defTabSz="520192">
              <a:lnSpc>
                <a:spcPct val="90000"/>
              </a:lnSpc>
              <a:spcBef>
                <a:spcPts val="300"/>
              </a:spcBef>
              <a:buClr>
                <a:srgbClr val="FFFF00"/>
              </a:buClr>
              <a:buSzPct val="100000"/>
              <a:buFont typeface="Arial"/>
              <a:buChar char="•"/>
              <a:defRPr sz="184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pain worsens or incompletely resolves with continued or escalating dosages of narcotics</a:t>
            </a:r>
          </a:p>
          <a:p>
            <a:pPr lvl="1" marL="323940" indent="-186145" defTabSz="520192">
              <a:lnSpc>
                <a:spcPct val="90000"/>
              </a:lnSpc>
              <a:spcBef>
                <a:spcPts val="300"/>
              </a:spcBef>
              <a:buClr>
                <a:srgbClr val="FFFF00"/>
              </a:buClr>
              <a:buSzPct val="100000"/>
              <a:buFont typeface="Arial"/>
              <a:buChar char="•"/>
              <a:defRPr sz="184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There is marked worsening of pain when the narcotic dose wanes and improvement when narcotics are re-instituted (soar and crash)</a:t>
            </a:r>
          </a:p>
          <a:p>
            <a:pPr lvl="1" marL="323940" indent="-186145" defTabSz="520192">
              <a:lnSpc>
                <a:spcPct val="90000"/>
              </a:lnSpc>
              <a:spcBef>
                <a:spcPts val="300"/>
              </a:spcBef>
              <a:buClr>
                <a:srgbClr val="FFFF00"/>
              </a:buClr>
              <a:buSzPct val="100000"/>
              <a:buFont typeface="Arial"/>
              <a:buChar char="•"/>
              <a:defRPr sz="184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There is a progression of the frequency, duration, and intensity of pain episodes</a:t>
            </a:r>
          </a:p>
          <a:p>
            <a:pPr lvl="1" marL="323940" indent="-186145" defTabSz="520192">
              <a:lnSpc>
                <a:spcPct val="90000"/>
              </a:lnSpc>
              <a:spcBef>
                <a:spcPts val="300"/>
              </a:spcBef>
              <a:buClr>
                <a:srgbClr val="FFFF00"/>
              </a:buClr>
              <a:buSzPct val="100000"/>
              <a:buFont typeface="Arial"/>
              <a:buChar char="•"/>
              <a:defRPr sz="184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202020" indent="-186145" defTabSz="520192">
              <a:lnSpc>
                <a:spcPct val="90000"/>
              </a:lnSpc>
              <a:spcBef>
                <a:spcPts val="300"/>
              </a:spcBef>
              <a:buClr>
                <a:srgbClr val="FFFF00"/>
              </a:buClr>
              <a:buSzPct val="100000"/>
              <a:buFont typeface="Arial"/>
              <a:buChar char="•"/>
              <a:defRPr sz="184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(a) Criteria fulfilled for the last 3 months with symptom onset at least 6 months before diagnosis.</a:t>
            </a:r>
          </a:p>
          <a:p>
            <a:pPr marL="202020" indent="-186145" defTabSz="520192">
              <a:lnSpc>
                <a:spcPct val="90000"/>
              </a:lnSpc>
              <a:spcBef>
                <a:spcPts val="300"/>
              </a:spcBef>
              <a:buClr>
                <a:srgbClr val="FFFF00"/>
              </a:buClr>
              <a:buSzPct val="100000"/>
              <a:buFont typeface="Arial"/>
              <a:buChar char="•"/>
              <a:defRPr sz="184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(b) Pain must occur most days.</a:t>
            </a:r>
          </a:p>
          <a:p>
            <a:pPr marL="202020" indent="-186145" defTabSz="520192">
              <a:lnSpc>
                <a:spcPct val="90000"/>
              </a:lnSpc>
              <a:spcBef>
                <a:spcPts val="300"/>
              </a:spcBef>
              <a:buClr>
                <a:srgbClr val="FFFF00"/>
              </a:buClr>
              <a:buSzPct val="100000"/>
              <a:buFont typeface="Arial"/>
              <a:buChar char="•"/>
              <a:defRPr sz="184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(c) A patient may have a structural diagnosis (eg, inflammatory bowel disease, chronic pancreatitis), but the character or activity of the disease process is not sufficient to explain the pain.</a:t>
            </a:r>
          </a:p>
          <a:p>
            <a:pPr marL="202020" indent="-186145" defTabSz="520192">
              <a:lnSpc>
                <a:spcPct val="90000"/>
              </a:lnSpc>
              <a:spcBef>
                <a:spcPts val="300"/>
              </a:spcBef>
              <a:buClr>
                <a:srgbClr val="FFFF00"/>
              </a:buClr>
              <a:buSzPct val="100000"/>
              <a:buFont typeface="Arial"/>
              <a:buChar char="•"/>
              <a:defRPr sz="184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key to diagnosis is the recognition that long-term or increasing dosages of narcotics lead to continued or worsening symptoms rather than benefit.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lide Number"/>
          <p:cNvSpPr txBox="1"/>
          <p:nvPr>
            <p:ph type="sldNum" sz="quarter" idx="2"/>
          </p:nvPr>
        </p:nvSpPr>
        <p:spPr>
          <a:xfrm>
            <a:off x="10699004" y="8882098"/>
            <a:ext cx="269885" cy="38927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44" name="Once someone is labelled with  IBS"/>
          <p:cNvSpPr txBox="1"/>
          <p:nvPr>
            <p:ph type="title" idx="4294967295"/>
          </p:nvPr>
        </p:nvSpPr>
        <p:spPr>
          <a:xfrm>
            <a:off x="650239" y="1765299"/>
            <a:ext cx="11704322" cy="2404535"/>
          </a:xfrm>
          <a:prstGeom prst="rect">
            <a:avLst/>
          </a:prstGeom>
        </p:spPr>
        <p:txBody>
          <a:bodyPr lIns="72248" tIns="72248" rIns="72248" bIns="72248"/>
          <a:lstStyle>
            <a:lvl1pPr indent="39687" algn="ctr" defTabSz="1300480">
              <a:defRPr sz="6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Once someone is labelled with  IBS</a:t>
            </a:r>
          </a:p>
        </p:txBody>
      </p:sp>
      <p:sp>
        <p:nvSpPr>
          <p:cNvPr id="445" name="Its like a dustbin diagnosis…"/>
          <p:cNvSpPr txBox="1"/>
          <p:nvPr/>
        </p:nvSpPr>
        <p:spPr>
          <a:xfrm>
            <a:off x="650239" y="5105400"/>
            <a:ext cx="11704322" cy="2404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 anchor="ctr">
            <a:normAutofit fontScale="100000" lnSpcReduction="0"/>
          </a:bodyPr>
          <a:lstStyle/>
          <a:p>
            <a:pPr indent="19446" algn="ctr" defTabSz="637235">
              <a:defRPr sz="3038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Its like a dustbin diagnosis</a:t>
            </a:r>
          </a:p>
          <a:p>
            <a:pPr indent="19446" algn="ctr" defTabSz="637235">
              <a:defRPr sz="3038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brain stops </a:t>
            </a:r>
          </a:p>
          <a:p>
            <a:pPr indent="19446" algn="ctr" defTabSz="637235">
              <a:defRPr sz="3038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Alternatives aren’t considered</a:t>
            </a:r>
          </a:p>
          <a:p>
            <a:pPr indent="19446" algn="ctr" defTabSz="637235">
              <a:defRPr sz="3038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Symptoms continue </a:t>
            </a:r>
          </a:p>
          <a:p>
            <a:pPr indent="19446" algn="ctr" defTabSz="637235">
              <a:defRPr sz="3038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Perpetuating the diagnosis (as incurable)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Slide Number"/>
          <p:cNvSpPr txBox="1"/>
          <p:nvPr>
            <p:ph type="sldNum" sz="quarter" idx="2"/>
          </p:nvPr>
        </p:nvSpPr>
        <p:spPr>
          <a:xfrm>
            <a:off x="10635436" y="8882098"/>
            <a:ext cx="397021" cy="38927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23" name="Narcotic Bowel Syndrome Protocol"/>
          <p:cNvSpPr txBox="1"/>
          <p:nvPr>
            <p:ph type="title" idx="4294967295"/>
          </p:nvPr>
        </p:nvSpPr>
        <p:spPr>
          <a:xfrm>
            <a:off x="650239" y="-1"/>
            <a:ext cx="11704322" cy="2404535"/>
          </a:xfrm>
          <a:prstGeom prst="rect">
            <a:avLst/>
          </a:prstGeom>
        </p:spPr>
        <p:txBody>
          <a:bodyPr lIns="72248" tIns="72248" rIns="72248" bIns="72248"/>
          <a:lstStyle>
            <a:lvl1pPr indent="39687" algn="ctr" defTabSz="1300480">
              <a:defRPr sz="6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Narcotic Bowel Syndrome Protocol</a:t>
            </a:r>
          </a:p>
        </p:txBody>
      </p:sp>
      <p:sp>
        <p:nvSpPr>
          <p:cNvPr id="1424" name="5-6% of all users…"/>
          <p:cNvSpPr txBox="1"/>
          <p:nvPr>
            <p:ph type="body" idx="4294967295"/>
          </p:nvPr>
        </p:nvSpPr>
        <p:spPr>
          <a:xfrm>
            <a:off x="857391" y="3055055"/>
            <a:ext cx="11704321" cy="5176521"/>
          </a:xfrm>
          <a:prstGeom prst="rect">
            <a:avLst/>
          </a:prstGeom>
        </p:spPr>
        <p:txBody>
          <a:bodyPr lIns="72248" tIns="72248" rIns="72248" bIns="72248"/>
          <a:lstStyle/>
          <a:p>
            <a:pPr marL="308081" indent="-283872" defTabSz="793292">
              <a:lnSpc>
                <a:spcPct val="90000"/>
              </a:lnSpc>
              <a:spcBef>
                <a:spcPts val="600"/>
              </a:spcBef>
              <a:buClr>
                <a:srgbClr val="FFFF00"/>
              </a:buClr>
              <a:buSzPct val="100000"/>
              <a:buFont typeface="Arial"/>
              <a:buChar char="•"/>
              <a:defRPr sz="2806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5-6% of all users</a:t>
            </a:r>
          </a:p>
          <a:p>
            <a:pPr marL="308081" indent="-283872" defTabSz="793292">
              <a:lnSpc>
                <a:spcPct val="90000"/>
              </a:lnSpc>
              <a:spcBef>
                <a:spcPts val="600"/>
              </a:spcBef>
              <a:buClr>
                <a:srgbClr val="FFFF00"/>
              </a:buClr>
              <a:buSzPct val="100000"/>
              <a:buFont typeface="Arial"/>
              <a:buChar char="•"/>
              <a:defRPr sz="2806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Under-recognised despite escalating opioid epidemic. </a:t>
            </a:r>
          </a:p>
          <a:p>
            <a:pPr marL="308081" indent="-283872" defTabSz="793292">
              <a:lnSpc>
                <a:spcPct val="90000"/>
              </a:lnSpc>
              <a:spcBef>
                <a:spcPts val="600"/>
              </a:spcBef>
              <a:buClr>
                <a:srgbClr val="FFFF00"/>
              </a:buClr>
              <a:buSzPct val="100000"/>
              <a:buFont typeface="Arial"/>
              <a:buChar char="•"/>
              <a:defRPr sz="2806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08081" indent="-283872" defTabSz="793292">
              <a:lnSpc>
                <a:spcPct val="90000"/>
              </a:lnSpc>
              <a:spcBef>
                <a:spcPts val="600"/>
              </a:spcBef>
              <a:buClr>
                <a:srgbClr val="FFFF00"/>
              </a:buClr>
              <a:buSzPct val="100000"/>
              <a:buFont typeface="Arial"/>
              <a:buChar char="•"/>
              <a:defRPr sz="2806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Other symptoms include nausea, vomiting, bloating, constipation abdominal distention and possibly weight loss.</a:t>
            </a:r>
          </a:p>
          <a:p>
            <a:pPr marL="308081" indent="-283872" defTabSz="793292">
              <a:lnSpc>
                <a:spcPct val="90000"/>
              </a:lnSpc>
              <a:spcBef>
                <a:spcPts val="600"/>
              </a:spcBef>
              <a:buClr>
                <a:srgbClr val="FFFF00"/>
              </a:buClr>
              <a:buSzPct val="100000"/>
              <a:buFont typeface="Arial"/>
              <a:buChar char="•"/>
              <a:defRPr sz="2806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08081" indent="-283872" defTabSz="793292">
              <a:lnSpc>
                <a:spcPct val="90000"/>
              </a:lnSpc>
              <a:spcBef>
                <a:spcPts val="600"/>
              </a:spcBef>
              <a:buClr>
                <a:srgbClr val="FFFF00"/>
              </a:buClr>
              <a:buSzPct val="100000"/>
              <a:buFont typeface="Arial"/>
              <a:buChar char="•"/>
              <a:defRPr sz="2806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Pathophysiology is complex and incompletely understood;</a:t>
            </a:r>
          </a:p>
          <a:p>
            <a:pPr lvl="1" marL="494009" indent="-283872" defTabSz="793292">
              <a:lnSpc>
                <a:spcPct val="90000"/>
              </a:lnSpc>
              <a:spcBef>
                <a:spcPts val="600"/>
              </a:spcBef>
              <a:buClr>
                <a:srgbClr val="FFFF00"/>
              </a:buClr>
              <a:buSzPct val="100000"/>
              <a:buFont typeface="Arial"/>
              <a:buChar char="•"/>
              <a:defRPr sz="2806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Opioid-induced hyperalgesia (key issue)</a:t>
            </a:r>
          </a:p>
          <a:p>
            <a:pPr lvl="1" marL="494009" indent="-283872" defTabSz="793292">
              <a:lnSpc>
                <a:spcPct val="90000"/>
              </a:lnSpc>
              <a:spcBef>
                <a:spcPts val="600"/>
              </a:spcBef>
              <a:buClr>
                <a:srgbClr val="FFFF00"/>
              </a:buClr>
              <a:buSzPct val="100000"/>
              <a:buFont typeface="Arial"/>
              <a:buChar char="•"/>
              <a:defRPr sz="2806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Related to bimodal opioid regulatory systems / counter-regulatory mechanisms, neuroinflammation, opioid facilitation, and interactions of the N-methyl D-aspartate receptor with opioids at the level of the spinal cord.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6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rcRect l="12774" t="0" r="7099" b="0"/>
          <a:stretch>
            <a:fillRect/>
          </a:stretch>
        </p:blipFill>
        <p:spPr>
          <a:xfrm>
            <a:off x="-1" y="7937500"/>
            <a:ext cx="13003214" cy="1358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59" name="Group"/>
          <p:cNvGrpSpPr/>
          <p:nvPr/>
        </p:nvGrpSpPr>
        <p:grpSpPr>
          <a:xfrm>
            <a:off x="10818812" y="8732837"/>
            <a:ext cx="1893888" cy="1020763"/>
            <a:chOff x="0" y="0"/>
            <a:chExt cx="1893887" cy="1020762"/>
          </a:xfrm>
        </p:grpSpPr>
        <p:sp>
          <p:nvSpPr>
            <p:cNvPr id="1427" name="Shape"/>
            <p:cNvSpPr/>
            <p:nvPr/>
          </p:nvSpPr>
          <p:spPr>
            <a:xfrm>
              <a:off x="0" y="0"/>
              <a:ext cx="1893888" cy="1020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10" y="0"/>
                  </a:moveTo>
                  <a:lnTo>
                    <a:pt x="7914" y="213"/>
                  </a:lnTo>
                  <a:lnTo>
                    <a:pt x="8018" y="437"/>
                  </a:lnTo>
                  <a:lnTo>
                    <a:pt x="8127" y="681"/>
                  </a:lnTo>
                  <a:lnTo>
                    <a:pt x="8236" y="945"/>
                  </a:lnTo>
                  <a:lnTo>
                    <a:pt x="8345" y="1220"/>
                  </a:lnTo>
                  <a:lnTo>
                    <a:pt x="8455" y="1505"/>
                  </a:lnTo>
                  <a:lnTo>
                    <a:pt x="8570" y="1799"/>
                  </a:lnTo>
                  <a:lnTo>
                    <a:pt x="8679" y="2115"/>
                  </a:lnTo>
                  <a:lnTo>
                    <a:pt x="8908" y="2766"/>
                  </a:lnTo>
                  <a:lnTo>
                    <a:pt x="9018" y="3111"/>
                  </a:lnTo>
                  <a:lnTo>
                    <a:pt x="9132" y="3457"/>
                  </a:lnTo>
                  <a:lnTo>
                    <a:pt x="9351" y="4189"/>
                  </a:lnTo>
                  <a:lnTo>
                    <a:pt x="9455" y="4555"/>
                  </a:lnTo>
                  <a:lnTo>
                    <a:pt x="9663" y="5328"/>
                  </a:lnTo>
                  <a:lnTo>
                    <a:pt x="9761" y="5715"/>
                  </a:lnTo>
                  <a:lnTo>
                    <a:pt x="9859" y="6111"/>
                  </a:lnTo>
                  <a:lnTo>
                    <a:pt x="9952" y="6508"/>
                  </a:lnTo>
                  <a:lnTo>
                    <a:pt x="10040" y="6905"/>
                  </a:lnTo>
                  <a:lnTo>
                    <a:pt x="10122" y="7301"/>
                  </a:lnTo>
                  <a:lnTo>
                    <a:pt x="10204" y="7708"/>
                  </a:lnTo>
                  <a:lnTo>
                    <a:pt x="10280" y="8105"/>
                  </a:lnTo>
                  <a:lnTo>
                    <a:pt x="10346" y="8511"/>
                  </a:lnTo>
                  <a:lnTo>
                    <a:pt x="10411" y="8908"/>
                  </a:lnTo>
                  <a:lnTo>
                    <a:pt x="10466" y="9315"/>
                  </a:lnTo>
                  <a:lnTo>
                    <a:pt x="10521" y="9711"/>
                  </a:lnTo>
                  <a:lnTo>
                    <a:pt x="10564" y="10098"/>
                  </a:lnTo>
                  <a:lnTo>
                    <a:pt x="10603" y="10494"/>
                  </a:lnTo>
                  <a:lnTo>
                    <a:pt x="10636" y="10891"/>
                  </a:lnTo>
                  <a:lnTo>
                    <a:pt x="10657" y="11267"/>
                  </a:lnTo>
                  <a:lnTo>
                    <a:pt x="10668" y="11644"/>
                  </a:lnTo>
                  <a:lnTo>
                    <a:pt x="10679" y="12010"/>
                  </a:lnTo>
                  <a:lnTo>
                    <a:pt x="10674" y="12376"/>
                  </a:lnTo>
                  <a:lnTo>
                    <a:pt x="10663" y="12722"/>
                  </a:lnTo>
                  <a:lnTo>
                    <a:pt x="10641" y="13067"/>
                  </a:lnTo>
                  <a:lnTo>
                    <a:pt x="10614" y="13403"/>
                  </a:lnTo>
                  <a:lnTo>
                    <a:pt x="10570" y="13728"/>
                  </a:lnTo>
                  <a:lnTo>
                    <a:pt x="10521" y="14044"/>
                  </a:lnTo>
                  <a:lnTo>
                    <a:pt x="10455" y="14338"/>
                  </a:lnTo>
                  <a:lnTo>
                    <a:pt x="10384" y="14633"/>
                  </a:lnTo>
                  <a:lnTo>
                    <a:pt x="10297" y="14908"/>
                  </a:lnTo>
                  <a:lnTo>
                    <a:pt x="10204" y="15172"/>
                  </a:lnTo>
                  <a:lnTo>
                    <a:pt x="10094" y="15416"/>
                  </a:lnTo>
                  <a:lnTo>
                    <a:pt x="9974" y="15650"/>
                  </a:lnTo>
                  <a:lnTo>
                    <a:pt x="9838" y="15864"/>
                  </a:lnTo>
                  <a:lnTo>
                    <a:pt x="9690" y="16067"/>
                  </a:lnTo>
                  <a:lnTo>
                    <a:pt x="9531" y="16250"/>
                  </a:lnTo>
                  <a:lnTo>
                    <a:pt x="9357" y="16413"/>
                  </a:lnTo>
                  <a:lnTo>
                    <a:pt x="9171" y="16566"/>
                  </a:lnTo>
                  <a:lnTo>
                    <a:pt x="8963" y="16688"/>
                  </a:lnTo>
                  <a:lnTo>
                    <a:pt x="8744" y="16799"/>
                  </a:lnTo>
                  <a:lnTo>
                    <a:pt x="8515" y="16881"/>
                  </a:lnTo>
                  <a:lnTo>
                    <a:pt x="8263" y="16942"/>
                  </a:lnTo>
                  <a:lnTo>
                    <a:pt x="8001" y="16993"/>
                  </a:lnTo>
                  <a:lnTo>
                    <a:pt x="7717" y="17003"/>
                  </a:lnTo>
                  <a:lnTo>
                    <a:pt x="7422" y="17003"/>
                  </a:lnTo>
                  <a:lnTo>
                    <a:pt x="7105" y="16972"/>
                  </a:lnTo>
                  <a:lnTo>
                    <a:pt x="6771" y="16922"/>
                  </a:lnTo>
                  <a:lnTo>
                    <a:pt x="6422" y="16840"/>
                  </a:lnTo>
                  <a:lnTo>
                    <a:pt x="6055" y="16738"/>
                  </a:lnTo>
                  <a:lnTo>
                    <a:pt x="5673" y="16606"/>
                  </a:lnTo>
                  <a:lnTo>
                    <a:pt x="5263" y="16444"/>
                  </a:lnTo>
                  <a:lnTo>
                    <a:pt x="5613" y="16393"/>
                  </a:lnTo>
                  <a:lnTo>
                    <a:pt x="5946" y="16342"/>
                  </a:lnTo>
                  <a:lnTo>
                    <a:pt x="6258" y="16261"/>
                  </a:lnTo>
                  <a:lnTo>
                    <a:pt x="6558" y="16169"/>
                  </a:lnTo>
                  <a:lnTo>
                    <a:pt x="6837" y="16057"/>
                  </a:lnTo>
                  <a:lnTo>
                    <a:pt x="7099" y="15935"/>
                  </a:lnTo>
                  <a:lnTo>
                    <a:pt x="7351" y="15803"/>
                  </a:lnTo>
                  <a:lnTo>
                    <a:pt x="7586" y="15650"/>
                  </a:lnTo>
                  <a:lnTo>
                    <a:pt x="7804" y="15477"/>
                  </a:lnTo>
                  <a:lnTo>
                    <a:pt x="8012" y="15305"/>
                  </a:lnTo>
                  <a:lnTo>
                    <a:pt x="8198" y="15111"/>
                  </a:lnTo>
                  <a:lnTo>
                    <a:pt x="8378" y="14908"/>
                  </a:lnTo>
                  <a:lnTo>
                    <a:pt x="8542" y="14694"/>
                  </a:lnTo>
                  <a:lnTo>
                    <a:pt x="8690" y="14461"/>
                  </a:lnTo>
                  <a:lnTo>
                    <a:pt x="8832" y="14227"/>
                  </a:lnTo>
                  <a:lnTo>
                    <a:pt x="8958" y="13983"/>
                  </a:lnTo>
                  <a:lnTo>
                    <a:pt x="9072" y="13718"/>
                  </a:lnTo>
                  <a:lnTo>
                    <a:pt x="9171" y="13454"/>
                  </a:lnTo>
                  <a:lnTo>
                    <a:pt x="9264" y="13179"/>
                  </a:lnTo>
                  <a:lnTo>
                    <a:pt x="9346" y="12894"/>
                  </a:lnTo>
                  <a:lnTo>
                    <a:pt x="9417" y="12610"/>
                  </a:lnTo>
                  <a:lnTo>
                    <a:pt x="9477" y="12305"/>
                  </a:lnTo>
                  <a:lnTo>
                    <a:pt x="9526" y="12000"/>
                  </a:lnTo>
                  <a:lnTo>
                    <a:pt x="9570" y="11694"/>
                  </a:lnTo>
                  <a:lnTo>
                    <a:pt x="9597" y="11379"/>
                  </a:lnTo>
                  <a:lnTo>
                    <a:pt x="9624" y="11054"/>
                  </a:lnTo>
                  <a:lnTo>
                    <a:pt x="9641" y="10718"/>
                  </a:lnTo>
                  <a:lnTo>
                    <a:pt x="9646" y="10393"/>
                  </a:lnTo>
                  <a:lnTo>
                    <a:pt x="9646" y="10057"/>
                  </a:lnTo>
                  <a:lnTo>
                    <a:pt x="9641" y="9722"/>
                  </a:lnTo>
                  <a:lnTo>
                    <a:pt x="9624" y="9376"/>
                  </a:lnTo>
                  <a:lnTo>
                    <a:pt x="9608" y="9040"/>
                  </a:lnTo>
                  <a:lnTo>
                    <a:pt x="9581" y="8694"/>
                  </a:lnTo>
                  <a:lnTo>
                    <a:pt x="9515" y="8003"/>
                  </a:lnTo>
                  <a:lnTo>
                    <a:pt x="9471" y="7657"/>
                  </a:lnTo>
                  <a:lnTo>
                    <a:pt x="9422" y="7311"/>
                  </a:lnTo>
                  <a:lnTo>
                    <a:pt x="9373" y="6976"/>
                  </a:lnTo>
                  <a:lnTo>
                    <a:pt x="9318" y="6630"/>
                  </a:lnTo>
                  <a:lnTo>
                    <a:pt x="9264" y="6294"/>
                  </a:lnTo>
                  <a:lnTo>
                    <a:pt x="9204" y="5949"/>
                  </a:lnTo>
                  <a:lnTo>
                    <a:pt x="9138" y="5613"/>
                  </a:lnTo>
                  <a:lnTo>
                    <a:pt x="9072" y="5288"/>
                  </a:lnTo>
                  <a:lnTo>
                    <a:pt x="9007" y="4952"/>
                  </a:lnTo>
                  <a:lnTo>
                    <a:pt x="8936" y="4637"/>
                  </a:lnTo>
                  <a:lnTo>
                    <a:pt x="8865" y="4311"/>
                  </a:lnTo>
                  <a:lnTo>
                    <a:pt x="8723" y="3691"/>
                  </a:lnTo>
                  <a:lnTo>
                    <a:pt x="8580" y="3101"/>
                  </a:lnTo>
                  <a:lnTo>
                    <a:pt x="8438" y="2532"/>
                  </a:lnTo>
                  <a:lnTo>
                    <a:pt x="8176" y="1515"/>
                  </a:lnTo>
                  <a:lnTo>
                    <a:pt x="7963" y="650"/>
                  </a:lnTo>
                  <a:lnTo>
                    <a:pt x="7875" y="294"/>
                  </a:lnTo>
                  <a:lnTo>
                    <a:pt x="7843" y="142"/>
                  </a:lnTo>
                  <a:lnTo>
                    <a:pt x="7810" y="0"/>
                  </a:lnTo>
                  <a:close/>
                  <a:moveTo>
                    <a:pt x="7116" y="1545"/>
                  </a:moveTo>
                  <a:lnTo>
                    <a:pt x="7230" y="1881"/>
                  </a:lnTo>
                  <a:lnTo>
                    <a:pt x="7356" y="2267"/>
                  </a:lnTo>
                  <a:lnTo>
                    <a:pt x="7487" y="2684"/>
                  </a:lnTo>
                  <a:lnTo>
                    <a:pt x="7624" y="3132"/>
                  </a:lnTo>
                  <a:lnTo>
                    <a:pt x="7761" y="3610"/>
                  </a:lnTo>
                  <a:lnTo>
                    <a:pt x="7897" y="4118"/>
                  </a:lnTo>
                  <a:lnTo>
                    <a:pt x="8028" y="4637"/>
                  </a:lnTo>
                  <a:lnTo>
                    <a:pt x="8160" y="5186"/>
                  </a:lnTo>
                  <a:lnTo>
                    <a:pt x="8285" y="5745"/>
                  </a:lnTo>
                  <a:lnTo>
                    <a:pt x="8340" y="6030"/>
                  </a:lnTo>
                  <a:lnTo>
                    <a:pt x="8400" y="6315"/>
                  </a:lnTo>
                  <a:lnTo>
                    <a:pt x="8504" y="6884"/>
                  </a:lnTo>
                  <a:lnTo>
                    <a:pt x="8553" y="7179"/>
                  </a:lnTo>
                  <a:lnTo>
                    <a:pt x="8602" y="7464"/>
                  </a:lnTo>
                  <a:lnTo>
                    <a:pt x="8641" y="7759"/>
                  </a:lnTo>
                  <a:lnTo>
                    <a:pt x="8684" y="8044"/>
                  </a:lnTo>
                  <a:lnTo>
                    <a:pt x="8717" y="8338"/>
                  </a:lnTo>
                  <a:lnTo>
                    <a:pt x="8750" y="8623"/>
                  </a:lnTo>
                  <a:lnTo>
                    <a:pt x="8777" y="8908"/>
                  </a:lnTo>
                  <a:lnTo>
                    <a:pt x="8799" y="9193"/>
                  </a:lnTo>
                  <a:lnTo>
                    <a:pt x="8815" y="9467"/>
                  </a:lnTo>
                  <a:lnTo>
                    <a:pt x="8826" y="9752"/>
                  </a:lnTo>
                  <a:lnTo>
                    <a:pt x="8832" y="10027"/>
                  </a:lnTo>
                  <a:lnTo>
                    <a:pt x="8832" y="10555"/>
                  </a:lnTo>
                  <a:lnTo>
                    <a:pt x="8821" y="10830"/>
                  </a:lnTo>
                  <a:lnTo>
                    <a:pt x="8805" y="11084"/>
                  </a:lnTo>
                  <a:lnTo>
                    <a:pt x="8750" y="11572"/>
                  </a:lnTo>
                  <a:lnTo>
                    <a:pt x="8712" y="11806"/>
                  </a:lnTo>
                  <a:lnTo>
                    <a:pt x="8668" y="12040"/>
                  </a:lnTo>
                  <a:lnTo>
                    <a:pt x="8619" y="12264"/>
                  </a:lnTo>
                  <a:lnTo>
                    <a:pt x="8559" y="12477"/>
                  </a:lnTo>
                  <a:lnTo>
                    <a:pt x="8493" y="12681"/>
                  </a:lnTo>
                  <a:lnTo>
                    <a:pt x="8417" y="12874"/>
                  </a:lnTo>
                  <a:lnTo>
                    <a:pt x="8335" y="13057"/>
                  </a:lnTo>
                  <a:lnTo>
                    <a:pt x="8242" y="13240"/>
                  </a:lnTo>
                  <a:lnTo>
                    <a:pt x="8138" y="13403"/>
                  </a:lnTo>
                  <a:lnTo>
                    <a:pt x="8028" y="13555"/>
                  </a:lnTo>
                  <a:lnTo>
                    <a:pt x="7908" y="13698"/>
                  </a:lnTo>
                  <a:lnTo>
                    <a:pt x="7782" y="13830"/>
                  </a:lnTo>
                  <a:lnTo>
                    <a:pt x="7640" y="13952"/>
                  </a:lnTo>
                  <a:lnTo>
                    <a:pt x="7493" y="14064"/>
                  </a:lnTo>
                  <a:lnTo>
                    <a:pt x="7334" y="14155"/>
                  </a:lnTo>
                  <a:lnTo>
                    <a:pt x="7165" y="14237"/>
                  </a:lnTo>
                  <a:lnTo>
                    <a:pt x="6985" y="14308"/>
                  </a:lnTo>
                  <a:lnTo>
                    <a:pt x="6793" y="14359"/>
                  </a:lnTo>
                  <a:lnTo>
                    <a:pt x="6586" y="14399"/>
                  </a:lnTo>
                  <a:lnTo>
                    <a:pt x="6372" y="14420"/>
                  </a:lnTo>
                  <a:lnTo>
                    <a:pt x="6148" y="14430"/>
                  </a:lnTo>
                  <a:lnTo>
                    <a:pt x="5908" y="14420"/>
                  </a:lnTo>
                  <a:lnTo>
                    <a:pt x="5656" y="14389"/>
                  </a:lnTo>
                  <a:lnTo>
                    <a:pt x="5394" y="14349"/>
                  </a:lnTo>
                  <a:lnTo>
                    <a:pt x="5121" y="14288"/>
                  </a:lnTo>
                  <a:lnTo>
                    <a:pt x="5356" y="14206"/>
                  </a:lnTo>
                  <a:lnTo>
                    <a:pt x="5574" y="14115"/>
                  </a:lnTo>
                  <a:lnTo>
                    <a:pt x="5788" y="14023"/>
                  </a:lnTo>
                  <a:lnTo>
                    <a:pt x="5990" y="13911"/>
                  </a:lnTo>
                  <a:lnTo>
                    <a:pt x="6176" y="13789"/>
                  </a:lnTo>
                  <a:lnTo>
                    <a:pt x="6356" y="13667"/>
                  </a:lnTo>
                  <a:lnTo>
                    <a:pt x="6525" y="13525"/>
                  </a:lnTo>
                  <a:lnTo>
                    <a:pt x="6684" y="13383"/>
                  </a:lnTo>
                  <a:lnTo>
                    <a:pt x="6831" y="13230"/>
                  </a:lnTo>
                  <a:lnTo>
                    <a:pt x="6968" y="13067"/>
                  </a:lnTo>
                  <a:lnTo>
                    <a:pt x="7099" y="12894"/>
                  </a:lnTo>
                  <a:lnTo>
                    <a:pt x="7220" y="12722"/>
                  </a:lnTo>
                  <a:lnTo>
                    <a:pt x="7329" y="12538"/>
                  </a:lnTo>
                  <a:lnTo>
                    <a:pt x="7433" y="12345"/>
                  </a:lnTo>
                  <a:lnTo>
                    <a:pt x="7531" y="12152"/>
                  </a:lnTo>
                  <a:lnTo>
                    <a:pt x="7695" y="11745"/>
                  </a:lnTo>
                  <a:lnTo>
                    <a:pt x="7766" y="11532"/>
                  </a:lnTo>
                  <a:lnTo>
                    <a:pt x="7826" y="11318"/>
                  </a:lnTo>
                  <a:lnTo>
                    <a:pt x="7886" y="11094"/>
                  </a:lnTo>
                  <a:lnTo>
                    <a:pt x="7936" y="10861"/>
                  </a:lnTo>
                  <a:lnTo>
                    <a:pt x="7979" y="10627"/>
                  </a:lnTo>
                  <a:lnTo>
                    <a:pt x="8012" y="10393"/>
                  </a:lnTo>
                  <a:lnTo>
                    <a:pt x="8045" y="10149"/>
                  </a:lnTo>
                  <a:lnTo>
                    <a:pt x="8072" y="9915"/>
                  </a:lnTo>
                  <a:lnTo>
                    <a:pt x="8105" y="9427"/>
                  </a:lnTo>
                  <a:lnTo>
                    <a:pt x="8110" y="9172"/>
                  </a:lnTo>
                  <a:lnTo>
                    <a:pt x="8116" y="8928"/>
                  </a:lnTo>
                  <a:lnTo>
                    <a:pt x="8116" y="8674"/>
                  </a:lnTo>
                  <a:lnTo>
                    <a:pt x="8110" y="8420"/>
                  </a:lnTo>
                  <a:lnTo>
                    <a:pt x="8089" y="7911"/>
                  </a:lnTo>
                  <a:lnTo>
                    <a:pt x="8067" y="7657"/>
                  </a:lnTo>
                  <a:lnTo>
                    <a:pt x="8050" y="7403"/>
                  </a:lnTo>
                  <a:lnTo>
                    <a:pt x="8028" y="7159"/>
                  </a:lnTo>
                  <a:lnTo>
                    <a:pt x="8001" y="6905"/>
                  </a:lnTo>
                  <a:lnTo>
                    <a:pt x="7968" y="6650"/>
                  </a:lnTo>
                  <a:lnTo>
                    <a:pt x="7908" y="6152"/>
                  </a:lnTo>
                  <a:lnTo>
                    <a:pt x="7793" y="5420"/>
                  </a:lnTo>
                  <a:lnTo>
                    <a:pt x="7755" y="5186"/>
                  </a:lnTo>
                  <a:lnTo>
                    <a:pt x="7673" y="4718"/>
                  </a:lnTo>
                  <a:lnTo>
                    <a:pt x="7591" y="4271"/>
                  </a:lnTo>
                  <a:lnTo>
                    <a:pt x="7509" y="3833"/>
                  </a:lnTo>
                  <a:lnTo>
                    <a:pt x="7433" y="3427"/>
                  </a:lnTo>
                  <a:lnTo>
                    <a:pt x="7285" y="2674"/>
                  </a:lnTo>
                  <a:lnTo>
                    <a:pt x="7225" y="2349"/>
                  </a:lnTo>
                  <a:lnTo>
                    <a:pt x="7176" y="2044"/>
                  </a:lnTo>
                  <a:lnTo>
                    <a:pt x="7138" y="1779"/>
                  </a:lnTo>
                  <a:lnTo>
                    <a:pt x="7127" y="1657"/>
                  </a:lnTo>
                  <a:lnTo>
                    <a:pt x="7116" y="1545"/>
                  </a:lnTo>
                  <a:close/>
                  <a:moveTo>
                    <a:pt x="6624" y="3630"/>
                  </a:moveTo>
                  <a:lnTo>
                    <a:pt x="6706" y="3854"/>
                  </a:lnTo>
                  <a:lnTo>
                    <a:pt x="6782" y="4108"/>
                  </a:lnTo>
                  <a:lnTo>
                    <a:pt x="6864" y="4393"/>
                  </a:lnTo>
                  <a:lnTo>
                    <a:pt x="6903" y="4535"/>
                  </a:lnTo>
                  <a:lnTo>
                    <a:pt x="6941" y="4688"/>
                  </a:lnTo>
                  <a:lnTo>
                    <a:pt x="7023" y="5013"/>
                  </a:lnTo>
                  <a:lnTo>
                    <a:pt x="7094" y="5338"/>
                  </a:lnTo>
                  <a:lnTo>
                    <a:pt x="7170" y="5694"/>
                  </a:lnTo>
                  <a:lnTo>
                    <a:pt x="7203" y="5867"/>
                  </a:lnTo>
                  <a:lnTo>
                    <a:pt x="7269" y="6233"/>
                  </a:lnTo>
                  <a:lnTo>
                    <a:pt x="7296" y="6427"/>
                  </a:lnTo>
                  <a:lnTo>
                    <a:pt x="7356" y="6803"/>
                  </a:lnTo>
                  <a:lnTo>
                    <a:pt x="7378" y="6996"/>
                  </a:lnTo>
                  <a:lnTo>
                    <a:pt x="7400" y="7179"/>
                  </a:lnTo>
                  <a:lnTo>
                    <a:pt x="7444" y="7566"/>
                  </a:lnTo>
                  <a:lnTo>
                    <a:pt x="7460" y="7769"/>
                  </a:lnTo>
                  <a:lnTo>
                    <a:pt x="7493" y="8349"/>
                  </a:lnTo>
                  <a:lnTo>
                    <a:pt x="7498" y="8542"/>
                  </a:lnTo>
                  <a:lnTo>
                    <a:pt x="7498" y="9111"/>
                  </a:lnTo>
                  <a:lnTo>
                    <a:pt x="7465" y="9661"/>
                  </a:lnTo>
                  <a:lnTo>
                    <a:pt x="7449" y="9844"/>
                  </a:lnTo>
                  <a:lnTo>
                    <a:pt x="7427" y="10016"/>
                  </a:lnTo>
                  <a:lnTo>
                    <a:pt x="7373" y="10362"/>
                  </a:lnTo>
                  <a:lnTo>
                    <a:pt x="7296" y="10688"/>
                  </a:lnTo>
                  <a:lnTo>
                    <a:pt x="7258" y="10861"/>
                  </a:lnTo>
                  <a:lnTo>
                    <a:pt x="7209" y="11013"/>
                  </a:lnTo>
                  <a:lnTo>
                    <a:pt x="7154" y="11166"/>
                  </a:lnTo>
                  <a:lnTo>
                    <a:pt x="7099" y="11308"/>
                  </a:lnTo>
                  <a:lnTo>
                    <a:pt x="7039" y="11440"/>
                  </a:lnTo>
                  <a:lnTo>
                    <a:pt x="6968" y="11583"/>
                  </a:lnTo>
                  <a:lnTo>
                    <a:pt x="6897" y="11705"/>
                  </a:lnTo>
                  <a:lnTo>
                    <a:pt x="6821" y="11827"/>
                  </a:lnTo>
                  <a:lnTo>
                    <a:pt x="6739" y="11938"/>
                  </a:lnTo>
                  <a:lnTo>
                    <a:pt x="6651" y="12050"/>
                  </a:lnTo>
                  <a:lnTo>
                    <a:pt x="6553" y="12152"/>
                  </a:lnTo>
                  <a:lnTo>
                    <a:pt x="6454" y="12244"/>
                  </a:lnTo>
                  <a:lnTo>
                    <a:pt x="6351" y="12325"/>
                  </a:lnTo>
                  <a:lnTo>
                    <a:pt x="6236" y="12406"/>
                  </a:lnTo>
                  <a:lnTo>
                    <a:pt x="6115" y="12477"/>
                  </a:lnTo>
                  <a:lnTo>
                    <a:pt x="5995" y="12538"/>
                  </a:lnTo>
                  <a:lnTo>
                    <a:pt x="5864" y="12589"/>
                  </a:lnTo>
                  <a:lnTo>
                    <a:pt x="5722" y="12640"/>
                  </a:lnTo>
                  <a:lnTo>
                    <a:pt x="5580" y="12671"/>
                  </a:lnTo>
                  <a:lnTo>
                    <a:pt x="5427" y="12701"/>
                  </a:lnTo>
                  <a:lnTo>
                    <a:pt x="5268" y="12722"/>
                  </a:lnTo>
                  <a:lnTo>
                    <a:pt x="4929" y="12722"/>
                  </a:lnTo>
                  <a:lnTo>
                    <a:pt x="5093" y="12610"/>
                  </a:lnTo>
                  <a:lnTo>
                    <a:pt x="5252" y="12498"/>
                  </a:lnTo>
                  <a:lnTo>
                    <a:pt x="5399" y="12376"/>
                  </a:lnTo>
                  <a:lnTo>
                    <a:pt x="5542" y="12264"/>
                  </a:lnTo>
                  <a:lnTo>
                    <a:pt x="5678" y="12132"/>
                  </a:lnTo>
                  <a:lnTo>
                    <a:pt x="5804" y="12010"/>
                  </a:lnTo>
                  <a:lnTo>
                    <a:pt x="5924" y="11877"/>
                  </a:lnTo>
                  <a:lnTo>
                    <a:pt x="6039" y="11745"/>
                  </a:lnTo>
                  <a:lnTo>
                    <a:pt x="6148" y="11603"/>
                  </a:lnTo>
                  <a:lnTo>
                    <a:pt x="6247" y="11471"/>
                  </a:lnTo>
                  <a:lnTo>
                    <a:pt x="6432" y="11186"/>
                  </a:lnTo>
                  <a:lnTo>
                    <a:pt x="6514" y="11033"/>
                  </a:lnTo>
                  <a:lnTo>
                    <a:pt x="6591" y="10881"/>
                  </a:lnTo>
                  <a:lnTo>
                    <a:pt x="6662" y="10728"/>
                  </a:lnTo>
                  <a:lnTo>
                    <a:pt x="6728" y="10576"/>
                  </a:lnTo>
                  <a:lnTo>
                    <a:pt x="6788" y="10413"/>
                  </a:lnTo>
                  <a:lnTo>
                    <a:pt x="6842" y="10261"/>
                  </a:lnTo>
                  <a:lnTo>
                    <a:pt x="6892" y="10098"/>
                  </a:lnTo>
                  <a:lnTo>
                    <a:pt x="6941" y="9945"/>
                  </a:lnTo>
                  <a:lnTo>
                    <a:pt x="7017" y="9620"/>
                  </a:lnTo>
                  <a:lnTo>
                    <a:pt x="7050" y="9457"/>
                  </a:lnTo>
                  <a:lnTo>
                    <a:pt x="7077" y="9294"/>
                  </a:lnTo>
                  <a:lnTo>
                    <a:pt x="7121" y="8969"/>
                  </a:lnTo>
                  <a:lnTo>
                    <a:pt x="7138" y="8796"/>
                  </a:lnTo>
                  <a:lnTo>
                    <a:pt x="7159" y="8471"/>
                  </a:lnTo>
                  <a:lnTo>
                    <a:pt x="7165" y="8308"/>
                  </a:lnTo>
                  <a:lnTo>
                    <a:pt x="7170" y="7972"/>
                  </a:lnTo>
                  <a:lnTo>
                    <a:pt x="7170" y="7810"/>
                  </a:lnTo>
                  <a:lnTo>
                    <a:pt x="7165" y="7647"/>
                  </a:lnTo>
                  <a:lnTo>
                    <a:pt x="7148" y="7311"/>
                  </a:lnTo>
                  <a:lnTo>
                    <a:pt x="7138" y="7149"/>
                  </a:lnTo>
                  <a:lnTo>
                    <a:pt x="7121" y="6996"/>
                  </a:lnTo>
                  <a:lnTo>
                    <a:pt x="7094" y="6671"/>
                  </a:lnTo>
                  <a:lnTo>
                    <a:pt x="7056" y="6366"/>
                  </a:lnTo>
                  <a:lnTo>
                    <a:pt x="6968" y="5755"/>
                  </a:lnTo>
                  <a:lnTo>
                    <a:pt x="6919" y="5471"/>
                  </a:lnTo>
                  <a:lnTo>
                    <a:pt x="6870" y="5196"/>
                  </a:lnTo>
                  <a:lnTo>
                    <a:pt x="6826" y="4922"/>
                  </a:lnTo>
                  <a:lnTo>
                    <a:pt x="6739" y="4433"/>
                  </a:lnTo>
                  <a:lnTo>
                    <a:pt x="6700" y="4210"/>
                  </a:lnTo>
                  <a:lnTo>
                    <a:pt x="6668" y="3996"/>
                  </a:lnTo>
                  <a:lnTo>
                    <a:pt x="6640" y="3803"/>
                  </a:lnTo>
                  <a:lnTo>
                    <a:pt x="6624" y="3630"/>
                  </a:lnTo>
                  <a:close/>
                  <a:moveTo>
                    <a:pt x="2863" y="21600"/>
                  </a:moveTo>
                  <a:lnTo>
                    <a:pt x="2765" y="21386"/>
                  </a:lnTo>
                  <a:lnTo>
                    <a:pt x="2656" y="21162"/>
                  </a:lnTo>
                  <a:lnTo>
                    <a:pt x="2552" y="20908"/>
                  </a:lnTo>
                  <a:lnTo>
                    <a:pt x="2443" y="20654"/>
                  </a:lnTo>
                  <a:lnTo>
                    <a:pt x="2333" y="20379"/>
                  </a:lnTo>
                  <a:lnTo>
                    <a:pt x="2224" y="20094"/>
                  </a:lnTo>
                  <a:lnTo>
                    <a:pt x="1994" y="19484"/>
                  </a:lnTo>
                  <a:lnTo>
                    <a:pt x="1885" y="19159"/>
                  </a:lnTo>
                  <a:lnTo>
                    <a:pt x="1770" y="18823"/>
                  </a:lnTo>
                  <a:lnTo>
                    <a:pt x="1661" y="18488"/>
                  </a:lnTo>
                  <a:lnTo>
                    <a:pt x="1546" y="18132"/>
                  </a:lnTo>
                  <a:lnTo>
                    <a:pt x="1437" y="17776"/>
                  </a:lnTo>
                  <a:lnTo>
                    <a:pt x="1328" y="17410"/>
                  </a:lnTo>
                  <a:lnTo>
                    <a:pt x="1218" y="17033"/>
                  </a:lnTo>
                  <a:lnTo>
                    <a:pt x="1114" y="16657"/>
                  </a:lnTo>
                  <a:lnTo>
                    <a:pt x="1016" y="16271"/>
                  </a:lnTo>
                  <a:lnTo>
                    <a:pt x="912" y="15884"/>
                  </a:lnTo>
                  <a:lnTo>
                    <a:pt x="726" y="15091"/>
                  </a:lnTo>
                  <a:lnTo>
                    <a:pt x="639" y="14694"/>
                  </a:lnTo>
                  <a:lnTo>
                    <a:pt x="552" y="14288"/>
                  </a:lnTo>
                  <a:lnTo>
                    <a:pt x="475" y="13891"/>
                  </a:lnTo>
                  <a:lnTo>
                    <a:pt x="398" y="13484"/>
                  </a:lnTo>
                  <a:lnTo>
                    <a:pt x="327" y="13088"/>
                  </a:lnTo>
                  <a:lnTo>
                    <a:pt x="267" y="12681"/>
                  </a:lnTo>
                  <a:lnTo>
                    <a:pt x="207" y="12284"/>
                  </a:lnTo>
                  <a:lnTo>
                    <a:pt x="158" y="11888"/>
                  </a:lnTo>
                  <a:lnTo>
                    <a:pt x="114" y="11491"/>
                  </a:lnTo>
                  <a:lnTo>
                    <a:pt x="76" y="11105"/>
                  </a:lnTo>
                  <a:lnTo>
                    <a:pt x="43" y="10708"/>
                  </a:lnTo>
                  <a:lnTo>
                    <a:pt x="21" y="10332"/>
                  </a:lnTo>
                  <a:lnTo>
                    <a:pt x="5" y="9955"/>
                  </a:lnTo>
                  <a:lnTo>
                    <a:pt x="0" y="9589"/>
                  </a:lnTo>
                  <a:lnTo>
                    <a:pt x="5" y="9223"/>
                  </a:lnTo>
                  <a:lnTo>
                    <a:pt x="16" y="8867"/>
                  </a:lnTo>
                  <a:lnTo>
                    <a:pt x="38" y="8532"/>
                  </a:lnTo>
                  <a:lnTo>
                    <a:pt x="65" y="8196"/>
                  </a:lnTo>
                  <a:lnTo>
                    <a:pt x="109" y="7871"/>
                  </a:lnTo>
                  <a:lnTo>
                    <a:pt x="158" y="7555"/>
                  </a:lnTo>
                  <a:lnTo>
                    <a:pt x="218" y="7250"/>
                  </a:lnTo>
                  <a:lnTo>
                    <a:pt x="295" y="6966"/>
                  </a:lnTo>
                  <a:lnTo>
                    <a:pt x="377" y="6691"/>
                  </a:lnTo>
                  <a:lnTo>
                    <a:pt x="475" y="6427"/>
                  </a:lnTo>
                  <a:lnTo>
                    <a:pt x="584" y="6183"/>
                  </a:lnTo>
                  <a:lnTo>
                    <a:pt x="705" y="5949"/>
                  </a:lnTo>
                  <a:lnTo>
                    <a:pt x="836" y="5725"/>
                  </a:lnTo>
                  <a:lnTo>
                    <a:pt x="983" y="5532"/>
                  </a:lnTo>
                  <a:lnTo>
                    <a:pt x="1147" y="5349"/>
                  </a:lnTo>
                  <a:lnTo>
                    <a:pt x="1322" y="5186"/>
                  </a:lnTo>
                  <a:lnTo>
                    <a:pt x="1508" y="5033"/>
                  </a:lnTo>
                  <a:lnTo>
                    <a:pt x="1710" y="4911"/>
                  </a:lnTo>
                  <a:lnTo>
                    <a:pt x="1929" y="4799"/>
                  </a:lnTo>
                  <a:lnTo>
                    <a:pt x="2164" y="4718"/>
                  </a:lnTo>
                  <a:lnTo>
                    <a:pt x="2415" y="4647"/>
                  </a:lnTo>
                  <a:lnTo>
                    <a:pt x="2678" y="4606"/>
                  </a:lnTo>
                  <a:lnTo>
                    <a:pt x="2956" y="4586"/>
                  </a:lnTo>
                  <a:lnTo>
                    <a:pt x="3257" y="4596"/>
                  </a:lnTo>
                  <a:lnTo>
                    <a:pt x="3574" y="4627"/>
                  </a:lnTo>
                  <a:lnTo>
                    <a:pt x="3907" y="4677"/>
                  </a:lnTo>
                  <a:lnTo>
                    <a:pt x="4257" y="4759"/>
                  </a:lnTo>
                  <a:lnTo>
                    <a:pt x="4629" y="4861"/>
                  </a:lnTo>
                  <a:lnTo>
                    <a:pt x="5011" y="4993"/>
                  </a:lnTo>
                  <a:lnTo>
                    <a:pt x="5416" y="5155"/>
                  </a:lnTo>
                  <a:lnTo>
                    <a:pt x="5072" y="5196"/>
                  </a:lnTo>
                  <a:lnTo>
                    <a:pt x="4738" y="5257"/>
                  </a:lnTo>
                  <a:lnTo>
                    <a:pt x="4427" y="5338"/>
                  </a:lnTo>
                  <a:lnTo>
                    <a:pt x="4126" y="5430"/>
                  </a:lnTo>
                  <a:lnTo>
                    <a:pt x="3847" y="5532"/>
                  </a:lnTo>
                  <a:lnTo>
                    <a:pt x="3574" y="5664"/>
                  </a:lnTo>
                  <a:lnTo>
                    <a:pt x="3328" y="5796"/>
                  </a:lnTo>
                  <a:lnTo>
                    <a:pt x="3093" y="5949"/>
                  </a:lnTo>
                  <a:lnTo>
                    <a:pt x="2874" y="6111"/>
                  </a:lnTo>
                  <a:lnTo>
                    <a:pt x="2667" y="6294"/>
                  </a:lnTo>
                  <a:lnTo>
                    <a:pt x="2475" y="6488"/>
                  </a:lnTo>
                  <a:lnTo>
                    <a:pt x="2301" y="6691"/>
                  </a:lnTo>
                  <a:lnTo>
                    <a:pt x="2137" y="6905"/>
                  </a:lnTo>
                  <a:lnTo>
                    <a:pt x="1984" y="7128"/>
                  </a:lnTo>
                  <a:lnTo>
                    <a:pt x="1847" y="7372"/>
                  </a:lnTo>
                  <a:lnTo>
                    <a:pt x="1721" y="7616"/>
                  </a:lnTo>
                  <a:lnTo>
                    <a:pt x="1606" y="7871"/>
                  </a:lnTo>
                  <a:lnTo>
                    <a:pt x="1503" y="8145"/>
                  </a:lnTo>
                  <a:lnTo>
                    <a:pt x="1415" y="8420"/>
                  </a:lnTo>
                  <a:lnTo>
                    <a:pt x="1333" y="8694"/>
                  </a:lnTo>
                  <a:lnTo>
                    <a:pt x="1262" y="8989"/>
                  </a:lnTo>
                  <a:lnTo>
                    <a:pt x="1202" y="9284"/>
                  </a:lnTo>
                  <a:lnTo>
                    <a:pt x="1153" y="9589"/>
                  </a:lnTo>
                  <a:lnTo>
                    <a:pt x="1109" y="9905"/>
                  </a:lnTo>
                  <a:lnTo>
                    <a:pt x="1076" y="10220"/>
                  </a:lnTo>
                  <a:lnTo>
                    <a:pt x="1054" y="10545"/>
                  </a:lnTo>
                  <a:lnTo>
                    <a:pt x="1038" y="10881"/>
                  </a:lnTo>
                  <a:lnTo>
                    <a:pt x="1032" y="11206"/>
                  </a:lnTo>
                  <a:lnTo>
                    <a:pt x="1032" y="11542"/>
                  </a:lnTo>
                  <a:lnTo>
                    <a:pt x="1038" y="11877"/>
                  </a:lnTo>
                  <a:lnTo>
                    <a:pt x="1049" y="12213"/>
                  </a:lnTo>
                  <a:lnTo>
                    <a:pt x="1071" y="12559"/>
                  </a:lnTo>
                  <a:lnTo>
                    <a:pt x="1125" y="13250"/>
                  </a:lnTo>
                  <a:lnTo>
                    <a:pt x="1164" y="13586"/>
                  </a:lnTo>
                  <a:lnTo>
                    <a:pt x="1251" y="14277"/>
                  </a:lnTo>
                  <a:lnTo>
                    <a:pt x="1300" y="14623"/>
                  </a:lnTo>
                  <a:lnTo>
                    <a:pt x="1355" y="14969"/>
                  </a:lnTo>
                  <a:lnTo>
                    <a:pt x="1475" y="15640"/>
                  </a:lnTo>
                  <a:lnTo>
                    <a:pt x="1606" y="16311"/>
                  </a:lnTo>
                  <a:lnTo>
                    <a:pt x="1672" y="16637"/>
                  </a:lnTo>
                  <a:lnTo>
                    <a:pt x="1743" y="16962"/>
                  </a:lnTo>
                  <a:lnTo>
                    <a:pt x="1809" y="17277"/>
                  </a:lnTo>
                  <a:lnTo>
                    <a:pt x="1956" y="17898"/>
                  </a:lnTo>
                  <a:lnTo>
                    <a:pt x="2098" y="18498"/>
                  </a:lnTo>
                  <a:lnTo>
                    <a:pt x="2235" y="19057"/>
                  </a:lnTo>
                  <a:lnTo>
                    <a:pt x="2497" y="20084"/>
                  </a:lnTo>
                  <a:lnTo>
                    <a:pt x="2716" y="20938"/>
                  </a:lnTo>
                  <a:lnTo>
                    <a:pt x="2803" y="21294"/>
                  </a:lnTo>
                  <a:lnTo>
                    <a:pt x="2836" y="21457"/>
                  </a:lnTo>
                  <a:lnTo>
                    <a:pt x="2863" y="21600"/>
                  </a:lnTo>
                  <a:close/>
                  <a:moveTo>
                    <a:pt x="3563" y="20054"/>
                  </a:moveTo>
                  <a:lnTo>
                    <a:pt x="3443" y="19708"/>
                  </a:lnTo>
                  <a:lnTo>
                    <a:pt x="3317" y="19332"/>
                  </a:lnTo>
                  <a:lnTo>
                    <a:pt x="3191" y="18915"/>
                  </a:lnTo>
                  <a:lnTo>
                    <a:pt x="3055" y="18467"/>
                  </a:lnTo>
                  <a:lnTo>
                    <a:pt x="2918" y="17979"/>
                  </a:lnTo>
                  <a:lnTo>
                    <a:pt x="2781" y="17481"/>
                  </a:lnTo>
                  <a:lnTo>
                    <a:pt x="2585" y="16688"/>
                  </a:lnTo>
                  <a:lnTo>
                    <a:pt x="2519" y="16413"/>
                  </a:lnTo>
                  <a:lnTo>
                    <a:pt x="2393" y="15854"/>
                  </a:lnTo>
                  <a:lnTo>
                    <a:pt x="2333" y="15569"/>
                  </a:lnTo>
                  <a:lnTo>
                    <a:pt x="2279" y="15284"/>
                  </a:lnTo>
                  <a:lnTo>
                    <a:pt x="2169" y="14705"/>
                  </a:lnTo>
                  <a:lnTo>
                    <a:pt x="2120" y="14420"/>
                  </a:lnTo>
                  <a:lnTo>
                    <a:pt x="2076" y="14125"/>
                  </a:lnTo>
                  <a:lnTo>
                    <a:pt x="2033" y="13840"/>
                  </a:lnTo>
                  <a:lnTo>
                    <a:pt x="1994" y="13555"/>
                  </a:lnTo>
                  <a:lnTo>
                    <a:pt x="1962" y="13261"/>
                  </a:lnTo>
                  <a:lnTo>
                    <a:pt x="1929" y="12976"/>
                  </a:lnTo>
                  <a:lnTo>
                    <a:pt x="1902" y="12691"/>
                  </a:lnTo>
                  <a:lnTo>
                    <a:pt x="1880" y="12406"/>
                  </a:lnTo>
                  <a:lnTo>
                    <a:pt x="1863" y="12122"/>
                  </a:lnTo>
                  <a:lnTo>
                    <a:pt x="1841" y="11572"/>
                  </a:lnTo>
                  <a:lnTo>
                    <a:pt x="1841" y="11308"/>
                  </a:lnTo>
                  <a:lnTo>
                    <a:pt x="1847" y="11044"/>
                  </a:lnTo>
                  <a:lnTo>
                    <a:pt x="1858" y="10769"/>
                  </a:lnTo>
                  <a:lnTo>
                    <a:pt x="1874" y="10515"/>
                  </a:lnTo>
                  <a:lnTo>
                    <a:pt x="1896" y="10261"/>
                  </a:lnTo>
                  <a:lnTo>
                    <a:pt x="1929" y="10027"/>
                  </a:lnTo>
                  <a:lnTo>
                    <a:pt x="1962" y="9783"/>
                  </a:lnTo>
                  <a:lnTo>
                    <a:pt x="2005" y="9559"/>
                  </a:lnTo>
                  <a:lnTo>
                    <a:pt x="2060" y="9335"/>
                  </a:lnTo>
                  <a:lnTo>
                    <a:pt x="2120" y="9122"/>
                  </a:lnTo>
                  <a:lnTo>
                    <a:pt x="2186" y="8918"/>
                  </a:lnTo>
                  <a:lnTo>
                    <a:pt x="2262" y="8725"/>
                  </a:lnTo>
                  <a:lnTo>
                    <a:pt x="2344" y="8532"/>
                  </a:lnTo>
                  <a:lnTo>
                    <a:pt x="2437" y="8359"/>
                  </a:lnTo>
                  <a:lnTo>
                    <a:pt x="2536" y="8196"/>
                  </a:lnTo>
                  <a:lnTo>
                    <a:pt x="2650" y="8033"/>
                  </a:lnTo>
                  <a:lnTo>
                    <a:pt x="2765" y="7891"/>
                  </a:lnTo>
                  <a:lnTo>
                    <a:pt x="2896" y="7759"/>
                  </a:lnTo>
                  <a:lnTo>
                    <a:pt x="3038" y="7637"/>
                  </a:lnTo>
                  <a:lnTo>
                    <a:pt x="3186" y="7535"/>
                  </a:lnTo>
                  <a:lnTo>
                    <a:pt x="3344" y="7444"/>
                  </a:lnTo>
                  <a:lnTo>
                    <a:pt x="3514" y="7362"/>
                  </a:lnTo>
                  <a:lnTo>
                    <a:pt x="3700" y="7291"/>
                  </a:lnTo>
                  <a:lnTo>
                    <a:pt x="3891" y="7240"/>
                  </a:lnTo>
                  <a:lnTo>
                    <a:pt x="4093" y="7199"/>
                  </a:lnTo>
                  <a:lnTo>
                    <a:pt x="4312" y="7179"/>
                  </a:lnTo>
                  <a:lnTo>
                    <a:pt x="4536" y="7169"/>
                  </a:lnTo>
                  <a:lnTo>
                    <a:pt x="4776" y="7179"/>
                  </a:lnTo>
                  <a:lnTo>
                    <a:pt x="5022" y="7199"/>
                  </a:lnTo>
                  <a:lnTo>
                    <a:pt x="5285" y="7250"/>
                  </a:lnTo>
                  <a:lnTo>
                    <a:pt x="5563" y="7311"/>
                  </a:lnTo>
                  <a:lnTo>
                    <a:pt x="5328" y="7383"/>
                  </a:lnTo>
                  <a:lnTo>
                    <a:pt x="5104" y="7474"/>
                  </a:lnTo>
                  <a:lnTo>
                    <a:pt x="4897" y="7576"/>
                  </a:lnTo>
                  <a:lnTo>
                    <a:pt x="4694" y="7688"/>
                  </a:lnTo>
                  <a:lnTo>
                    <a:pt x="4503" y="7810"/>
                  </a:lnTo>
                  <a:lnTo>
                    <a:pt x="4328" y="7932"/>
                  </a:lnTo>
                  <a:lnTo>
                    <a:pt x="4159" y="8074"/>
                  </a:lnTo>
                  <a:lnTo>
                    <a:pt x="4000" y="8216"/>
                  </a:lnTo>
                  <a:lnTo>
                    <a:pt x="3853" y="8369"/>
                  </a:lnTo>
                  <a:lnTo>
                    <a:pt x="3711" y="8532"/>
                  </a:lnTo>
                  <a:lnTo>
                    <a:pt x="3579" y="8694"/>
                  </a:lnTo>
                  <a:lnTo>
                    <a:pt x="3459" y="8877"/>
                  </a:lnTo>
                  <a:lnTo>
                    <a:pt x="3344" y="9061"/>
                  </a:lnTo>
                  <a:lnTo>
                    <a:pt x="3241" y="9244"/>
                  </a:lnTo>
                  <a:lnTo>
                    <a:pt x="3148" y="9447"/>
                  </a:lnTo>
                  <a:lnTo>
                    <a:pt x="3060" y="9640"/>
                  </a:lnTo>
                  <a:lnTo>
                    <a:pt x="2984" y="9854"/>
                  </a:lnTo>
                  <a:lnTo>
                    <a:pt x="2913" y="10067"/>
                  </a:lnTo>
                  <a:lnTo>
                    <a:pt x="2847" y="10281"/>
                  </a:lnTo>
                  <a:lnTo>
                    <a:pt x="2792" y="10505"/>
                  </a:lnTo>
                  <a:lnTo>
                    <a:pt x="2743" y="10728"/>
                  </a:lnTo>
                  <a:lnTo>
                    <a:pt x="2699" y="10972"/>
                  </a:lnTo>
                  <a:lnTo>
                    <a:pt x="2661" y="11206"/>
                  </a:lnTo>
                  <a:lnTo>
                    <a:pt x="2634" y="11440"/>
                  </a:lnTo>
                  <a:lnTo>
                    <a:pt x="2607" y="11684"/>
                  </a:lnTo>
                  <a:lnTo>
                    <a:pt x="2574" y="12172"/>
                  </a:lnTo>
                  <a:lnTo>
                    <a:pt x="2568" y="12416"/>
                  </a:lnTo>
                  <a:lnTo>
                    <a:pt x="2563" y="12671"/>
                  </a:lnTo>
                  <a:lnTo>
                    <a:pt x="2563" y="12925"/>
                  </a:lnTo>
                  <a:lnTo>
                    <a:pt x="2568" y="13179"/>
                  </a:lnTo>
                  <a:lnTo>
                    <a:pt x="2579" y="13423"/>
                  </a:lnTo>
                  <a:lnTo>
                    <a:pt x="2590" y="13677"/>
                  </a:lnTo>
                  <a:lnTo>
                    <a:pt x="2607" y="13932"/>
                  </a:lnTo>
                  <a:lnTo>
                    <a:pt x="2650" y="14440"/>
                  </a:lnTo>
                  <a:lnTo>
                    <a:pt x="2705" y="14949"/>
                  </a:lnTo>
                  <a:lnTo>
                    <a:pt x="2771" y="15447"/>
                  </a:lnTo>
                  <a:lnTo>
                    <a:pt x="2809" y="15691"/>
                  </a:lnTo>
                  <a:lnTo>
                    <a:pt x="2842" y="15935"/>
                  </a:lnTo>
                  <a:lnTo>
                    <a:pt x="2880" y="16179"/>
                  </a:lnTo>
                  <a:lnTo>
                    <a:pt x="2918" y="16413"/>
                  </a:lnTo>
                  <a:lnTo>
                    <a:pt x="3000" y="16881"/>
                  </a:lnTo>
                  <a:lnTo>
                    <a:pt x="3082" y="17328"/>
                  </a:lnTo>
                  <a:lnTo>
                    <a:pt x="3170" y="17755"/>
                  </a:lnTo>
                  <a:lnTo>
                    <a:pt x="3246" y="18172"/>
                  </a:lnTo>
                  <a:lnTo>
                    <a:pt x="3394" y="18915"/>
                  </a:lnTo>
                  <a:lnTo>
                    <a:pt x="3454" y="19250"/>
                  </a:lnTo>
                  <a:lnTo>
                    <a:pt x="3503" y="19555"/>
                  </a:lnTo>
                  <a:lnTo>
                    <a:pt x="3541" y="19820"/>
                  </a:lnTo>
                  <a:lnTo>
                    <a:pt x="3552" y="19942"/>
                  </a:lnTo>
                  <a:lnTo>
                    <a:pt x="3563" y="20054"/>
                  </a:lnTo>
                  <a:close/>
                  <a:moveTo>
                    <a:pt x="4055" y="17969"/>
                  </a:moveTo>
                  <a:lnTo>
                    <a:pt x="3978" y="17735"/>
                  </a:lnTo>
                  <a:lnTo>
                    <a:pt x="3902" y="17481"/>
                  </a:lnTo>
                  <a:lnTo>
                    <a:pt x="3820" y="17206"/>
                  </a:lnTo>
                  <a:lnTo>
                    <a:pt x="3782" y="17054"/>
                  </a:lnTo>
                  <a:lnTo>
                    <a:pt x="3738" y="16901"/>
                  </a:lnTo>
                  <a:lnTo>
                    <a:pt x="3661" y="16586"/>
                  </a:lnTo>
                  <a:lnTo>
                    <a:pt x="3579" y="16250"/>
                  </a:lnTo>
                  <a:lnTo>
                    <a:pt x="3508" y="15905"/>
                  </a:lnTo>
                  <a:lnTo>
                    <a:pt x="3476" y="15722"/>
                  </a:lnTo>
                  <a:lnTo>
                    <a:pt x="3443" y="15549"/>
                  </a:lnTo>
                  <a:lnTo>
                    <a:pt x="3410" y="15355"/>
                  </a:lnTo>
                  <a:lnTo>
                    <a:pt x="3377" y="15172"/>
                  </a:lnTo>
                  <a:lnTo>
                    <a:pt x="3323" y="14796"/>
                  </a:lnTo>
                  <a:lnTo>
                    <a:pt x="3301" y="14603"/>
                  </a:lnTo>
                  <a:lnTo>
                    <a:pt x="3273" y="14410"/>
                  </a:lnTo>
                  <a:lnTo>
                    <a:pt x="3252" y="14216"/>
                  </a:lnTo>
                  <a:lnTo>
                    <a:pt x="3202" y="13637"/>
                  </a:lnTo>
                  <a:lnTo>
                    <a:pt x="3186" y="13250"/>
                  </a:lnTo>
                  <a:lnTo>
                    <a:pt x="3175" y="12864"/>
                  </a:lnTo>
                  <a:lnTo>
                    <a:pt x="3175" y="12681"/>
                  </a:lnTo>
                  <a:lnTo>
                    <a:pt x="3180" y="12488"/>
                  </a:lnTo>
                  <a:lnTo>
                    <a:pt x="3186" y="12305"/>
                  </a:lnTo>
                  <a:lnTo>
                    <a:pt x="3197" y="12111"/>
                  </a:lnTo>
                  <a:lnTo>
                    <a:pt x="3213" y="11938"/>
                  </a:lnTo>
                  <a:lnTo>
                    <a:pt x="3230" y="11755"/>
                  </a:lnTo>
                  <a:lnTo>
                    <a:pt x="3252" y="11572"/>
                  </a:lnTo>
                  <a:lnTo>
                    <a:pt x="3279" y="11400"/>
                  </a:lnTo>
                  <a:lnTo>
                    <a:pt x="3306" y="11237"/>
                  </a:lnTo>
                  <a:lnTo>
                    <a:pt x="3339" y="11064"/>
                  </a:lnTo>
                  <a:lnTo>
                    <a:pt x="3377" y="10901"/>
                  </a:lnTo>
                  <a:lnTo>
                    <a:pt x="3421" y="10738"/>
                  </a:lnTo>
                  <a:lnTo>
                    <a:pt x="3519" y="10433"/>
                  </a:lnTo>
                  <a:lnTo>
                    <a:pt x="3579" y="10291"/>
                  </a:lnTo>
                  <a:lnTo>
                    <a:pt x="3645" y="10149"/>
                  </a:lnTo>
                  <a:lnTo>
                    <a:pt x="3711" y="10016"/>
                  </a:lnTo>
                  <a:lnTo>
                    <a:pt x="3864" y="9772"/>
                  </a:lnTo>
                  <a:lnTo>
                    <a:pt x="3946" y="9661"/>
                  </a:lnTo>
                  <a:lnTo>
                    <a:pt x="4033" y="9549"/>
                  </a:lnTo>
                  <a:lnTo>
                    <a:pt x="4126" y="9447"/>
                  </a:lnTo>
                  <a:lnTo>
                    <a:pt x="4334" y="9264"/>
                  </a:lnTo>
                  <a:lnTo>
                    <a:pt x="4563" y="9122"/>
                  </a:lnTo>
                  <a:lnTo>
                    <a:pt x="4689" y="9061"/>
                  </a:lnTo>
                  <a:lnTo>
                    <a:pt x="4820" y="8999"/>
                  </a:lnTo>
                  <a:lnTo>
                    <a:pt x="4957" y="8959"/>
                  </a:lnTo>
                  <a:lnTo>
                    <a:pt x="5104" y="8918"/>
                  </a:lnTo>
                  <a:lnTo>
                    <a:pt x="5257" y="8898"/>
                  </a:lnTo>
                  <a:lnTo>
                    <a:pt x="5416" y="8877"/>
                  </a:lnTo>
                  <a:lnTo>
                    <a:pt x="5749" y="8877"/>
                  </a:lnTo>
                  <a:lnTo>
                    <a:pt x="5585" y="8989"/>
                  </a:lnTo>
                  <a:lnTo>
                    <a:pt x="5279" y="9213"/>
                  </a:lnTo>
                  <a:lnTo>
                    <a:pt x="5006" y="9457"/>
                  </a:lnTo>
                  <a:lnTo>
                    <a:pt x="4880" y="9589"/>
                  </a:lnTo>
                  <a:lnTo>
                    <a:pt x="4760" y="9722"/>
                  </a:lnTo>
                  <a:lnTo>
                    <a:pt x="4645" y="9854"/>
                  </a:lnTo>
                  <a:lnTo>
                    <a:pt x="4536" y="9986"/>
                  </a:lnTo>
                  <a:lnTo>
                    <a:pt x="4339" y="10271"/>
                  </a:lnTo>
                  <a:lnTo>
                    <a:pt x="4252" y="10413"/>
                  </a:lnTo>
                  <a:lnTo>
                    <a:pt x="4093" y="10708"/>
                  </a:lnTo>
                  <a:lnTo>
                    <a:pt x="4022" y="10871"/>
                  </a:lnTo>
                  <a:lnTo>
                    <a:pt x="3957" y="11023"/>
                  </a:lnTo>
                  <a:lnTo>
                    <a:pt x="3896" y="11176"/>
                  </a:lnTo>
                  <a:lnTo>
                    <a:pt x="3842" y="11338"/>
                  </a:lnTo>
                  <a:lnTo>
                    <a:pt x="3787" y="11491"/>
                  </a:lnTo>
                  <a:lnTo>
                    <a:pt x="3743" y="11654"/>
                  </a:lnTo>
                  <a:lnTo>
                    <a:pt x="3667" y="11979"/>
                  </a:lnTo>
                  <a:lnTo>
                    <a:pt x="3634" y="12142"/>
                  </a:lnTo>
                  <a:lnTo>
                    <a:pt x="3607" y="12305"/>
                  </a:lnTo>
                  <a:lnTo>
                    <a:pt x="3574" y="12467"/>
                  </a:lnTo>
                  <a:lnTo>
                    <a:pt x="3541" y="12793"/>
                  </a:lnTo>
                  <a:lnTo>
                    <a:pt x="3525" y="12966"/>
                  </a:lnTo>
                  <a:lnTo>
                    <a:pt x="3514" y="13128"/>
                  </a:lnTo>
                  <a:lnTo>
                    <a:pt x="3508" y="13291"/>
                  </a:lnTo>
                  <a:lnTo>
                    <a:pt x="3508" y="13789"/>
                  </a:lnTo>
                  <a:lnTo>
                    <a:pt x="3514" y="13952"/>
                  </a:lnTo>
                  <a:lnTo>
                    <a:pt x="3530" y="14277"/>
                  </a:lnTo>
                  <a:lnTo>
                    <a:pt x="3552" y="14603"/>
                  </a:lnTo>
                  <a:lnTo>
                    <a:pt x="3585" y="14918"/>
                  </a:lnTo>
                  <a:lnTo>
                    <a:pt x="3629" y="15233"/>
                  </a:lnTo>
                  <a:lnTo>
                    <a:pt x="3672" y="15538"/>
                  </a:lnTo>
                  <a:lnTo>
                    <a:pt x="3716" y="15833"/>
                  </a:lnTo>
                  <a:lnTo>
                    <a:pt x="3765" y="16128"/>
                  </a:lnTo>
                  <a:lnTo>
                    <a:pt x="3809" y="16403"/>
                  </a:lnTo>
                  <a:lnTo>
                    <a:pt x="3858" y="16667"/>
                  </a:lnTo>
                  <a:lnTo>
                    <a:pt x="3946" y="17166"/>
                  </a:lnTo>
                  <a:lnTo>
                    <a:pt x="3984" y="17389"/>
                  </a:lnTo>
                  <a:lnTo>
                    <a:pt x="4017" y="17603"/>
                  </a:lnTo>
                  <a:lnTo>
                    <a:pt x="4039" y="17796"/>
                  </a:lnTo>
                  <a:lnTo>
                    <a:pt x="4055" y="17969"/>
                  </a:lnTo>
                  <a:close/>
                  <a:moveTo>
                    <a:pt x="21490" y="17338"/>
                  </a:moveTo>
                  <a:lnTo>
                    <a:pt x="21446" y="17318"/>
                  </a:lnTo>
                  <a:lnTo>
                    <a:pt x="21430" y="17308"/>
                  </a:lnTo>
                  <a:lnTo>
                    <a:pt x="21408" y="17247"/>
                  </a:lnTo>
                  <a:lnTo>
                    <a:pt x="21403" y="17206"/>
                  </a:lnTo>
                  <a:lnTo>
                    <a:pt x="21392" y="17105"/>
                  </a:lnTo>
                  <a:lnTo>
                    <a:pt x="21392" y="16149"/>
                  </a:lnTo>
                  <a:lnTo>
                    <a:pt x="21326" y="16149"/>
                  </a:lnTo>
                  <a:lnTo>
                    <a:pt x="21326" y="16047"/>
                  </a:lnTo>
                  <a:lnTo>
                    <a:pt x="21397" y="16047"/>
                  </a:lnTo>
                  <a:lnTo>
                    <a:pt x="21425" y="15732"/>
                  </a:lnTo>
                  <a:lnTo>
                    <a:pt x="21463" y="15732"/>
                  </a:lnTo>
                  <a:lnTo>
                    <a:pt x="21463" y="16047"/>
                  </a:lnTo>
                  <a:lnTo>
                    <a:pt x="21583" y="16047"/>
                  </a:lnTo>
                  <a:lnTo>
                    <a:pt x="21583" y="16149"/>
                  </a:lnTo>
                  <a:lnTo>
                    <a:pt x="21463" y="16149"/>
                  </a:lnTo>
                  <a:lnTo>
                    <a:pt x="21463" y="17176"/>
                  </a:lnTo>
                  <a:lnTo>
                    <a:pt x="21474" y="17206"/>
                  </a:lnTo>
                  <a:lnTo>
                    <a:pt x="21485" y="17227"/>
                  </a:lnTo>
                  <a:lnTo>
                    <a:pt x="21594" y="17227"/>
                  </a:lnTo>
                  <a:lnTo>
                    <a:pt x="21600" y="17288"/>
                  </a:lnTo>
                  <a:lnTo>
                    <a:pt x="21572" y="17308"/>
                  </a:lnTo>
                  <a:lnTo>
                    <a:pt x="21550" y="17318"/>
                  </a:lnTo>
                  <a:lnTo>
                    <a:pt x="21523" y="17328"/>
                  </a:lnTo>
                  <a:lnTo>
                    <a:pt x="21490" y="17338"/>
                  </a:lnTo>
                  <a:close/>
                  <a:moveTo>
                    <a:pt x="20965" y="16067"/>
                  </a:moveTo>
                  <a:lnTo>
                    <a:pt x="20987" y="16047"/>
                  </a:lnTo>
                  <a:lnTo>
                    <a:pt x="21009" y="16037"/>
                  </a:lnTo>
                  <a:lnTo>
                    <a:pt x="21037" y="16027"/>
                  </a:lnTo>
                  <a:lnTo>
                    <a:pt x="21069" y="16016"/>
                  </a:lnTo>
                  <a:lnTo>
                    <a:pt x="21102" y="16027"/>
                  </a:lnTo>
                  <a:lnTo>
                    <a:pt x="21129" y="16037"/>
                  </a:lnTo>
                  <a:lnTo>
                    <a:pt x="21151" y="16057"/>
                  </a:lnTo>
                  <a:lnTo>
                    <a:pt x="21184" y="16118"/>
                  </a:lnTo>
                  <a:lnTo>
                    <a:pt x="21206" y="16200"/>
                  </a:lnTo>
                  <a:lnTo>
                    <a:pt x="21211" y="16240"/>
                  </a:lnTo>
                  <a:lnTo>
                    <a:pt x="21211" y="16281"/>
                  </a:lnTo>
                  <a:lnTo>
                    <a:pt x="21217" y="16372"/>
                  </a:lnTo>
                  <a:lnTo>
                    <a:pt x="21217" y="17308"/>
                  </a:lnTo>
                  <a:lnTo>
                    <a:pt x="21146" y="17308"/>
                  </a:lnTo>
                  <a:lnTo>
                    <a:pt x="21146" y="16261"/>
                  </a:lnTo>
                  <a:lnTo>
                    <a:pt x="21140" y="16220"/>
                  </a:lnTo>
                  <a:lnTo>
                    <a:pt x="21135" y="16189"/>
                  </a:lnTo>
                  <a:lnTo>
                    <a:pt x="21124" y="16169"/>
                  </a:lnTo>
                  <a:lnTo>
                    <a:pt x="21108" y="16149"/>
                  </a:lnTo>
                  <a:lnTo>
                    <a:pt x="21075" y="16128"/>
                  </a:lnTo>
                  <a:lnTo>
                    <a:pt x="21037" y="16128"/>
                  </a:lnTo>
                  <a:lnTo>
                    <a:pt x="21015" y="16138"/>
                  </a:lnTo>
                  <a:lnTo>
                    <a:pt x="20998" y="16138"/>
                  </a:lnTo>
                  <a:lnTo>
                    <a:pt x="20982" y="16159"/>
                  </a:lnTo>
                  <a:lnTo>
                    <a:pt x="20949" y="16189"/>
                  </a:lnTo>
                  <a:lnTo>
                    <a:pt x="20922" y="16230"/>
                  </a:lnTo>
                  <a:lnTo>
                    <a:pt x="20922" y="17308"/>
                  </a:lnTo>
                  <a:lnTo>
                    <a:pt x="20851" y="17308"/>
                  </a:lnTo>
                  <a:lnTo>
                    <a:pt x="20851" y="16047"/>
                  </a:lnTo>
                  <a:lnTo>
                    <a:pt x="20884" y="16047"/>
                  </a:lnTo>
                  <a:lnTo>
                    <a:pt x="20916" y="16179"/>
                  </a:lnTo>
                  <a:lnTo>
                    <a:pt x="20965" y="16067"/>
                  </a:lnTo>
                  <a:close/>
                  <a:moveTo>
                    <a:pt x="20392" y="16759"/>
                  </a:moveTo>
                  <a:lnTo>
                    <a:pt x="20392" y="16881"/>
                  </a:lnTo>
                  <a:lnTo>
                    <a:pt x="20397" y="16983"/>
                  </a:lnTo>
                  <a:lnTo>
                    <a:pt x="20413" y="17064"/>
                  </a:lnTo>
                  <a:lnTo>
                    <a:pt x="20419" y="17094"/>
                  </a:lnTo>
                  <a:lnTo>
                    <a:pt x="20430" y="17125"/>
                  </a:lnTo>
                  <a:lnTo>
                    <a:pt x="20446" y="17176"/>
                  </a:lnTo>
                  <a:lnTo>
                    <a:pt x="20463" y="17196"/>
                  </a:lnTo>
                  <a:lnTo>
                    <a:pt x="20474" y="17206"/>
                  </a:lnTo>
                  <a:lnTo>
                    <a:pt x="20506" y="17227"/>
                  </a:lnTo>
                  <a:lnTo>
                    <a:pt x="20577" y="17227"/>
                  </a:lnTo>
                  <a:lnTo>
                    <a:pt x="20610" y="17206"/>
                  </a:lnTo>
                  <a:lnTo>
                    <a:pt x="20648" y="17186"/>
                  </a:lnTo>
                  <a:lnTo>
                    <a:pt x="20681" y="17155"/>
                  </a:lnTo>
                  <a:lnTo>
                    <a:pt x="20698" y="17257"/>
                  </a:lnTo>
                  <a:lnTo>
                    <a:pt x="20665" y="17288"/>
                  </a:lnTo>
                  <a:lnTo>
                    <a:pt x="20632" y="17308"/>
                  </a:lnTo>
                  <a:lnTo>
                    <a:pt x="20588" y="17328"/>
                  </a:lnTo>
                  <a:lnTo>
                    <a:pt x="20539" y="17338"/>
                  </a:lnTo>
                  <a:lnTo>
                    <a:pt x="20512" y="17338"/>
                  </a:lnTo>
                  <a:lnTo>
                    <a:pt x="20485" y="17328"/>
                  </a:lnTo>
                  <a:lnTo>
                    <a:pt x="20463" y="17318"/>
                  </a:lnTo>
                  <a:lnTo>
                    <a:pt x="20441" y="17298"/>
                  </a:lnTo>
                  <a:lnTo>
                    <a:pt x="20424" y="17277"/>
                  </a:lnTo>
                  <a:lnTo>
                    <a:pt x="20403" y="17257"/>
                  </a:lnTo>
                  <a:lnTo>
                    <a:pt x="20386" y="17216"/>
                  </a:lnTo>
                  <a:lnTo>
                    <a:pt x="20375" y="17186"/>
                  </a:lnTo>
                  <a:lnTo>
                    <a:pt x="20364" y="17145"/>
                  </a:lnTo>
                  <a:lnTo>
                    <a:pt x="20342" y="17044"/>
                  </a:lnTo>
                  <a:lnTo>
                    <a:pt x="20337" y="16983"/>
                  </a:lnTo>
                  <a:lnTo>
                    <a:pt x="20326" y="16911"/>
                  </a:lnTo>
                  <a:lnTo>
                    <a:pt x="20326" y="16840"/>
                  </a:lnTo>
                  <a:lnTo>
                    <a:pt x="20321" y="16759"/>
                  </a:lnTo>
                  <a:lnTo>
                    <a:pt x="20321" y="16586"/>
                  </a:lnTo>
                  <a:lnTo>
                    <a:pt x="20326" y="16505"/>
                  </a:lnTo>
                  <a:lnTo>
                    <a:pt x="20337" y="16372"/>
                  </a:lnTo>
                  <a:lnTo>
                    <a:pt x="20353" y="16261"/>
                  </a:lnTo>
                  <a:lnTo>
                    <a:pt x="20364" y="16210"/>
                  </a:lnTo>
                  <a:lnTo>
                    <a:pt x="20381" y="16169"/>
                  </a:lnTo>
                  <a:lnTo>
                    <a:pt x="20392" y="16128"/>
                  </a:lnTo>
                  <a:lnTo>
                    <a:pt x="20408" y="16098"/>
                  </a:lnTo>
                  <a:lnTo>
                    <a:pt x="20424" y="16077"/>
                  </a:lnTo>
                  <a:lnTo>
                    <a:pt x="20446" y="16057"/>
                  </a:lnTo>
                  <a:lnTo>
                    <a:pt x="20463" y="16037"/>
                  </a:lnTo>
                  <a:lnTo>
                    <a:pt x="20506" y="16016"/>
                  </a:lnTo>
                  <a:lnTo>
                    <a:pt x="20528" y="16016"/>
                  </a:lnTo>
                  <a:lnTo>
                    <a:pt x="20556" y="16027"/>
                  </a:lnTo>
                  <a:lnTo>
                    <a:pt x="20572" y="16027"/>
                  </a:lnTo>
                  <a:lnTo>
                    <a:pt x="20594" y="16037"/>
                  </a:lnTo>
                  <a:lnTo>
                    <a:pt x="20616" y="16057"/>
                  </a:lnTo>
                  <a:lnTo>
                    <a:pt x="20632" y="16077"/>
                  </a:lnTo>
                  <a:lnTo>
                    <a:pt x="20659" y="16128"/>
                  </a:lnTo>
                  <a:lnTo>
                    <a:pt x="20670" y="16169"/>
                  </a:lnTo>
                  <a:lnTo>
                    <a:pt x="20681" y="16200"/>
                  </a:lnTo>
                  <a:lnTo>
                    <a:pt x="20692" y="16250"/>
                  </a:lnTo>
                  <a:lnTo>
                    <a:pt x="20709" y="16342"/>
                  </a:lnTo>
                  <a:lnTo>
                    <a:pt x="20709" y="16393"/>
                  </a:lnTo>
                  <a:lnTo>
                    <a:pt x="20714" y="16444"/>
                  </a:lnTo>
                  <a:lnTo>
                    <a:pt x="20720" y="16566"/>
                  </a:lnTo>
                  <a:lnTo>
                    <a:pt x="20720" y="16708"/>
                  </a:lnTo>
                  <a:lnTo>
                    <a:pt x="20392" y="16708"/>
                  </a:lnTo>
                  <a:lnTo>
                    <a:pt x="20392" y="16759"/>
                  </a:lnTo>
                  <a:close/>
                  <a:moveTo>
                    <a:pt x="20648" y="16606"/>
                  </a:moveTo>
                  <a:lnTo>
                    <a:pt x="20648" y="16423"/>
                  </a:lnTo>
                  <a:lnTo>
                    <a:pt x="20643" y="16342"/>
                  </a:lnTo>
                  <a:lnTo>
                    <a:pt x="20632" y="16271"/>
                  </a:lnTo>
                  <a:lnTo>
                    <a:pt x="20621" y="16220"/>
                  </a:lnTo>
                  <a:lnTo>
                    <a:pt x="20605" y="16179"/>
                  </a:lnTo>
                  <a:lnTo>
                    <a:pt x="20583" y="16149"/>
                  </a:lnTo>
                  <a:lnTo>
                    <a:pt x="20572" y="16138"/>
                  </a:lnTo>
                  <a:lnTo>
                    <a:pt x="20556" y="16128"/>
                  </a:lnTo>
                  <a:lnTo>
                    <a:pt x="20501" y="16128"/>
                  </a:lnTo>
                  <a:lnTo>
                    <a:pt x="20485" y="16138"/>
                  </a:lnTo>
                  <a:lnTo>
                    <a:pt x="20474" y="16149"/>
                  </a:lnTo>
                  <a:lnTo>
                    <a:pt x="20457" y="16159"/>
                  </a:lnTo>
                  <a:lnTo>
                    <a:pt x="20446" y="16169"/>
                  </a:lnTo>
                  <a:lnTo>
                    <a:pt x="20435" y="16189"/>
                  </a:lnTo>
                  <a:lnTo>
                    <a:pt x="20430" y="16220"/>
                  </a:lnTo>
                  <a:lnTo>
                    <a:pt x="20413" y="16281"/>
                  </a:lnTo>
                  <a:lnTo>
                    <a:pt x="20403" y="16362"/>
                  </a:lnTo>
                  <a:lnTo>
                    <a:pt x="20392" y="16464"/>
                  </a:lnTo>
                  <a:lnTo>
                    <a:pt x="20392" y="16606"/>
                  </a:lnTo>
                  <a:lnTo>
                    <a:pt x="20648" y="16606"/>
                  </a:lnTo>
                  <a:close/>
                  <a:moveTo>
                    <a:pt x="19943" y="16067"/>
                  </a:moveTo>
                  <a:lnTo>
                    <a:pt x="19960" y="16047"/>
                  </a:lnTo>
                  <a:lnTo>
                    <a:pt x="20014" y="16027"/>
                  </a:lnTo>
                  <a:lnTo>
                    <a:pt x="20047" y="16016"/>
                  </a:lnTo>
                  <a:lnTo>
                    <a:pt x="20102" y="16037"/>
                  </a:lnTo>
                  <a:lnTo>
                    <a:pt x="20124" y="16057"/>
                  </a:lnTo>
                  <a:lnTo>
                    <a:pt x="20157" y="16118"/>
                  </a:lnTo>
                  <a:lnTo>
                    <a:pt x="20178" y="16200"/>
                  </a:lnTo>
                  <a:lnTo>
                    <a:pt x="20184" y="16240"/>
                  </a:lnTo>
                  <a:lnTo>
                    <a:pt x="20184" y="16281"/>
                  </a:lnTo>
                  <a:lnTo>
                    <a:pt x="20189" y="16372"/>
                  </a:lnTo>
                  <a:lnTo>
                    <a:pt x="20189" y="17308"/>
                  </a:lnTo>
                  <a:lnTo>
                    <a:pt x="20118" y="17308"/>
                  </a:lnTo>
                  <a:lnTo>
                    <a:pt x="20118" y="16261"/>
                  </a:lnTo>
                  <a:lnTo>
                    <a:pt x="20113" y="16220"/>
                  </a:lnTo>
                  <a:lnTo>
                    <a:pt x="20107" y="16189"/>
                  </a:lnTo>
                  <a:lnTo>
                    <a:pt x="20086" y="16149"/>
                  </a:lnTo>
                  <a:lnTo>
                    <a:pt x="20053" y="16128"/>
                  </a:lnTo>
                  <a:lnTo>
                    <a:pt x="20014" y="16128"/>
                  </a:lnTo>
                  <a:lnTo>
                    <a:pt x="19993" y="16138"/>
                  </a:lnTo>
                  <a:lnTo>
                    <a:pt x="19976" y="16138"/>
                  </a:lnTo>
                  <a:lnTo>
                    <a:pt x="19960" y="16159"/>
                  </a:lnTo>
                  <a:lnTo>
                    <a:pt x="19905" y="16220"/>
                  </a:lnTo>
                  <a:lnTo>
                    <a:pt x="19905" y="17308"/>
                  </a:lnTo>
                  <a:lnTo>
                    <a:pt x="19834" y="17308"/>
                  </a:lnTo>
                  <a:lnTo>
                    <a:pt x="19834" y="16261"/>
                  </a:lnTo>
                  <a:lnTo>
                    <a:pt x="19829" y="16220"/>
                  </a:lnTo>
                  <a:lnTo>
                    <a:pt x="19823" y="16210"/>
                  </a:lnTo>
                  <a:lnTo>
                    <a:pt x="19823" y="16189"/>
                  </a:lnTo>
                  <a:lnTo>
                    <a:pt x="19812" y="16169"/>
                  </a:lnTo>
                  <a:lnTo>
                    <a:pt x="19796" y="16149"/>
                  </a:lnTo>
                  <a:lnTo>
                    <a:pt x="19785" y="16138"/>
                  </a:lnTo>
                  <a:lnTo>
                    <a:pt x="19769" y="16128"/>
                  </a:lnTo>
                  <a:lnTo>
                    <a:pt x="19708" y="16128"/>
                  </a:lnTo>
                  <a:lnTo>
                    <a:pt x="19676" y="16149"/>
                  </a:lnTo>
                  <a:lnTo>
                    <a:pt x="19648" y="16179"/>
                  </a:lnTo>
                  <a:lnTo>
                    <a:pt x="19621" y="16220"/>
                  </a:lnTo>
                  <a:lnTo>
                    <a:pt x="19621" y="17308"/>
                  </a:lnTo>
                  <a:lnTo>
                    <a:pt x="19550" y="17308"/>
                  </a:lnTo>
                  <a:lnTo>
                    <a:pt x="19550" y="16047"/>
                  </a:lnTo>
                  <a:lnTo>
                    <a:pt x="19583" y="16047"/>
                  </a:lnTo>
                  <a:lnTo>
                    <a:pt x="19615" y="16169"/>
                  </a:lnTo>
                  <a:lnTo>
                    <a:pt x="19659" y="16067"/>
                  </a:lnTo>
                  <a:lnTo>
                    <a:pt x="19703" y="16037"/>
                  </a:lnTo>
                  <a:lnTo>
                    <a:pt x="19730" y="16027"/>
                  </a:lnTo>
                  <a:lnTo>
                    <a:pt x="19763" y="16016"/>
                  </a:lnTo>
                  <a:lnTo>
                    <a:pt x="19790" y="16027"/>
                  </a:lnTo>
                  <a:lnTo>
                    <a:pt x="19812" y="16027"/>
                  </a:lnTo>
                  <a:lnTo>
                    <a:pt x="19856" y="16067"/>
                  </a:lnTo>
                  <a:lnTo>
                    <a:pt x="19894" y="16179"/>
                  </a:lnTo>
                  <a:lnTo>
                    <a:pt x="19943" y="16067"/>
                  </a:lnTo>
                  <a:close/>
                  <a:moveTo>
                    <a:pt x="19331" y="17338"/>
                  </a:moveTo>
                  <a:lnTo>
                    <a:pt x="19304" y="17328"/>
                  </a:lnTo>
                  <a:lnTo>
                    <a:pt x="19271" y="17308"/>
                  </a:lnTo>
                  <a:lnTo>
                    <a:pt x="19255" y="17277"/>
                  </a:lnTo>
                  <a:lnTo>
                    <a:pt x="19244" y="17247"/>
                  </a:lnTo>
                  <a:lnTo>
                    <a:pt x="19238" y="17206"/>
                  </a:lnTo>
                  <a:lnTo>
                    <a:pt x="19233" y="17155"/>
                  </a:lnTo>
                  <a:lnTo>
                    <a:pt x="19233" y="16149"/>
                  </a:lnTo>
                  <a:lnTo>
                    <a:pt x="19162" y="16149"/>
                  </a:lnTo>
                  <a:lnTo>
                    <a:pt x="19162" y="16047"/>
                  </a:lnTo>
                  <a:lnTo>
                    <a:pt x="19233" y="16047"/>
                  </a:lnTo>
                  <a:lnTo>
                    <a:pt x="19266" y="15732"/>
                  </a:lnTo>
                  <a:lnTo>
                    <a:pt x="19298" y="15732"/>
                  </a:lnTo>
                  <a:lnTo>
                    <a:pt x="19298" y="16047"/>
                  </a:lnTo>
                  <a:lnTo>
                    <a:pt x="19424" y="16047"/>
                  </a:lnTo>
                  <a:lnTo>
                    <a:pt x="19424" y="16149"/>
                  </a:lnTo>
                  <a:lnTo>
                    <a:pt x="19298" y="16149"/>
                  </a:lnTo>
                  <a:lnTo>
                    <a:pt x="19298" y="17176"/>
                  </a:lnTo>
                  <a:lnTo>
                    <a:pt x="19309" y="17206"/>
                  </a:lnTo>
                  <a:lnTo>
                    <a:pt x="19320" y="17227"/>
                  </a:lnTo>
                  <a:lnTo>
                    <a:pt x="19430" y="17227"/>
                  </a:lnTo>
                  <a:lnTo>
                    <a:pt x="19435" y="17288"/>
                  </a:lnTo>
                  <a:lnTo>
                    <a:pt x="19413" y="17308"/>
                  </a:lnTo>
                  <a:lnTo>
                    <a:pt x="19331" y="17338"/>
                  </a:lnTo>
                  <a:close/>
                  <a:moveTo>
                    <a:pt x="18976" y="16383"/>
                  </a:moveTo>
                  <a:lnTo>
                    <a:pt x="18976" y="16281"/>
                  </a:lnTo>
                  <a:lnTo>
                    <a:pt x="18971" y="16230"/>
                  </a:lnTo>
                  <a:lnTo>
                    <a:pt x="18960" y="16200"/>
                  </a:lnTo>
                  <a:lnTo>
                    <a:pt x="18943" y="16169"/>
                  </a:lnTo>
                  <a:lnTo>
                    <a:pt x="18927" y="16149"/>
                  </a:lnTo>
                  <a:lnTo>
                    <a:pt x="18905" y="16138"/>
                  </a:lnTo>
                  <a:lnTo>
                    <a:pt x="18878" y="16128"/>
                  </a:lnTo>
                  <a:lnTo>
                    <a:pt x="18801" y="16149"/>
                  </a:lnTo>
                  <a:lnTo>
                    <a:pt x="18725" y="16189"/>
                  </a:lnTo>
                  <a:lnTo>
                    <a:pt x="18714" y="16088"/>
                  </a:lnTo>
                  <a:lnTo>
                    <a:pt x="18752" y="16067"/>
                  </a:lnTo>
                  <a:lnTo>
                    <a:pt x="18790" y="16037"/>
                  </a:lnTo>
                  <a:lnTo>
                    <a:pt x="18812" y="16027"/>
                  </a:lnTo>
                  <a:lnTo>
                    <a:pt x="18834" y="16027"/>
                  </a:lnTo>
                  <a:lnTo>
                    <a:pt x="18878" y="16016"/>
                  </a:lnTo>
                  <a:lnTo>
                    <a:pt x="18921" y="16027"/>
                  </a:lnTo>
                  <a:lnTo>
                    <a:pt x="18971" y="16057"/>
                  </a:lnTo>
                  <a:lnTo>
                    <a:pt x="19014" y="16138"/>
                  </a:lnTo>
                  <a:lnTo>
                    <a:pt x="19020" y="16169"/>
                  </a:lnTo>
                  <a:lnTo>
                    <a:pt x="19031" y="16210"/>
                  </a:lnTo>
                  <a:lnTo>
                    <a:pt x="19036" y="16250"/>
                  </a:lnTo>
                  <a:lnTo>
                    <a:pt x="19042" y="16342"/>
                  </a:lnTo>
                  <a:lnTo>
                    <a:pt x="19047" y="16444"/>
                  </a:lnTo>
                  <a:lnTo>
                    <a:pt x="19047" y="17186"/>
                  </a:lnTo>
                  <a:lnTo>
                    <a:pt x="19053" y="17216"/>
                  </a:lnTo>
                  <a:lnTo>
                    <a:pt x="19069" y="17227"/>
                  </a:lnTo>
                  <a:lnTo>
                    <a:pt x="19102" y="17227"/>
                  </a:lnTo>
                  <a:lnTo>
                    <a:pt x="19107" y="17308"/>
                  </a:lnTo>
                  <a:lnTo>
                    <a:pt x="19085" y="17328"/>
                  </a:lnTo>
                  <a:lnTo>
                    <a:pt x="19036" y="17328"/>
                  </a:lnTo>
                  <a:lnTo>
                    <a:pt x="19014" y="17318"/>
                  </a:lnTo>
                  <a:lnTo>
                    <a:pt x="18981" y="17196"/>
                  </a:lnTo>
                  <a:lnTo>
                    <a:pt x="18938" y="17308"/>
                  </a:lnTo>
                  <a:lnTo>
                    <a:pt x="18905" y="17328"/>
                  </a:lnTo>
                  <a:lnTo>
                    <a:pt x="18856" y="17338"/>
                  </a:lnTo>
                  <a:lnTo>
                    <a:pt x="18790" y="17318"/>
                  </a:lnTo>
                  <a:lnTo>
                    <a:pt x="18774" y="17308"/>
                  </a:lnTo>
                  <a:lnTo>
                    <a:pt x="18763" y="17298"/>
                  </a:lnTo>
                  <a:lnTo>
                    <a:pt x="18736" y="17257"/>
                  </a:lnTo>
                  <a:lnTo>
                    <a:pt x="18725" y="17237"/>
                  </a:lnTo>
                  <a:lnTo>
                    <a:pt x="18714" y="17206"/>
                  </a:lnTo>
                  <a:lnTo>
                    <a:pt x="18697" y="17145"/>
                  </a:lnTo>
                  <a:lnTo>
                    <a:pt x="18692" y="17105"/>
                  </a:lnTo>
                  <a:lnTo>
                    <a:pt x="18692" y="17064"/>
                  </a:lnTo>
                  <a:lnTo>
                    <a:pt x="18686" y="17023"/>
                  </a:lnTo>
                  <a:lnTo>
                    <a:pt x="18686" y="16972"/>
                  </a:lnTo>
                  <a:lnTo>
                    <a:pt x="18692" y="16881"/>
                  </a:lnTo>
                  <a:lnTo>
                    <a:pt x="18692" y="16840"/>
                  </a:lnTo>
                  <a:lnTo>
                    <a:pt x="18697" y="16799"/>
                  </a:lnTo>
                  <a:lnTo>
                    <a:pt x="18714" y="16738"/>
                  </a:lnTo>
                  <a:lnTo>
                    <a:pt x="18725" y="16708"/>
                  </a:lnTo>
                  <a:lnTo>
                    <a:pt x="18746" y="16667"/>
                  </a:lnTo>
                  <a:lnTo>
                    <a:pt x="18779" y="16627"/>
                  </a:lnTo>
                  <a:lnTo>
                    <a:pt x="18796" y="16616"/>
                  </a:lnTo>
                  <a:lnTo>
                    <a:pt x="18834" y="16596"/>
                  </a:lnTo>
                  <a:lnTo>
                    <a:pt x="18883" y="16586"/>
                  </a:lnTo>
                  <a:lnTo>
                    <a:pt x="18976" y="16566"/>
                  </a:lnTo>
                  <a:lnTo>
                    <a:pt x="18976" y="16383"/>
                  </a:lnTo>
                  <a:close/>
                  <a:moveTo>
                    <a:pt x="18976" y="16657"/>
                  </a:moveTo>
                  <a:lnTo>
                    <a:pt x="18889" y="16677"/>
                  </a:lnTo>
                  <a:lnTo>
                    <a:pt x="18856" y="16688"/>
                  </a:lnTo>
                  <a:lnTo>
                    <a:pt x="18839" y="16688"/>
                  </a:lnTo>
                  <a:lnTo>
                    <a:pt x="18785" y="16738"/>
                  </a:lnTo>
                  <a:lnTo>
                    <a:pt x="18763" y="16820"/>
                  </a:lnTo>
                  <a:lnTo>
                    <a:pt x="18757" y="16871"/>
                  </a:lnTo>
                  <a:lnTo>
                    <a:pt x="18757" y="17074"/>
                  </a:lnTo>
                  <a:lnTo>
                    <a:pt x="18763" y="17125"/>
                  </a:lnTo>
                  <a:lnTo>
                    <a:pt x="18768" y="17155"/>
                  </a:lnTo>
                  <a:lnTo>
                    <a:pt x="18779" y="17186"/>
                  </a:lnTo>
                  <a:lnTo>
                    <a:pt x="18796" y="17206"/>
                  </a:lnTo>
                  <a:lnTo>
                    <a:pt x="18812" y="17216"/>
                  </a:lnTo>
                  <a:lnTo>
                    <a:pt x="18834" y="17227"/>
                  </a:lnTo>
                  <a:lnTo>
                    <a:pt x="18861" y="17237"/>
                  </a:lnTo>
                  <a:lnTo>
                    <a:pt x="18883" y="17227"/>
                  </a:lnTo>
                  <a:lnTo>
                    <a:pt x="18905" y="17227"/>
                  </a:lnTo>
                  <a:lnTo>
                    <a:pt x="18921" y="17216"/>
                  </a:lnTo>
                  <a:lnTo>
                    <a:pt x="18932" y="17196"/>
                  </a:lnTo>
                  <a:lnTo>
                    <a:pt x="18960" y="17166"/>
                  </a:lnTo>
                  <a:lnTo>
                    <a:pt x="18976" y="17125"/>
                  </a:lnTo>
                  <a:lnTo>
                    <a:pt x="18976" y="16657"/>
                  </a:lnTo>
                  <a:close/>
                  <a:moveTo>
                    <a:pt x="18260" y="16759"/>
                  </a:moveTo>
                  <a:lnTo>
                    <a:pt x="18265" y="16881"/>
                  </a:lnTo>
                  <a:lnTo>
                    <a:pt x="18271" y="16983"/>
                  </a:lnTo>
                  <a:lnTo>
                    <a:pt x="18282" y="17064"/>
                  </a:lnTo>
                  <a:lnTo>
                    <a:pt x="18287" y="17094"/>
                  </a:lnTo>
                  <a:lnTo>
                    <a:pt x="18298" y="17125"/>
                  </a:lnTo>
                  <a:lnTo>
                    <a:pt x="18320" y="17176"/>
                  </a:lnTo>
                  <a:lnTo>
                    <a:pt x="18331" y="17196"/>
                  </a:lnTo>
                  <a:lnTo>
                    <a:pt x="18347" y="17206"/>
                  </a:lnTo>
                  <a:lnTo>
                    <a:pt x="18375" y="17227"/>
                  </a:lnTo>
                  <a:lnTo>
                    <a:pt x="18451" y="17227"/>
                  </a:lnTo>
                  <a:lnTo>
                    <a:pt x="18517" y="17186"/>
                  </a:lnTo>
                  <a:lnTo>
                    <a:pt x="18555" y="17155"/>
                  </a:lnTo>
                  <a:lnTo>
                    <a:pt x="18566" y="17257"/>
                  </a:lnTo>
                  <a:lnTo>
                    <a:pt x="18539" y="17288"/>
                  </a:lnTo>
                  <a:lnTo>
                    <a:pt x="18501" y="17308"/>
                  </a:lnTo>
                  <a:lnTo>
                    <a:pt x="18457" y="17328"/>
                  </a:lnTo>
                  <a:lnTo>
                    <a:pt x="18408" y="17338"/>
                  </a:lnTo>
                  <a:lnTo>
                    <a:pt x="18380" y="17338"/>
                  </a:lnTo>
                  <a:lnTo>
                    <a:pt x="18337" y="17318"/>
                  </a:lnTo>
                  <a:lnTo>
                    <a:pt x="18293" y="17277"/>
                  </a:lnTo>
                  <a:lnTo>
                    <a:pt x="18276" y="17257"/>
                  </a:lnTo>
                  <a:lnTo>
                    <a:pt x="18260" y="17216"/>
                  </a:lnTo>
                  <a:lnTo>
                    <a:pt x="18244" y="17186"/>
                  </a:lnTo>
                  <a:lnTo>
                    <a:pt x="18233" y="17145"/>
                  </a:lnTo>
                  <a:lnTo>
                    <a:pt x="18211" y="17044"/>
                  </a:lnTo>
                  <a:lnTo>
                    <a:pt x="18205" y="16983"/>
                  </a:lnTo>
                  <a:lnTo>
                    <a:pt x="18194" y="16840"/>
                  </a:lnTo>
                  <a:lnTo>
                    <a:pt x="18194" y="16505"/>
                  </a:lnTo>
                  <a:lnTo>
                    <a:pt x="18205" y="16372"/>
                  </a:lnTo>
                  <a:lnTo>
                    <a:pt x="18227" y="16261"/>
                  </a:lnTo>
                  <a:lnTo>
                    <a:pt x="18238" y="16210"/>
                  </a:lnTo>
                  <a:lnTo>
                    <a:pt x="18249" y="16169"/>
                  </a:lnTo>
                  <a:lnTo>
                    <a:pt x="18265" y="16128"/>
                  </a:lnTo>
                  <a:lnTo>
                    <a:pt x="18282" y="16098"/>
                  </a:lnTo>
                  <a:lnTo>
                    <a:pt x="18315" y="16057"/>
                  </a:lnTo>
                  <a:lnTo>
                    <a:pt x="18337" y="16037"/>
                  </a:lnTo>
                  <a:lnTo>
                    <a:pt x="18380" y="16016"/>
                  </a:lnTo>
                  <a:lnTo>
                    <a:pt x="18402" y="16016"/>
                  </a:lnTo>
                  <a:lnTo>
                    <a:pt x="18424" y="16027"/>
                  </a:lnTo>
                  <a:lnTo>
                    <a:pt x="18446" y="16027"/>
                  </a:lnTo>
                  <a:lnTo>
                    <a:pt x="18468" y="16037"/>
                  </a:lnTo>
                  <a:lnTo>
                    <a:pt x="18517" y="16098"/>
                  </a:lnTo>
                  <a:lnTo>
                    <a:pt x="18533" y="16128"/>
                  </a:lnTo>
                  <a:lnTo>
                    <a:pt x="18544" y="16169"/>
                  </a:lnTo>
                  <a:lnTo>
                    <a:pt x="18555" y="16200"/>
                  </a:lnTo>
                  <a:lnTo>
                    <a:pt x="18561" y="16250"/>
                  </a:lnTo>
                  <a:lnTo>
                    <a:pt x="18577" y="16342"/>
                  </a:lnTo>
                  <a:lnTo>
                    <a:pt x="18588" y="16444"/>
                  </a:lnTo>
                  <a:lnTo>
                    <a:pt x="18588" y="16708"/>
                  </a:lnTo>
                  <a:lnTo>
                    <a:pt x="18260" y="16708"/>
                  </a:lnTo>
                  <a:lnTo>
                    <a:pt x="18260" y="16759"/>
                  </a:lnTo>
                  <a:close/>
                  <a:moveTo>
                    <a:pt x="18517" y="16606"/>
                  </a:moveTo>
                  <a:lnTo>
                    <a:pt x="18517" y="16423"/>
                  </a:lnTo>
                  <a:lnTo>
                    <a:pt x="18511" y="16342"/>
                  </a:lnTo>
                  <a:lnTo>
                    <a:pt x="18501" y="16271"/>
                  </a:lnTo>
                  <a:lnTo>
                    <a:pt x="18490" y="16220"/>
                  </a:lnTo>
                  <a:lnTo>
                    <a:pt x="18473" y="16179"/>
                  </a:lnTo>
                  <a:lnTo>
                    <a:pt x="18451" y="16149"/>
                  </a:lnTo>
                  <a:lnTo>
                    <a:pt x="18429" y="16128"/>
                  </a:lnTo>
                  <a:lnTo>
                    <a:pt x="18369" y="16128"/>
                  </a:lnTo>
                  <a:lnTo>
                    <a:pt x="18358" y="16138"/>
                  </a:lnTo>
                  <a:lnTo>
                    <a:pt x="18342" y="16149"/>
                  </a:lnTo>
                  <a:lnTo>
                    <a:pt x="18320" y="16169"/>
                  </a:lnTo>
                  <a:lnTo>
                    <a:pt x="18309" y="16189"/>
                  </a:lnTo>
                  <a:lnTo>
                    <a:pt x="18298" y="16220"/>
                  </a:lnTo>
                  <a:lnTo>
                    <a:pt x="18282" y="16281"/>
                  </a:lnTo>
                  <a:lnTo>
                    <a:pt x="18271" y="16362"/>
                  </a:lnTo>
                  <a:lnTo>
                    <a:pt x="18265" y="16464"/>
                  </a:lnTo>
                  <a:lnTo>
                    <a:pt x="18260" y="16596"/>
                  </a:lnTo>
                  <a:lnTo>
                    <a:pt x="18260" y="16606"/>
                  </a:lnTo>
                  <a:lnTo>
                    <a:pt x="18517" y="16606"/>
                  </a:lnTo>
                  <a:close/>
                  <a:moveTo>
                    <a:pt x="17981" y="16067"/>
                  </a:moveTo>
                  <a:lnTo>
                    <a:pt x="18003" y="16047"/>
                  </a:lnTo>
                  <a:lnTo>
                    <a:pt x="18030" y="16037"/>
                  </a:lnTo>
                  <a:lnTo>
                    <a:pt x="18047" y="16027"/>
                  </a:lnTo>
                  <a:lnTo>
                    <a:pt x="18112" y="16027"/>
                  </a:lnTo>
                  <a:lnTo>
                    <a:pt x="18129" y="16037"/>
                  </a:lnTo>
                  <a:lnTo>
                    <a:pt x="18140" y="16047"/>
                  </a:lnTo>
                  <a:lnTo>
                    <a:pt x="18129" y="16159"/>
                  </a:lnTo>
                  <a:lnTo>
                    <a:pt x="18096" y="16149"/>
                  </a:lnTo>
                  <a:lnTo>
                    <a:pt x="18025" y="16149"/>
                  </a:lnTo>
                  <a:lnTo>
                    <a:pt x="18003" y="16159"/>
                  </a:lnTo>
                  <a:lnTo>
                    <a:pt x="17959" y="16200"/>
                  </a:lnTo>
                  <a:lnTo>
                    <a:pt x="17932" y="16240"/>
                  </a:lnTo>
                  <a:lnTo>
                    <a:pt x="17932" y="17308"/>
                  </a:lnTo>
                  <a:lnTo>
                    <a:pt x="17861" y="17308"/>
                  </a:lnTo>
                  <a:lnTo>
                    <a:pt x="17861" y="16047"/>
                  </a:lnTo>
                  <a:lnTo>
                    <a:pt x="17894" y="16047"/>
                  </a:lnTo>
                  <a:lnTo>
                    <a:pt x="17927" y="16189"/>
                  </a:lnTo>
                  <a:lnTo>
                    <a:pt x="17981" y="16067"/>
                  </a:lnTo>
                  <a:close/>
                  <a:moveTo>
                    <a:pt x="17380" y="15833"/>
                  </a:moveTo>
                  <a:lnTo>
                    <a:pt x="17380" y="15722"/>
                  </a:lnTo>
                  <a:lnTo>
                    <a:pt x="17812" y="15722"/>
                  </a:lnTo>
                  <a:lnTo>
                    <a:pt x="17812" y="15833"/>
                  </a:lnTo>
                  <a:lnTo>
                    <a:pt x="17631" y="15833"/>
                  </a:lnTo>
                  <a:lnTo>
                    <a:pt x="17631" y="17308"/>
                  </a:lnTo>
                  <a:lnTo>
                    <a:pt x="17560" y="17308"/>
                  </a:lnTo>
                  <a:lnTo>
                    <a:pt x="17560" y="15833"/>
                  </a:lnTo>
                  <a:lnTo>
                    <a:pt x="17380" y="15833"/>
                  </a:lnTo>
                  <a:close/>
                  <a:moveTo>
                    <a:pt x="16779" y="16067"/>
                  </a:moveTo>
                  <a:lnTo>
                    <a:pt x="16795" y="16047"/>
                  </a:lnTo>
                  <a:lnTo>
                    <a:pt x="16850" y="16027"/>
                  </a:lnTo>
                  <a:lnTo>
                    <a:pt x="16883" y="16016"/>
                  </a:lnTo>
                  <a:lnTo>
                    <a:pt x="16937" y="16037"/>
                  </a:lnTo>
                  <a:lnTo>
                    <a:pt x="16954" y="16047"/>
                  </a:lnTo>
                  <a:lnTo>
                    <a:pt x="16965" y="16057"/>
                  </a:lnTo>
                  <a:lnTo>
                    <a:pt x="16997" y="16118"/>
                  </a:lnTo>
                  <a:lnTo>
                    <a:pt x="17019" y="16200"/>
                  </a:lnTo>
                  <a:lnTo>
                    <a:pt x="17025" y="16240"/>
                  </a:lnTo>
                  <a:lnTo>
                    <a:pt x="17025" y="16281"/>
                  </a:lnTo>
                  <a:lnTo>
                    <a:pt x="17030" y="16372"/>
                  </a:lnTo>
                  <a:lnTo>
                    <a:pt x="17030" y="17308"/>
                  </a:lnTo>
                  <a:lnTo>
                    <a:pt x="16959" y="17308"/>
                  </a:lnTo>
                  <a:lnTo>
                    <a:pt x="16959" y="16261"/>
                  </a:lnTo>
                  <a:lnTo>
                    <a:pt x="16954" y="16220"/>
                  </a:lnTo>
                  <a:lnTo>
                    <a:pt x="16948" y="16189"/>
                  </a:lnTo>
                  <a:lnTo>
                    <a:pt x="16937" y="16169"/>
                  </a:lnTo>
                  <a:lnTo>
                    <a:pt x="16921" y="16149"/>
                  </a:lnTo>
                  <a:lnTo>
                    <a:pt x="16888" y="16128"/>
                  </a:lnTo>
                  <a:lnTo>
                    <a:pt x="16850" y="16128"/>
                  </a:lnTo>
                  <a:lnTo>
                    <a:pt x="16828" y="16138"/>
                  </a:lnTo>
                  <a:lnTo>
                    <a:pt x="16812" y="16138"/>
                  </a:lnTo>
                  <a:lnTo>
                    <a:pt x="16795" y="16159"/>
                  </a:lnTo>
                  <a:lnTo>
                    <a:pt x="16762" y="16189"/>
                  </a:lnTo>
                  <a:lnTo>
                    <a:pt x="16730" y="16230"/>
                  </a:lnTo>
                  <a:lnTo>
                    <a:pt x="16730" y="17308"/>
                  </a:lnTo>
                  <a:lnTo>
                    <a:pt x="16664" y="17308"/>
                  </a:lnTo>
                  <a:lnTo>
                    <a:pt x="16664" y="16047"/>
                  </a:lnTo>
                  <a:lnTo>
                    <a:pt x="16697" y="16047"/>
                  </a:lnTo>
                  <a:lnTo>
                    <a:pt x="16730" y="16179"/>
                  </a:lnTo>
                  <a:lnTo>
                    <a:pt x="16779" y="16067"/>
                  </a:lnTo>
                  <a:close/>
                  <a:moveTo>
                    <a:pt x="16314" y="17338"/>
                  </a:moveTo>
                  <a:lnTo>
                    <a:pt x="16292" y="17338"/>
                  </a:lnTo>
                  <a:lnTo>
                    <a:pt x="16249" y="17318"/>
                  </a:lnTo>
                  <a:lnTo>
                    <a:pt x="16232" y="17298"/>
                  </a:lnTo>
                  <a:lnTo>
                    <a:pt x="16210" y="17277"/>
                  </a:lnTo>
                  <a:lnTo>
                    <a:pt x="16178" y="17216"/>
                  </a:lnTo>
                  <a:lnTo>
                    <a:pt x="16167" y="17186"/>
                  </a:lnTo>
                  <a:lnTo>
                    <a:pt x="16150" y="17135"/>
                  </a:lnTo>
                  <a:lnTo>
                    <a:pt x="16139" y="17094"/>
                  </a:lnTo>
                  <a:lnTo>
                    <a:pt x="16128" y="17033"/>
                  </a:lnTo>
                  <a:lnTo>
                    <a:pt x="16123" y="16983"/>
                  </a:lnTo>
                  <a:lnTo>
                    <a:pt x="16118" y="16911"/>
                  </a:lnTo>
                  <a:lnTo>
                    <a:pt x="16112" y="16881"/>
                  </a:lnTo>
                  <a:lnTo>
                    <a:pt x="16112" y="16840"/>
                  </a:lnTo>
                  <a:lnTo>
                    <a:pt x="16107" y="16759"/>
                  </a:lnTo>
                  <a:lnTo>
                    <a:pt x="16107" y="16596"/>
                  </a:lnTo>
                  <a:lnTo>
                    <a:pt x="16112" y="16515"/>
                  </a:lnTo>
                  <a:lnTo>
                    <a:pt x="16118" y="16444"/>
                  </a:lnTo>
                  <a:lnTo>
                    <a:pt x="16128" y="16322"/>
                  </a:lnTo>
                  <a:lnTo>
                    <a:pt x="16139" y="16261"/>
                  </a:lnTo>
                  <a:lnTo>
                    <a:pt x="16150" y="16220"/>
                  </a:lnTo>
                  <a:lnTo>
                    <a:pt x="16167" y="16179"/>
                  </a:lnTo>
                  <a:lnTo>
                    <a:pt x="16178" y="16138"/>
                  </a:lnTo>
                  <a:lnTo>
                    <a:pt x="16194" y="16108"/>
                  </a:lnTo>
                  <a:lnTo>
                    <a:pt x="16216" y="16077"/>
                  </a:lnTo>
                  <a:lnTo>
                    <a:pt x="16232" y="16057"/>
                  </a:lnTo>
                  <a:lnTo>
                    <a:pt x="16254" y="16037"/>
                  </a:lnTo>
                  <a:lnTo>
                    <a:pt x="16271" y="16027"/>
                  </a:lnTo>
                  <a:lnTo>
                    <a:pt x="16292" y="16027"/>
                  </a:lnTo>
                  <a:lnTo>
                    <a:pt x="16314" y="16016"/>
                  </a:lnTo>
                  <a:lnTo>
                    <a:pt x="16342" y="16027"/>
                  </a:lnTo>
                  <a:lnTo>
                    <a:pt x="16363" y="16027"/>
                  </a:lnTo>
                  <a:lnTo>
                    <a:pt x="16380" y="16037"/>
                  </a:lnTo>
                  <a:lnTo>
                    <a:pt x="16402" y="16057"/>
                  </a:lnTo>
                  <a:lnTo>
                    <a:pt x="16418" y="16077"/>
                  </a:lnTo>
                  <a:lnTo>
                    <a:pt x="16467" y="16169"/>
                  </a:lnTo>
                  <a:lnTo>
                    <a:pt x="16478" y="16220"/>
                  </a:lnTo>
                  <a:lnTo>
                    <a:pt x="16489" y="16261"/>
                  </a:lnTo>
                  <a:lnTo>
                    <a:pt x="16500" y="16311"/>
                  </a:lnTo>
                  <a:lnTo>
                    <a:pt x="16511" y="16372"/>
                  </a:lnTo>
                  <a:lnTo>
                    <a:pt x="16517" y="16444"/>
                  </a:lnTo>
                  <a:lnTo>
                    <a:pt x="16517" y="16474"/>
                  </a:lnTo>
                  <a:lnTo>
                    <a:pt x="16522" y="16515"/>
                  </a:lnTo>
                  <a:lnTo>
                    <a:pt x="16522" y="16840"/>
                  </a:lnTo>
                  <a:lnTo>
                    <a:pt x="16517" y="16911"/>
                  </a:lnTo>
                  <a:lnTo>
                    <a:pt x="16511" y="16972"/>
                  </a:lnTo>
                  <a:lnTo>
                    <a:pt x="16500" y="17033"/>
                  </a:lnTo>
                  <a:lnTo>
                    <a:pt x="16495" y="17094"/>
                  </a:lnTo>
                  <a:lnTo>
                    <a:pt x="16484" y="17135"/>
                  </a:lnTo>
                  <a:lnTo>
                    <a:pt x="16451" y="17216"/>
                  </a:lnTo>
                  <a:lnTo>
                    <a:pt x="16440" y="17247"/>
                  </a:lnTo>
                  <a:lnTo>
                    <a:pt x="16418" y="17277"/>
                  </a:lnTo>
                  <a:lnTo>
                    <a:pt x="16402" y="17298"/>
                  </a:lnTo>
                  <a:lnTo>
                    <a:pt x="16380" y="17318"/>
                  </a:lnTo>
                  <a:lnTo>
                    <a:pt x="16363" y="17328"/>
                  </a:lnTo>
                  <a:lnTo>
                    <a:pt x="16342" y="17338"/>
                  </a:lnTo>
                  <a:lnTo>
                    <a:pt x="16314" y="17338"/>
                  </a:lnTo>
                  <a:close/>
                  <a:moveTo>
                    <a:pt x="16314" y="17237"/>
                  </a:moveTo>
                  <a:lnTo>
                    <a:pt x="16347" y="17227"/>
                  </a:lnTo>
                  <a:lnTo>
                    <a:pt x="16374" y="17206"/>
                  </a:lnTo>
                  <a:lnTo>
                    <a:pt x="16385" y="17196"/>
                  </a:lnTo>
                  <a:lnTo>
                    <a:pt x="16396" y="17176"/>
                  </a:lnTo>
                  <a:lnTo>
                    <a:pt x="16418" y="17125"/>
                  </a:lnTo>
                  <a:lnTo>
                    <a:pt x="16424" y="17094"/>
                  </a:lnTo>
                  <a:lnTo>
                    <a:pt x="16435" y="17064"/>
                  </a:lnTo>
                  <a:lnTo>
                    <a:pt x="16445" y="16983"/>
                  </a:lnTo>
                  <a:lnTo>
                    <a:pt x="16451" y="16881"/>
                  </a:lnTo>
                  <a:lnTo>
                    <a:pt x="16456" y="16759"/>
                  </a:lnTo>
                  <a:lnTo>
                    <a:pt x="16456" y="16596"/>
                  </a:lnTo>
                  <a:lnTo>
                    <a:pt x="16451" y="16474"/>
                  </a:lnTo>
                  <a:lnTo>
                    <a:pt x="16445" y="16372"/>
                  </a:lnTo>
                  <a:lnTo>
                    <a:pt x="16435" y="16291"/>
                  </a:lnTo>
                  <a:lnTo>
                    <a:pt x="16429" y="16261"/>
                  </a:lnTo>
                  <a:lnTo>
                    <a:pt x="16407" y="16200"/>
                  </a:lnTo>
                  <a:lnTo>
                    <a:pt x="16385" y="16159"/>
                  </a:lnTo>
                  <a:lnTo>
                    <a:pt x="16363" y="16138"/>
                  </a:lnTo>
                  <a:lnTo>
                    <a:pt x="16347" y="16128"/>
                  </a:lnTo>
                  <a:lnTo>
                    <a:pt x="16287" y="16128"/>
                  </a:lnTo>
                  <a:lnTo>
                    <a:pt x="16260" y="16149"/>
                  </a:lnTo>
                  <a:lnTo>
                    <a:pt x="16243" y="16159"/>
                  </a:lnTo>
                  <a:lnTo>
                    <a:pt x="16232" y="16179"/>
                  </a:lnTo>
                  <a:lnTo>
                    <a:pt x="16216" y="16230"/>
                  </a:lnTo>
                  <a:lnTo>
                    <a:pt x="16200" y="16291"/>
                  </a:lnTo>
                  <a:lnTo>
                    <a:pt x="16189" y="16372"/>
                  </a:lnTo>
                  <a:lnTo>
                    <a:pt x="16178" y="16474"/>
                  </a:lnTo>
                  <a:lnTo>
                    <a:pt x="16178" y="16881"/>
                  </a:lnTo>
                  <a:lnTo>
                    <a:pt x="16189" y="16983"/>
                  </a:lnTo>
                  <a:lnTo>
                    <a:pt x="16200" y="17064"/>
                  </a:lnTo>
                  <a:lnTo>
                    <a:pt x="16205" y="17094"/>
                  </a:lnTo>
                  <a:lnTo>
                    <a:pt x="16216" y="17125"/>
                  </a:lnTo>
                  <a:lnTo>
                    <a:pt x="16238" y="17176"/>
                  </a:lnTo>
                  <a:lnTo>
                    <a:pt x="16249" y="17196"/>
                  </a:lnTo>
                  <a:lnTo>
                    <a:pt x="16271" y="17216"/>
                  </a:lnTo>
                  <a:lnTo>
                    <a:pt x="16303" y="17237"/>
                  </a:lnTo>
                  <a:lnTo>
                    <a:pt x="16314" y="17237"/>
                  </a:lnTo>
                  <a:close/>
                  <a:moveTo>
                    <a:pt x="15932" y="15783"/>
                  </a:moveTo>
                  <a:lnTo>
                    <a:pt x="15910" y="15783"/>
                  </a:lnTo>
                  <a:lnTo>
                    <a:pt x="15893" y="15762"/>
                  </a:lnTo>
                  <a:lnTo>
                    <a:pt x="15882" y="15732"/>
                  </a:lnTo>
                  <a:lnTo>
                    <a:pt x="15882" y="15650"/>
                  </a:lnTo>
                  <a:lnTo>
                    <a:pt x="15893" y="15620"/>
                  </a:lnTo>
                  <a:lnTo>
                    <a:pt x="15910" y="15599"/>
                  </a:lnTo>
                  <a:lnTo>
                    <a:pt x="15932" y="15589"/>
                  </a:lnTo>
                  <a:lnTo>
                    <a:pt x="15948" y="15599"/>
                  </a:lnTo>
                  <a:lnTo>
                    <a:pt x="15964" y="15620"/>
                  </a:lnTo>
                  <a:lnTo>
                    <a:pt x="15975" y="15650"/>
                  </a:lnTo>
                  <a:lnTo>
                    <a:pt x="15981" y="15691"/>
                  </a:lnTo>
                  <a:lnTo>
                    <a:pt x="15975" y="15732"/>
                  </a:lnTo>
                  <a:lnTo>
                    <a:pt x="15964" y="15762"/>
                  </a:lnTo>
                  <a:lnTo>
                    <a:pt x="15948" y="15783"/>
                  </a:lnTo>
                  <a:lnTo>
                    <a:pt x="15932" y="15783"/>
                  </a:lnTo>
                  <a:close/>
                  <a:moveTo>
                    <a:pt x="15899" y="16047"/>
                  </a:moveTo>
                  <a:lnTo>
                    <a:pt x="15964" y="16047"/>
                  </a:lnTo>
                  <a:lnTo>
                    <a:pt x="15964" y="17308"/>
                  </a:lnTo>
                  <a:lnTo>
                    <a:pt x="15899" y="17308"/>
                  </a:lnTo>
                  <a:lnTo>
                    <a:pt x="15899" y="16047"/>
                  </a:lnTo>
                  <a:close/>
                  <a:moveTo>
                    <a:pt x="15686" y="17338"/>
                  </a:moveTo>
                  <a:lnTo>
                    <a:pt x="15642" y="17318"/>
                  </a:lnTo>
                  <a:lnTo>
                    <a:pt x="15626" y="17308"/>
                  </a:lnTo>
                  <a:lnTo>
                    <a:pt x="15604" y="17247"/>
                  </a:lnTo>
                  <a:lnTo>
                    <a:pt x="15593" y="17206"/>
                  </a:lnTo>
                  <a:lnTo>
                    <a:pt x="15593" y="17155"/>
                  </a:lnTo>
                  <a:lnTo>
                    <a:pt x="15587" y="17105"/>
                  </a:lnTo>
                  <a:lnTo>
                    <a:pt x="15587" y="16149"/>
                  </a:lnTo>
                  <a:lnTo>
                    <a:pt x="15522" y="16149"/>
                  </a:lnTo>
                  <a:lnTo>
                    <a:pt x="15522" y="16047"/>
                  </a:lnTo>
                  <a:lnTo>
                    <a:pt x="15593" y="16047"/>
                  </a:lnTo>
                  <a:lnTo>
                    <a:pt x="15620" y="15732"/>
                  </a:lnTo>
                  <a:lnTo>
                    <a:pt x="15658" y="15732"/>
                  </a:lnTo>
                  <a:lnTo>
                    <a:pt x="15658" y="16047"/>
                  </a:lnTo>
                  <a:lnTo>
                    <a:pt x="15779" y="16047"/>
                  </a:lnTo>
                  <a:lnTo>
                    <a:pt x="15779" y="16149"/>
                  </a:lnTo>
                  <a:lnTo>
                    <a:pt x="15658" y="16149"/>
                  </a:lnTo>
                  <a:lnTo>
                    <a:pt x="15658" y="17176"/>
                  </a:lnTo>
                  <a:lnTo>
                    <a:pt x="15664" y="17206"/>
                  </a:lnTo>
                  <a:lnTo>
                    <a:pt x="15669" y="17216"/>
                  </a:lnTo>
                  <a:lnTo>
                    <a:pt x="15680" y="17227"/>
                  </a:lnTo>
                  <a:lnTo>
                    <a:pt x="15790" y="17227"/>
                  </a:lnTo>
                  <a:lnTo>
                    <a:pt x="15790" y="17288"/>
                  </a:lnTo>
                  <a:lnTo>
                    <a:pt x="15768" y="17308"/>
                  </a:lnTo>
                  <a:lnTo>
                    <a:pt x="15686" y="17338"/>
                  </a:lnTo>
                  <a:close/>
                  <a:moveTo>
                    <a:pt x="15336" y="16383"/>
                  </a:moveTo>
                  <a:lnTo>
                    <a:pt x="15336" y="16322"/>
                  </a:lnTo>
                  <a:lnTo>
                    <a:pt x="15330" y="16281"/>
                  </a:lnTo>
                  <a:lnTo>
                    <a:pt x="15325" y="16230"/>
                  </a:lnTo>
                  <a:lnTo>
                    <a:pt x="15303" y="16169"/>
                  </a:lnTo>
                  <a:lnTo>
                    <a:pt x="15287" y="16149"/>
                  </a:lnTo>
                  <a:lnTo>
                    <a:pt x="15265" y="16138"/>
                  </a:lnTo>
                  <a:lnTo>
                    <a:pt x="15238" y="16128"/>
                  </a:lnTo>
                  <a:lnTo>
                    <a:pt x="15194" y="16138"/>
                  </a:lnTo>
                  <a:lnTo>
                    <a:pt x="15156" y="16149"/>
                  </a:lnTo>
                  <a:lnTo>
                    <a:pt x="15123" y="16169"/>
                  </a:lnTo>
                  <a:lnTo>
                    <a:pt x="15085" y="16189"/>
                  </a:lnTo>
                  <a:lnTo>
                    <a:pt x="15074" y="16088"/>
                  </a:lnTo>
                  <a:lnTo>
                    <a:pt x="15106" y="16067"/>
                  </a:lnTo>
                  <a:lnTo>
                    <a:pt x="15150" y="16037"/>
                  </a:lnTo>
                  <a:lnTo>
                    <a:pt x="15167" y="16027"/>
                  </a:lnTo>
                  <a:lnTo>
                    <a:pt x="15188" y="16027"/>
                  </a:lnTo>
                  <a:lnTo>
                    <a:pt x="15238" y="16016"/>
                  </a:lnTo>
                  <a:lnTo>
                    <a:pt x="15276" y="16027"/>
                  </a:lnTo>
                  <a:lnTo>
                    <a:pt x="15325" y="16057"/>
                  </a:lnTo>
                  <a:lnTo>
                    <a:pt x="15341" y="16077"/>
                  </a:lnTo>
                  <a:lnTo>
                    <a:pt x="15374" y="16138"/>
                  </a:lnTo>
                  <a:lnTo>
                    <a:pt x="15380" y="16169"/>
                  </a:lnTo>
                  <a:lnTo>
                    <a:pt x="15391" y="16250"/>
                  </a:lnTo>
                  <a:lnTo>
                    <a:pt x="15402" y="16342"/>
                  </a:lnTo>
                  <a:lnTo>
                    <a:pt x="15402" y="17145"/>
                  </a:lnTo>
                  <a:lnTo>
                    <a:pt x="15407" y="17186"/>
                  </a:lnTo>
                  <a:lnTo>
                    <a:pt x="15412" y="17216"/>
                  </a:lnTo>
                  <a:lnTo>
                    <a:pt x="15423" y="17227"/>
                  </a:lnTo>
                  <a:lnTo>
                    <a:pt x="15462" y="17227"/>
                  </a:lnTo>
                  <a:lnTo>
                    <a:pt x="15462" y="17308"/>
                  </a:lnTo>
                  <a:lnTo>
                    <a:pt x="15440" y="17328"/>
                  </a:lnTo>
                  <a:lnTo>
                    <a:pt x="15391" y="17328"/>
                  </a:lnTo>
                  <a:lnTo>
                    <a:pt x="15374" y="17318"/>
                  </a:lnTo>
                  <a:lnTo>
                    <a:pt x="15341" y="17196"/>
                  </a:lnTo>
                  <a:lnTo>
                    <a:pt x="15292" y="17308"/>
                  </a:lnTo>
                  <a:lnTo>
                    <a:pt x="15281" y="17318"/>
                  </a:lnTo>
                  <a:lnTo>
                    <a:pt x="15259" y="17328"/>
                  </a:lnTo>
                  <a:lnTo>
                    <a:pt x="15216" y="17338"/>
                  </a:lnTo>
                  <a:lnTo>
                    <a:pt x="15177" y="17328"/>
                  </a:lnTo>
                  <a:lnTo>
                    <a:pt x="15150" y="17318"/>
                  </a:lnTo>
                  <a:lnTo>
                    <a:pt x="15117" y="17298"/>
                  </a:lnTo>
                  <a:lnTo>
                    <a:pt x="15085" y="17237"/>
                  </a:lnTo>
                  <a:lnTo>
                    <a:pt x="15074" y="17206"/>
                  </a:lnTo>
                  <a:lnTo>
                    <a:pt x="15057" y="17145"/>
                  </a:lnTo>
                  <a:lnTo>
                    <a:pt x="15046" y="17064"/>
                  </a:lnTo>
                  <a:lnTo>
                    <a:pt x="15046" y="16881"/>
                  </a:lnTo>
                  <a:lnTo>
                    <a:pt x="15057" y="16799"/>
                  </a:lnTo>
                  <a:lnTo>
                    <a:pt x="15074" y="16738"/>
                  </a:lnTo>
                  <a:lnTo>
                    <a:pt x="15079" y="16708"/>
                  </a:lnTo>
                  <a:lnTo>
                    <a:pt x="15090" y="16688"/>
                  </a:lnTo>
                  <a:lnTo>
                    <a:pt x="15106" y="16667"/>
                  </a:lnTo>
                  <a:lnTo>
                    <a:pt x="15117" y="16647"/>
                  </a:lnTo>
                  <a:lnTo>
                    <a:pt x="15134" y="16627"/>
                  </a:lnTo>
                  <a:lnTo>
                    <a:pt x="15156" y="16616"/>
                  </a:lnTo>
                  <a:lnTo>
                    <a:pt x="15194" y="16596"/>
                  </a:lnTo>
                  <a:lnTo>
                    <a:pt x="15238" y="16586"/>
                  </a:lnTo>
                  <a:lnTo>
                    <a:pt x="15336" y="16566"/>
                  </a:lnTo>
                  <a:lnTo>
                    <a:pt x="15336" y="16383"/>
                  </a:lnTo>
                  <a:close/>
                  <a:moveTo>
                    <a:pt x="15336" y="16657"/>
                  </a:moveTo>
                  <a:lnTo>
                    <a:pt x="15243" y="16677"/>
                  </a:lnTo>
                  <a:lnTo>
                    <a:pt x="15210" y="16688"/>
                  </a:lnTo>
                  <a:lnTo>
                    <a:pt x="15199" y="16688"/>
                  </a:lnTo>
                  <a:lnTo>
                    <a:pt x="15183" y="16698"/>
                  </a:lnTo>
                  <a:lnTo>
                    <a:pt x="15161" y="16718"/>
                  </a:lnTo>
                  <a:lnTo>
                    <a:pt x="15145" y="16738"/>
                  </a:lnTo>
                  <a:lnTo>
                    <a:pt x="15128" y="16779"/>
                  </a:lnTo>
                  <a:lnTo>
                    <a:pt x="15123" y="16820"/>
                  </a:lnTo>
                  <a:lnTo>
                    <a:pt x="15117" y="16871"/>
                  </a:lnTo>
                  <a:lnTo>
                    <a:pt x="15112" y="16942"/>
                  </a:lnTo>
                  <a:lnTo>
                    <a:pt x="15112" y="17023"/>
                  </a:lnTo>
                  <a:lnTo>
                    <a:pt x="15117" y="17074"/>
                  </a:lnTo>
                  <a:lnTo>
                    <a:pt x="15117" y="17125"/>
                  </a:lnTo>
                  <a:lnTo>
                    <a:pt x="15139" y="17186"/>
                  </a:lnTo>
                  <a:lnTo>
                    <a:pt x="15150" y="17206"/>
                  </a:lnTo>
                  <a:lnTo>
                    <a:pt x="15194" y="17227"/>
                  </a:lnTo>
                  <a:lnTo>
                    <a:pt x="15221" y="17237"/>
                  </a:lnTo>
                  <a:lnTo>
                    <a:pt x="15243" y="17227"/>
                  </a:lnTo>
                  <a:lnTo>
                    <a:pt x="15259" y="17227"/>
                  </a:lnTo>
                  <a:lnTo>
                    <a:pt x="15276" y="17216"/>
                  </a:lnTo>
                  <a:lnTo>
                    <a:pt x="15292" y="17196"/>
                  </a:lnTo>
                  <a:lnTo>
                    <a:pt x="15314" y="17166"/>
                  </a:lnTo>
                  <a:lnTo>
                    <a:pt x="15336" y="17125"/>
                  </a:lnTo>
                  <a:lnTo>
                    <a:pt x="15336" y="16657"/>
                  </a:lnTo>
                  <a:close/>
                  <a:moveTo>
                    <a:pt x="14664" y="16067"/>
                  </a:moveTo>
                  <a:lnTo>
                    <a:pt x="14702" y="16037"/>
                  </a:lnTo>
                  <a:lnTo>
                    <a:pt x="14757" y="16016"/>
                  </a:lnTo>
                  <a:lnTo>
                    <a:pt x="14778" y="16016"/>
                  </a:lnTo>
                  <a:lnTo>
                    <a:pt x="14795" y="16027"/>
                  </a:lnTo>
                  <a:lnTo>
                    <a:pt x="14817" y="16037"/>
                  </a:lnTo>
                  <a:lnTo>
                    <a:pt x="14866" y="16098"/>
                  </a:lnTo>
                  <a:lnTo>
                    <a:pt x="14877" y="16128"/>
                  </a:lnTo>
                  <a:lnTo>
                    <a:pt x="14893" y="16169"/>
                  </a:lnTo>
                  <a:lnTo>
                    <a:pt x="14904" y="16210"/>
                  </a:lnTo>
                  <a:lnTo>
                    <a:pt x="14910" y="16261"/>
                  </a:lnTo>
                  <a:lnTo>
                    <a:pt x="14921" y="16311"/>
                  </a:lnTo>
                  <a:lnTo>
                    <a:pt x="14926" y="16372"/>
                  </a:lnTo>
                  <a:lnTo>
                    <a:pt x="14937" y="16515"/>
                  </a:lnTo>
                  <a:lnTo>
                    <a:pt x="14937" y="16586"/>
                  </a:lnTo>
                  <a:lnTo>
                    <a:pt x="14942" y="16677"/>
                  </a:lnTo>
                  <a:lnTo>
                    <a:pt x="14937" y="16840"/>
                  </a:lnTo>
                  <a:lnTo>
                    <a:pt x="14926" y="16972"/>
                  </a:lnTo>
                  <a:lnTo>
                    <a:pt x="14921" y="17023"/>
                  </a:lnTo>
                  <a:lnTo>
                    <a:pt x="14899" y="17125"/>
                  </a:lnTo>
                  <a:lnTo>
                    <a:pt x="14888" y="17166"/>
                  </a:lnTo>
                  <a:lnTo>
                    <a:pt x="14877" y="17196"/>
                  </a:lnTo>
                  <a:lnTo>
                    <a:pt x="14860" y="17227"/>
                  </a:lnTo>
                  <a:lnTo>
                    <a:pt x="14828" y="17267"/>
                  </a:lnTo>
                  <a:lnTo>
                    <a:pt x="14795" y="17288"/>
                  </a:lnTo>
                  <a:lnTo>
                    <a:pt x="14751" y="17298"/>
                  </a:lnTo>
                  <a:lnTo>
                    <a:pt x="14729" y="17298"/>
                  </a:lnTo>
                  <a:lnTo>
                    <a:pt x="14707" y="17288"/>
                  </a:lnTo>
                  <a:lnTo>
                    <a:pt x="14675" y="17267"/>
                  </a:lnTo>
                  <a:lnTo>
                    <a:pt x="14642" y="17227"/>
                  </a:lnTo>
                  <a:lnTo>
                    <a:pt x="14614" y="17196"/>
                  </a:lnTo>
                  <a:lnTo>
                    <a:pt x="14614" y="17694"/>
                  </a:lnTo>
                  <a:lnTo>
                    <a:pt x="14549" y="17694"/>
                  </a:lnTo>
                  <a:lnTo>
                    <a:pt x="14549" y="16047"/>
                  </a:lnTo>
                  <a:lnTo>
                    <a:pt x="14582" y="16047"/>
                  </a:lnTo>
                  <a:lnTo>
                    <a:pt x="14614" y="16179"/>
                  </a:lnTo>
                  <a:lnTo>
                    <a:pt x="14664" y="16067"/>
                  </a:lnTo>
                  <a:close/>
                  <a:moveTo>
                    <a:pt x="14664" y="17176"/>
                  </a:moveTo>
                  <a:lnTo>
                    <a:pt x="14680" y="17186"/>
                  </a:lnTo>
                  <a:lnTo>
                    <a:pt x="14702" y="17196"/>
                  </a:lnTo>
                  <a:lnTo>
                    <a:pt x="14718" y="17206"/>
                  </a:lnTo>
                  <a:lnTo>
                    <a:pt x="14740" y="17206"/>
                  </a:lnTo>
                  <a:lnTo>
                    <a:pt x="14768" y="17196"/>
                  </a:lnTo>
                  <a:lnTo>
                    <a:pt x="14784" y="17196"/>
                  </a:lnTo>
                  <a:lnTo>
                    <a:pt x="14795" y="17186"/>
                  </a:lnTo>
                  <a:lnTo>
                    <a:pt x="14806" y="17166"/>
                  </a:lnTo>
                  <a:lnTo>
                    <a:pt x="14817" y="17155"/>
                  </a:lnTo>
                  <a:lnTo>
                    <a:pt x="14839" y="17105"/>
                  </a:lnTo>
                  <a:lnTo>
                    <a:pt x="14850" y="17044"/>
                  </a:lnTo>
                  <a:lnTo>
                    <a:pt x="14860" y="16962"/>
                  </a:lnTo>
                  <a:lnTo>
                    <a:pt x="14866" y="16871"/>
                  </a:lnTo>
                  <a:lnTo>
                    <a:pt x="14871" y="16749"/>
                  </a:lnTo>
                  <a:lnTo>
                    <a:pt x="14871" y="16596"/>
                  </a:lnTo>
                  <a:lnTo>
                    <a:pt x="14866" y="16464"/>
                  </a:lnTo>
                  <a:lnTo>
                    <a:pt x="14860" y="16362"/>
                  </a:lnTo>
                  <a:lnTo>
                    <a:pt x="14855" y="16281"/>
                  </a:lnTo>
                  <a:lnTo>
                    <a:pt x="14833" y="16200"/>
                  </a:lnTo>
                  <a:lnTo>
                    <a:pt x="14811" y="16159"/>
                  </a:lnTo>
                  <a:lnTo>
                    <a:pt x="14789" y="16138"/>
                  </a:lnTo>
                  <a:lnTo>
                    <a:pt x="14773" y="16128"/>
                  </a:lnTo>
                  <a:lnTo>
                    <a:pt x="14707" y="16128"/>
                  </a:lnTo>
                  <a:lnTo>
                    <a:pt x="14680" y="16149"/>
                  </a:lnTo>
                  <a:lnTo>
                    <a:pt x="14647" y="16179"/>
                  </a:lnTo>
                  <a:lnTo>
                    <a:pt x="14614" y="16220"/>
                  </a:lnTo>
                  <a:lnTo>
                    <a:pt x="14614" y="17115"/>
                  </a:lnTo>
                  <a:lnTo>
                    <a:pt x="14664" y="17176"/>
                  </a:lnTo>
                  <a:close/>
                  <a:moveTo>
                    <a:pt x="14336" y="15783"/>
                  </a:moveTo>
                  <a:lnTo>
                    <a:pt x="14319" y="15783"/>
                  </a:lnTo>
                  <a:lnTo>
                    <a:pt x="14303" y="15762"/>
                  </a:lnTo>
                  <a:lnTo>
                    <a:pt x="14292" y="15732"/>
                  </a:lnTo>
                  <a:lnTo>
                    <a:pt x="14287" y="15711"/>
                  </a:lnTo>
                  <a:lnTo>
                    <a:pt x="14287" y="15691"/>
                  </a:lnTo>
                  <a:lnTo>
                    <a:pt x="14292" y="15650"/>
                  </a:lnTo>
                  <a:lnTo>
                    <a:pt x="14303" y="15620"/>
                  </a:lnTo>
                  <a:lnTo>
                    <a:pt x="14319" y="15599"/>
                  </a:lnTo>
                  <a:lnTo>
                    <a:pt x="14336" y="15589"/>
                  </a:lnTo>
                  <a:lnTo>
                    <a:pt x="14358" y="15599"/>
                  </a:lnTo>
                  <a:lnTo>
                    <a:pt x="14374" y="15620"/>
                  </a:lnTo>
                  <a:lnTo>
                    <a:pt x="14385" y="15650"/>
                  </a:lnTo>
                  <a:lnTo>
                    <a:pt x="14390" y="15691"/>
                  </a:lnTo>
                  <a:lnTo>
                    <a:pt x="14385" y="15732"/>
                  </a:lnTo>
                  <a:lnTo>
                    <a:pt x="14374" y="15762"/>
                  </a:lnTo>
                  <a:lnTo>
                    <a:pt x="14358" y="15783"/>
                  </a:lnTo>
                  <a:lnTo>
                    <a:pt x="14336" y="15783"/>
                  </a:lnTo>
                  <a:close/>
                  <a:moveTo>
                    <a:pt x="14303" y="16047"/>
                  </a:moveTo>
                  <a:lnTo>
                    <a:pt x="14374" y="16047"/>
                  </a:lnTo>
                  <a:lnTo>
                    <a:pt x="14374" y="17308"/>
                  </a:lnTo>
                  <a:lnTo>
                    <a:pt x="14303" y="17308"/>
                  </a:lnTo>
                  <a:lnTo>
                    <a:pt x="14303" y="16047"/>
                  </a:lnTo>
                  <a:close/>
                  <a:moveTo>
                    <a:pt x="14095" y="17338"/>
                  </a:moveTo>
                  <a:lnTo>
                    <a:pt x="14068" y="17328"/>
                  </a:lnTo>
                  <a:lnTo>
                    <a:pt x="14035" y="17308"/>
                  </a:lnTo>
                  <a:lnTo>
                    <a:pt x="14019" y="17277"/>
                  </a:lnTo>
                  <a:lnTo>
                    <a:pt x="14008" y="17247"/>
                  </a:lnTo>
                  <a:lnTo>
                    <a:pt x="14002" y="17206"/>
                  </a:lnTo>
                  <a:lnTo>
                    <a:pt x="13997" y="17155"/>
                  </a:lnTo>
                  <a:lnTo>
                    <a:pt x="13997" y="16149"/>
                  </a:lnTo>
                  <a:lnTo>
                    <a:pt x="13926" y="16149"/>
                  </a:lnTo>
                  <a:lnTo>
                    <a:pt x="13926" y="16047"/>
                  </a:lnTo>
                  <a:lnTo>
                    <a:pt x="13997" y="16047"/>
                  </a:lnTo>
                  <a:lnTo>
                    <a:pt x="14030" y="15732"/>
                  </a:lnTo>
                  <a:lnTo>
                    <a:pt x="14062" y="15732"/>
                  </a:lnTo>
                  <a:lnTo>
                    <a:pt x="14062" y="16047"/>
                  </a:lnTo>
                  <a:lnTo>
                    <a:pt x="14188" y="16047"/>
                  </a:lnTo>
                  <a:lnTo>
                    <a:pt x="14188" y="16149"/>
                  </a:lnTo>
                  <a:lnTo>
                    <a:pt x="14062" y="16149"/>
                  </a:lnTo>
                  <a:lnTo>
                    <a:pt x="14062" y="17125"/>
                  </a:lnTo>
                  <a:lnTo>
                    <a:pt x="14068" y="17176"/>
                  </a:lnTo>
                  <a:lnTo>
                    <a:pt x="14073" y="17206"/>
                  </a:lnTo>
                  <a:lnTo>
                    <a:pt x="14079" y="17216"/>
                  </a:lnTo>
                  <a:lnTo>
                    <a:pt x="14090" y="17227"/>
                  </a:lnTo>
                  <a:lnTo>
                    <a:pt x="14194" y="17227"/>
                  </a:lnTo>
                  <a:lnTo>
                    <a:pt x="14199" y="17288"/>
                  </a:lnTo>
                  <a:lnTo>
                    <a:pt x="14177" y="17308"/>
                  </a:lnTo>
                  <a:lnTo>
                    <a:pt x="14095" y="17338"/>
                  </a:lnTo>
                  <a:close/>
                  <a:moveTo>
                    <a:pt x="13680" y="17338"/>
                  </a:moveTo>
                  <a:lnTo>
                    <a:pt x="13631" y="17338"/>
                  </a:lnTo>
                  <a:lnTo>
                    <a:pt x="13587" y="17318"/>
                  </a:lnTo>
                  <a:lnTo>
                    <a:pt x="13554" y="17298"/>
                  </a:lnTo>
                  <a:lnTo>
                    <a:pt x="13527" y="17267"/>
                  </a:lnTo>
                  <a:lnTo>
                    <a:pt x="13538" y="17176"/>
                  </a:lnTo>
                  <a:lnTo>
                    <a:pt x="13636" y="17237"/>
                  </a:lnTo>
                  <a:lnTo>
                    <a:pt x="13702" y="17237"/>
                  </a:lnTo>
                  <a:lnTo>
                    <a:pt x="13724" y="17227"/>
                  </a:lnTo>
                  <a:lnTo>
                    <a:pt x="13756" y="17186"/>
                  </a:lnTo>
                  <a:lnTo>
                    <a:pt x="13773" y="17155"/>
                  </a:lnTo>
                  <a:lnTo>
                    <a:pt x="13778" y="17115"/>
                  </a:lnTo>
                  <a:lnTo>
                    <a:pt x="13784" y="17064"/>
                  </a:lnTo>
                  <a:lnTo>
                    <a:pt x="13789" y="16993"/>
                  </a:lnTo>
                  <a:lnTo>
                    <a:pt x="13784" y="16932"/>
                  </a:lnTo>
                  <a:lnTo>
                    <a:pt x="13784" y="16891"/>
                  </a:lnTo>
                  <a:lnTo>
                    <a:pt x="13778" y="16850"/>
                  </a:lnTo>
                  <a:lnTo>
                    <a:pt x="13745" y="16789"/>
                  </a:lnTo>
                  <a:lnTo>
                    <a:pt x="13724" y="16759"/>
                  </a:lnTo>
                  <a:lnTo>
                    <a:pt x="13696" y="16728"/>
                  </a:lnTo>
                  <a:lnTo>
                    <a:pt x="13658" y="16698"/>
                  </a:lnTo>
                  <a:lnTo>
                    <a:pt x="13631" y="16677"/>
                  </a:lnTo>
                  <a:lnTo>
                    <a:pt x="13603" y="16647"/>
                  </a:lnTo>
                  <a:lnTo>
                    <a:pt x="13581" y="16606"/>
                  </a:lnTo>
                  <a:lnTo>
                    <a:pt x="13571" y="16596"/>
                  </a:lnTo>
                  <a:lnTo>
                    <a:pt x="13565" y="16576"/>
                  </a:lnTo>
                  <a:lnTo>
                    <a:pt x="13549" y="16535"/>
                  </a:lnTo>
                  <a:lnTo>
                    <a:pt x="13538" y="16484"/>
                  </a:lnTo>
                  <a:lnTo>
                    <a:pt x="13532" y="16423"/>
                  </a:lnTo>
                  <a:lnTo>
                    <a:pt x="13527" y="16352"/>
                  </a:lnTo>
                  <a:lnTo>
                    <a:pt x="13532" y="16271"/>
                  </a:lnTo>
                  <a:lnTo>
                    <a:pt x="13532" y="16240"/>
                  </a:lnTo>
                  <a:lnTo>
                    <a:pt x="13538" y="16200"/>
                  </a:lnTo>
                  <a:lnTo>
                    <a:pt x="13549" y="16169"/>
                  </a:lnTo>
                  <a:lnTo>
                    <a:pt x="13554" y="16149"/>
                  </a:lnTo>
                  <a:lnTo>
                    <a:pt x="13565" y="16118"/>
                  </a:lnTo>
                  <a:lnTo>
                    <a:pt x="13576" y="16098"/>
                  </a:lnTo>
                  <a:lnTo>
                    <a:pt x="13598" y="16067"/>
                  </a:lnTo>
                  <a:lnTo>
                    <a:pt x="13625" y="16037"/>
                  </a:lnTo>
                  <a:lnTo>
                    <a:pt x="13642" y="16037"/>
                  </a:lnTo>
                  <a:lnTo>
                    <a:pt x="13658" y="16027"/>
                  </a:lnTo>
                  <a:lnTo>
                    <a:pt x="13735" y="16027"/>
                  </a:lnTo>
                  <a:lnTo>
                    <a:pt x="13773" y="16037"/>
                  </a:lnTo>
                  <a:lnTo>
                    <a:pt x="13806" y="16057"/>
                  </a:lnTo>
                  <a:lnTo>
                    <a:pt x="13833" y="16088"/>
                  </a:lnTo>
                  <a:lnTo>
                    <a:pt x="13817" y="16179"/>
                  </a:lnTo>
                  <a:lnTo>
                    <a:pt x="13789" y="16159"/>
                  </a:lnTo>
                  <a:lnTo>
                    <a:pt x="13762" y="16149"/>
                  </a:lnTo>
                  <a:lnTo>
                    <a:pt x="13735" y="16128"/>
                  </a:lnTo>
                  <a:lnTo>
                    <a:pt x="13669" y="16128"/>
                  </a:lnTo>
                  <a:lnTo>
                    <a:pt x="13653" y="16138"/>
                  </a:lnTo>
                  <a:lnTo>
                    <a:pt x="13636" y="16159"/>
                  </a:lnTo>
                  <a:lnTo>
                    <a:pt x="13620" y="16169"/>
                  </a:lnTo>
                  <a:lnTo>
                    <a:pt x="13614" y="16189"/>
                  </a:lnTo>
                  <a:lnTo>
                    <a:pt x="13609" y="16200"/>
                  </a:lnTo>
                  <a:lnTo>
                    <a:pt x="13603" y="16240"/>
                  </a:lnTo>
                  <a:lnTo>
                    <a:pt x="13592" y="16342"/>
                  </a:lnTo>
                  <a:lnTo>
                    <a:pt x="13598" y="16403"/>
                  </a:lnTo>
                  <a:lnTo>
                    <a:pt x="13598" y="16444"/>
                  </a:lnTo>
                  <a:lnTo>
                    <a:pt x="13609" y="16484"/>
                  </a:lnTo>
                  <a:lnTo>
                    <a:pt x="13620" y="16515"/>
                  </a:lnTo>
                  <a:lnTo>
                    <a:pt x="13653" y="16555"/>
                  </a:lnTo>
                  <a:lnTo>
                    <a:pt x="13707" y="16606"/>
                  </a:lnTo>
                  <a:lnTo>
                    <a:pt x="13745" y="16637"/>
                  </a:lnTo>
                  <a:lnTo>
                    <a:pt x="13773" y="16677"/>
                  </a:lnTo>
                  <a:lnTo>
                    <a:pt x="13800" y="16708"/>
                  </a:lnTo>
                  <a:lnTo>
                    <a:pt x="13811" y="16728"/>
                  </a:lnTo>
                  <a:lnTo>
                    <a:pt x="13822" y="16759"/>
                  </a:lnTo>
                  <a:lnTo>
                    <a:pt x="13833" y="16799"/>
                  </a:lnTo>
                  <a:lnTo>
                    <a:pt x="13855" y="16922"/>
                  </a:lnTo>
                  <a:lnTo>
                    <a:pt x="13855" y="16993"/>
                  </a:lnTo>
                  <a:lnTo>
                    <a:pt x="13844" y="17135"/>
                  </a:lnTo>
                  <a:lnTo>
                    <a:pt x="13827" y="17196"/>
                  </a:lnTo>
                  <a:lnTo>
                    <a:pt x="13811" y="17247"/>
                  </a:lnTo>
                  <a:lnTo>
                    <a:pt x="13800" y="17267"/>
                  </a:lnTo>
                  <a:lnTo>
                    <a:pt x="13784" y="17288"/>
                  </a:lnTo>
                  <a:lnTo>
                    <a:pt x="13756" y="17318"/>
                  </a:lnTo>
                  <a:lnTo>
                    <a:pt x="13718" y="17338"/>
                  </a:lnTo>
                  <a:lnTo>
                    <a:pt x="13680" y="17338"/>
                  </a:lnTo>
                  <a:close/>
                  <a:moveTo>
                    <a:pt x="13150" y="16067"/>
                  </a:moveTo>
                  <a:lnTo>
                    <a:pt x="13172" y="16047"/>
                  </a:lnTo>
                  <a:lnTo>
                    <a:pt x="13193" y="16037"/>
                  </a:lnTo>
                  <a:lnTo>
                    <a:pt x="13221" y="16027"/>
                  </a:lnTo>
                  <a:lnTo>
                    <a:pt x="13254" y="16016"/>
                  </a:lnTo>
                  <a:lnTo>
                    <a:pt x="13281" y="16027"/>
                  </a:lnTo>
                  <a:lnTo>
                    <a:pt x="13314" y="16037"/>
                  </a:lnTo>
                  <a:lnTo>
                    <a:pt x="13336" y="16057"/>
                  </a:lnTo>
                  <a:lnTo>
                    <a:pt x="13368" y="16118"/>
                  </a:lnTo>
                  <a:lnTo>
                    <a:pt x="13390" y="16200"/>
                  </a:lnTo>
                  <a:lnTo>
                    <a:pt x="13396" y="16240"/>
                  </a:lnTo>
                  <a:lnTo>
                    <a:pt x="13396" y="16281"/>
                  </a:lnTo>
                  <a:lnTo>
                    <a:pt x="13401" y="16372"/>
                  </a:lnTo>
                  <a:lnTo>
                    <a:pt x="13401" y="17308"/>
                  </a:lnTo>
                  <a:lnTo>
                    <a:pt x="13330" y="17308"/>
                  </a:lnTo>
                  <a:lnTo>
                    <a:pt x="13330" y="16261"/>
                  </a:lnTo>
                  <a:lnTo>
                    <a:pt x="13325" y="16220"/>
                  </a:lnTo>
                  <a:lnTo>
                    <a:pt x="13319" y="16189"/>
                  </a:lnTo>
                  <a:lnTo>
                    <a:pt x="13308" y="16169"/>
                  </a:lnTo>
                  <a:lnTo>
                    <a:pt x="13292" y="16149"/>
                  </a:lnTo>
                  <a:lnTo>
                    <a:pt x="13259" y="16128"/>
                  </a:lnTo>
                  <a:lnTo>
                    <a:pt x="13221" y="16128"/>
                  </a:lnTo>
                  <a:lnTo>
                    <a:pt x="13199" y="16138"/>
                  </a:lnTo>
                  <a:lnTo>
                    <a:pt x="13182" y="16138"/>
                  </a:lnTo>
                  <a:lnTo>
                    <a:pt x="13166" y="16159"/>
                  </a:lnTo>
                  <a:lnTo>
                    <a:pt x="13133" y="16189"/>
                  </a:lnTo>
                  <a:lnTo>
                    <a:pt x="13106" y="16230"/>
                  </a:lnTo>
                  <a:lnTo>
                    <a:pt x="13106" y="17308"/>
                  </a:lnTo>
                  <a:lnTo>
                    <a:pt x="13035" y="17308"/>
                  </a:lnTo>
                  <a:lnTo>
                    <a:pt x="13035" y="16047"/>
                  </a:lnTo>
                  <a:lnTo>
                    <a:pt x="13068" y="16047"/>
                  </a:lnTo>
                  <a:lnTo>
                    <a:pt x="13101" y="16179"/>
                  </a:lnTo>
                  <a:lnTo>
                    <a:pt x="13150" y="16067"/>
                  </a:lnTo>
                  <a:close/>
                  <a:moveTo>
                    <a:pt x="12691" y="17338"/>
                  </a:moveTo>
                  <a:lnTo>
                    <a:pt x="12663" y="17338"/>
                  </a:lnTo>
                  <a:lnTo>
                    <a:pt x="12641" y="17328"/>
                  </a:lnTo>
                  <a:lnTo>
                    <a:pt x="12625" y="17318"/>
                  </a:lnTo>
                  <a:lnTo>
                    <a:pt x="12603" y="17298"/>
                  </a:lnTo>
                  <a:lnTo>
                    <a:pt x="12587" y="17277"/>
                  </a:lnTo>
                  <a:lnTo>
                    <a:pt x="12565" y="17247"/>
                  </a:lnTo>
                  <a:lnTo>
                    <a:pt x="12548" y="17216"/>
                  </a:lnTo>
                  <a:lnTo>
                    <a:pt x="12521" y="17135"/>
                  </a:lnTo>
                  <a:lnTo>
                    <a:pt x="12510" y="17094"/>
                  </a:lnTo>
                  <a:lnTo>
                    <a:pt x="12505" y="17033"/>
                  </a:lnTo>
                  <a:lnTo>
                    <a:pt x="12494" y="16983"/>
                  </a:lnTo>
                  <a:lnTo>
                    <a:pt x="12488" y="16911"/>
                  </a:lnTo>
                  <a:lnTo>
                    <a:pt x="12483" y="16881"/>
                  </a:lnTo>
                  <a:lnTo>
                    <a:pt x="12483" y="16840"/>
                  </a:lnTo>
                  <a:lnTo>
                    <a:pt x="12477" y="16759"/>
                  </a:lnTo>
                  <a:lnTo>
                    <a:pt x="12477" y="16596"/>
                  </a:lnTo>
                  <a:lnTo>
                    <a:pt x="12483" y="16515"/>
                  </a:lnTo>
                  <a:lnTo>
                    <a:pt x="12488" y="16444"/>
                  </a:lnTo>
                  <a:lnTo>
                    <a:pt x="12494" y="16383"/>
                  </a:lnTo>
                  <a:lnTo>
                    <a:pt x="12516" y="16261"/>
                  </a:lnTo>
                  <a:lnTo>
                    <a:pt x="12538" y="16179"/>
                  </a:lnTo>
                  <a:lnTo>
                    <a:pt x="12554" y="16138"/>
                  </a:lnTo>
                  <a:lnTo>
                    <a:pt x="12587" y="16077"/>
                  </a:lnTo>
                  <a:lnTo>
                    <a:pt x="12603" y="16057"/>
                  </a:lnTo>
                  <a:lnTo>
                    <a:pt x="12625" y="16037"/>
                  </a:lnTo>
                  <a:lnTo>
                    <a:pt x="12647" y="16027"/>
                  </a:lnTo>
                  <a:lnTo>
                    <a:pt x="12669" y="16027"/>
                  </a:lnTo>
                  <a:lnTo>
                    <a:pt x="12691" y="16016"/>
                  </a:lnTo>
                  <a:lnTo>
                    <a:pt x="12712" y="16027"/>
                  </a:lnTo>
                  <a:lnTo>
                    <a:pt x="12734" y="16027"/>
                  </a:lnTo>
                  <a:lnTo>
                    <a:pt x="12756" y="16037"/>
                  </a:lnTo>
                  <a:lnTo>
                    <a:pt x="12789" y="16077"/>
                  </a:lnTo>
                  <a:lnTo>
                    <a:pt x="12811" y="16108"/>
                  </a:lnTo>
                  <a:lnTo>
                    <a:pt x="12822" y="16138"/>
                  </a:lnTo>
                  <a:lnTo>
                    <a:pt x="12838" y="16169"/>
                  </a:lnTo>
                  <a:lnTo>
                    <a:pt x="12849" y="16220"/>
                  </a:lnTo>
                  <a:lnTo>
                    <a:pt x="12865" y="16261"/>
                  </a:lnTo>
                  <a:lnTo>
                    <a:pt x="12871" y="16311"/>
                  </a:lnTo>
                  <a:lnTo>
                    <a:pt x="12882" y="16372"/>
                  </a:lnTo>
                  <a:lnTo>
                    <a:pt x="12887" y="16444"/>
                  </a:lnTo>
                  <a:lnTo>
                    <a:pt x="12893" y="16474"/>
                  </a:lnTo>
                  <a:lnTo>
                    <a:pt x="12893" y="16515"/>
                  </a:lnTo>
                  <a:lnTo>
                    <a:pt x="12898" y="16586"/>
                  </a:lnTo>
                  <a:lnTo>
                    <a:pt x="12898" y="16759"/>
                  </a:lnTo>
                  <a:lnTo>
                    <a:pt x="12893" y="16840"/>
                  </a:lnTo>
                  <a:lnTo>
                    <a:pt x="12887" y="16911"/>
                  </a:lnTo>
                  <a:lnTo>
                    <a:pt x="12876" y="17033"/>
                  </a:lnTo>
                  <a:lnTo>
                    <a:pt x="12865" y="17094"/>
                  </a:lnTo>
                  <a:lnTo>
                    <a:pt x="12855" y="17135"/>
                  </a:lnTo>
                  <a:lnTo>
                    <a:pt x="12838" y="17176"/>
                  </a:lnTo>
                  <a:lnTo>
                    <a:pt x="12827" y="17216"/>
                  </a:lnTo>
                  <a:lnTo>
                    <a:pt x="12794" y="17277"/>
                  </a:lnTo>
                  <a:lnTo>
                    <a:pt x="12773" y="17298"/>
                  </a:lnTo>
                  <a:lnTo>
                    <a:pt x="12756" y="17318"/>
                  </a:lnTo>
                  <a:lnTo>
                    <a:pt x="12712" y="17338"/>
                  </a:lnTo>
                  <a:lnTo>
                    <a:pt x="12691" y="17338"/>
                  </a:lnTo>
                  <a:close/>
                  <a:moveTo>
                    <a:pt x="12691" y="17237"/>
                  </a:moveTo>
                  <a:lnTo>
                    <a:pt x="12718" y="17227"/>
                  </a:lnTo>
                  <a:lnTo>
                    <a:pt x="12745" y="17206"/>
                  </a:lnTo>
                  <a:lnTo>
                    <a:pt x="12756" y="17196"/>
                  </a:lnTo>
                  <a:lnTo>
                    <a:pt x="12767" y="17176"/>
                  </a:lnTo>
                  <a:lnTo>
                    <a:pt x="12789" y="17125"/>
                  </a:lnTo>
                  <a:lnTo>
                    <a:pt x="12800" y="17094"/>
                  </a:lnTo>
                  <a:lnTo>
                    <a:pt x="12805" y="17064"/>
                  </a:lnTo>
                  <a:lnTo>
                    <a:pt x="12816" y="16983"/>
                  </a:lnTo>
                  <a:lnTo>
                    <a:pt x="12822" y="16881"/>
                  </a:lnTo>
                  <a:lnTo>
                    <a:pt x="12827" y="16759"/>
                  </a:lnTo>
                  <a:lnTo>
                    <a:pt x="12827" y="16474"/>
                  </a:lnTo>
                  <a:lnTo>
                    <a:pt x="12816" y="16372"/>
                  </a:lnTo>
                  <a:lnTo>
                    <a:pt x="12805" y="16291"/>
                  </a:lnTo>
                  <a:lnTo>
                    <a:pt x="12800" y="16261"/>
                  </a:lnTo>
                  <a:lnTo>
                    <a:pt x="12789" y="16230"/>
                  </a:lnTo>
                  <a:lnTo>
                    <a:pt x="12784" y="16200"/>
                  </a:lnTo>
                  <a:lnTo>
                    <a:pt x="12762" y="16159"/>
                  </a:lnTo>
                  <a:lnTo>
                    <a:pt x="12745" y="16149"/>
                  </a:lnTo>
                  <a:lnTo>
                    <a:pt x="12734" y="16138"/>
                  </a:lnTo>
                  <a:lnTo>
                    <a:pt x="12718" y="16128"/>
                  </a:lnTo>
                  <a:lnTo>
                    <a:pt x="12658" y="16128"/>
                  </a:lnTo>
                  <a:lnTo>
                    <a:pt x="12630" y="16149"/>
                  </a:lnTo>
                  <a:lnTo>
                    <a:pt x="12620" y="16159"/>
                  </a:lnTo>
                  <a:lnTo>
                    <a:pt x="12609" y="16179"/>
                  </a:lnTo>
                  <a:lnTo>
                    <a:pt x="12587" y="16230"/>
                  </a:lnTo>
                  <a:lnTo>
                    <a:pt x="12570" y="16291"/>
                  </a:lnTo>
                  <a:lnTo>
                    <a:pt x="12559" y="16372"/>
                  </a:lnTo>
                  <a:lnTo>
                    <a:pt x="12548" y="16474"/>
                  </a:lnTo>
                  <a:lnTo>
                    <a:pt x="12548" y="16881"/>
                  </a:lnTo>
                  <a:lnTo>
                    <a:pt x="12559" y="16983"/>
                  </a:lnTo>
                  <a:lnTo>
                    <a:pt x="12570" y="17064"/>
                  </a:lnTo>
                  <a:lnTo>
                    <a:pt x="12576" y="17094"/>
                  </a:lnTo>
                  <a:lnTo>
                    <a:pt x="12587" y="17125"/>
                  </a:lnTo>
                  <a:lnTo>
                    <a:pt x="12609" y="17176"/>
                  </a:lnTo>
                  <a:lnTo>
                    <a:pt x="12620" y="17196"/>
                  </a:lnTo>
                  <a:lnTo>
                    <a:pt x="12630" y="17206"/>
                  </a:lnTo>
                  <a:lnTo>
                    <a:pt x="12647" y="17216"/>
                  </a:lnTo>
                  <a:lnTo>
                    <a:pt x="12658" y="17227"/>
                  </a:lnTo>
                  <a:lnTo>
                    <a:pt x="12674" y="17237"/>
                  </a:lnTo>
                  <a:lnTo>
                    <a:pt x="12691" y="17237"/>
                  </a:lnTo>
                  <a:close/>
                  <a:moveTo>
                    <a:pt x="12237" y="17338"/>
                  </a:moveTo>
                  <a:lnTo>
                    <a:pt x="12199" y="17338"/>
                  </a:lnTo>
                  <a:lnTo>
                    <a:pt x="12171" y="17328"/>
                  </a:lnTo>
                  <a:lnTo>
                    <a:pt x="12139" y="17308"/>
                  </a:lnTo>
                  <a:lnTo>
                    <a:pt x="12117" y="17277"/>
                  </a:lnTo>
                  <a:lnTo>
                    <a:pt x="12089" y="17247"/>
                  </a:lnTo>
                  <a:lnTo>
                    <a:pt x="12051" y="17176"/>
                  </a:lnTo>
                  <a:lnTo>
                    <a:pt x="12035" y="17125"/>
                  </a:lnTo>
                  <a:lnTo>
                    <a:pt x="12024" y="17064"/>
                  </a:lnTo>
                  <a:lnTo>
                    <a:pt x="12007" y="17003"/>
                  </a:lnTo>
                  <a:lnTo>
                    <a:pt x="12002" y="16932"/>
                  </a:lnTo>
                  <a:lnTo>
                    <a:pt x="11991" y="16861"/>
                  </a:lnTo>
                  <a:lnTo>
                    <a:pt x="11980" y="16698"/>
                  </a:lnTo>
                  <a:lnTo>
                    <a:pt x="11980" y="16423"/>
                  </a:lnTo>
                  <a:lnTo>
                    <a:pt x="11986" y="16332"/>
                  </a:lnTo>
                  <a:lnTo>
                    <a:pt x="11986" y="16250"/>
                  </a:lnTo>
                  <a:lnTo>
                    <a:pt x="11996" y="16169"/>
                  </a:lnTo>
                  <a:lnTo>
                    <a:pt x="12002" y="16098"/>
                  </a:lnTo>
                  <a:lnTo>
                    <a:pt x="12013" y="16027"/>
                  </a:lnTo>
                  <a:lnTo>
                    <a:pt x="12024" y="15966"/>
                  </a:lnTo>
                  <a:lnTo>
                    <a:pt x="12057" y="15864"/>
                  </a:lnTo>
                  <a:lnTo>
                    <a:pt x="12073" y="15823"/>
                  </a:lnTo>
                  <a:lnTo>
                    <a:pt x="12095" y="15783"/>
                  </a:lnTo>
                  <a:lnTo>
                    <a:pt x="12117" y="15752"/>
                  </a:lnTo>
                  <a:lnTo>
                    <a:pt x="12171" y="15711"/>
                  </a:lnTo>
                  <a:lnTo>
                    <a:pt x="12199" y="15701"/>
                  </a:lnTo>
                  <a:lnTo>
                    <a:pt x="12281" y="15701"/>
                  </a:lnTo>
                  <a:lnTo>
                    <a:pt x="12324" y="15722"/>
                  </a:lnTo>
                  <a:lnTo>
                    <a:pt x="12357" y="15742"/>
                  </a:lnTo>
                  <a:lnTo>
                    <a:pt x="12395" y="15772"/>
                  </a:lnTo>
                  <a:lnTo>
                    <a:pt x="12385" y="15884"/>
                  </a:lnTo>
                  <a:lnTo>
                    <a:pt x="12308" y="15833"/>
                  </a:lnTo>
                  <a:lnTo>
                    <a:pt x="12275" y="15813"/>
                  </a:lnTo>
                  <a:lnTo>
                    <a:pt x="12193" y="15813"/>
                  </a:lnTo>
                  <a:lnTo>
                    <a:pt x="12160" y="15833"/>
                  </a:lnTo>
                  <a:lnTo>
                    <a:pt x="12150" y="15854"/>
                  </a:lnTo>
                  <a:lnTo>
                    <a:pt x="12133" y="15874"/>
                  </a:lnTo>
                  <a:lnTo>
                    <a:pt x="12117" y="15905"/>
                  </a:lnTo>
                  <a:lnTo>
                    <a:pt x="12106" y="15935"/>
                  </a:lnTo>
                  <a:lnTo>
                    <a:pt x="12084" y="16016"/>
                  </a:lnTo>
                  <a:lnTo>
                    <a:pt x="12078" y="16067"/>
                  </a:lnTo>
                  <a:lnTo>
                    <a:pt x="12068" y="16118"/>
                  </a:lnTo>
                  <a:lnTo>
                    <a:pt x="12057" y="16250"/>
                  </a:lnTo>
                  <a:lnTo>
                    <a:pt x="12057" y="16769"/>
                  </a:lnTo>
                  <a:lnTo>
                    <a:pt x="12068" y="16901"/>
                  </a:lnTo>
                  <a:lnTo>
                    <a:pt x="12084" y="17013"/>
                  </a:lnTo>
                  <a:lnTo>
                    <a:pt x="12095" y="17064"/>
                  </a:lnTo>
                  <a:lnTo>
                    <a:pt x="12100" y="17105"/>
                  </a:lnTo>
                  <a:lnTo>
                    <a:pt x="12144" y="17186"/>
                  </a:lnTo>
                  <a:lnTo>
                    <a:pt x="12160" y="17196"/>
                  </a:lnTo>
                  <a:lnTo>
                    <a:pt x="12177" y="17216"/>
                  </a:lnTo>
                  <a:lnTo>
                    <a:pt x="12193" y="17227"/>
                  </a:lnTo>
                  <a:lnTo>
                    <a:pt x="12281" y="17227"/>
                  </a:lnTo>
                  <a:lnTo>
                    <a:pt x="12297" y="17216"/>
                  </a:lnTo>
                  <a:lnTo>
                    <a:pt x="12319" y="17206"/>
                  </a:lnTo>
                  <a:lnTo>
                    <a:pt x="12352" y="17186"/>
                  </a:lnTo>
                  <a:lnTo>
                    <a:pt x="12385" y="17155"/>
                  </a:lnTo>
                  <a:lnTo>
                    <a:pt x="12406" y="17247"/>
                  </a:lnTo>
                  <a:lnTo>
                    <a:pt x="12368" y="17288"/>
                  </a:lnTo>
                  <a:lnTo>
                    <a:pt x="12330" y="17318"/>
                  </a:lnTo>
                  <a:lnTo>
                    <a:pt x="12286" y="17328"/>
                  </a:lnTo>
                  <a:lnTo>
                    <a:pt x="12259" y="17338"/>
                  </a:lnTo>
                  <a:lnTo>
                    <a:pt x="12237" y="17338"/>
                  </a:lnTo>
                  <a:close/>
                  <a:moveTo>
                    <a:pt x="16549" y="13138"/>
                  </a:moveTo>
                  <a:lnTo>
                    <a:pt x="16593" y="13098"/>
                  </a:lnTo>
                  <a:lnTo>
                    <a:pt x="16626" y="13088"/>
                  </a:lnTo>
                  <a:lnTo>
                    <a:pt x="16686" y="13088"/>
                  </a:lnTo>
                  <a:lnTo>
                    <a:pt x="16713" y="13098"/>
                  </a:lnTo>
                  <a:lnTo>
                    <a:pt x="16724" y="13108"/>
                  </a:lnTo>
                  <a:lnTo>
                    <a:pt x="16741" y="13128"/>
                  </a:lnTo>
                  <a:lnTo>
                    <a:pt x="16752" y="13138"/>
                  </a:lnTo>
                  <a:lnTo>
                    <a:pt x="16762" y="13159"/>
                  </a:lnTo>
                  <a:lnTo>
                    <a:pt x="16768" y="13179"/>
                  </a:lnTo>
                  <a:lnTo>
                    <a:pt x="16779" y="13210"/>
                  </a:lnTo>
                  <a:lnTo>
                    <a:pt x="16795" y="13301"/>
                  </a:lnTo>
                  <a:lnTo>
                    <a:pt x="16801" y="13342"/>
                  </a:lnTo>
                  <a:lnTo>
                    <a:pt x="16801" y="14379"/>
                  </a:lnTo>
                  <a:lnTo>
                    <a:pt x="16735" y="14379"/>
                  </a:lnTo>
                  <a:lnTo>
                    <a:pt x="16735" y="13383"/>
                  </a:lnTo>
                  <a:lnTo>
                    <a:pt x="16730" y="13332"/>
                  </a:lnTo>
                  <a:lnTo>
                    <a:pt x="16730" y="13291"/>
                  </a:lnTo>
                  <a:lnTo>
                    <a:pt x="16719" y="13261"/>
                  </a:lnTo>
                  <a:lnTo>
                    <a:pt x="16713" y="13240"/>
                  </a:lnTo>
                  <a:lnTo>
                    <a:pt x="16708" y="13230"/>
                  </a:lnTo>
                  <a:lnTo>
                    <a:pt x="16697" y="13220"/>
                  </a:lnTo>
                  <a:lnTo>
                    <a:pt x="16680" y="13200"/>
                  </a:lnTo>
                  <a:lnTo>
                    <a:pt x="16664" y="13200"/>
                  </a:lnTo>
                  <a:lnTo>
                    <a:pt x="16642" y="13189"/>
                  </a:lnTo>
                  <a:lnTo>
                    <a:pt x="16620" y="13200"/>
                  </a:lnTo>
                  <a:lnTo>
                    <a:pt x="16604" y="13200"/>
                  </a:lnTo>
                  <a:lnTo>
                    <a:pt x="16582" y="13210"/>
                  </a:lnTo>
                  <a:lnTo>
                    <a:pt x="16566" y="13220"/>
                  </a:lnTo>
                  <a:lnTo>
                    <a:pt x="16538" y="13250"/>
                  </a:lnTo>
                  <a:lnTo>
                    <a:pt x="16506" y="13291"/>
                  </a:lnTo>
                  <a:lnTo>
                    <a:pt x="16506" y="14379"/>
                  </a:lnTo>
                  <a:lnTo>
                    <a:pt x="16435" y="14379"/>
                  </a:lnTo>
                  <a:lnTo>
                    <a:pt x="16435" y="13108"/>
                  </a:lnTo>
                  <a:lnTo>
                    <a:pt x="16467" y="13108"/>
                  </a:lnTo>
                  <a:lnTo>
                    <a:pt x="16500" y="13240"/>
                  </a:lnTo>
                  <a:lnTo>
                    <a:pt x="16549" y="13138"/>
                  </a:lnTo>
                  <a:close/>
                  <a:moveTo>
                    <a:pt x="16227" y="12854"/>
                  </a:moveTo>
                  <a:lnTo>
                    <a:pt x="16210" y="12844"/>
                  </a:lnTo>
                  <a:lnTo>
                    <a:pt x="16194" y="12823"/>
                  </a:lnTo>
                  <a:lnTo>
                    <a:pt x="16183" y="12793"/>
                  </a:lnTo>
                  <a:lnTo>
                    <a:pt x="16178" y="12772"/>
                  </a:lnTo>
                  <a:lnTo>
                    <a:pt x="16178" y="12752"/>
                  </a:lnTo>
                  <a:lnTo>
                    <a:pt x="16183" y="12722"/>
                  </a:lnTo>
                  <a:lnTo>
                    <a:pt x="16194" y="12681"/>
                  </a:lnTo>
                  <a:lnTo>
                    <a:pt x="16210" y="12661"/>
                  </a:lnTo>
                  <a:lnTo>
                    <a:pt x="16249" y="12661"/>
                  </a:lnTo>
                  <a:lnTo>
                    <a:pt x="16265" y="12681"/>
                  </a:lnTo>
                  <a:lnTo>
                    <a:pt x="16276" y="12722"/>
                  </a:lnTo>
                  <a:lnTo>
                    <a:pt x="16281" y="12752"/>
                  </a:lnTo>
                  <a:lnTo>
                    <a:pt x="16276" y="12793"/>
                  </a:lnTo>
                  <a:lnTo>
                    <a:pt x="16265" y="12823"/>
                  </a:lnTo>
                  <a:lnTo>
                    <a:pt x="16249" y="12844"/>
                  </a:lnTo>
                  <a:lnTo>
                    <a:pt x="16227" y="12854"/>
                  </a:lnTo>
                  <a:close/>
                  <a:moveTo>
                    <a:pt x="16194" y="13108"/>
                  </a:moveTo>
                  <a:lnTo>
                    <a:pt x="16265" y="13108"/>
                  </a:lnTo>
                  <a:lnTo>
                    <a:pt x="16265" y="14379"/>
                  </a:lnTo>
                  <a:lnTo>
                    <a:pt x="16194" y="14379"/>
                  </a:lnTo>
                  <a:lnTo>
                    <a:pt x="16194" y="13108"/>
                  </a:lnTo>
                  <a:close/>
                  <a:moveTo>
                    <a:pt x="15642" y="14410"/>
                  </a:moveTo>
                  <a:lnTo>
                    <a:pt x="15593" y="14399"/>
                  </a:lnTo>
                  <a:lnTo>
                    <a:pt x="15571" y="14399"/>
                  </a:lnTo>
                  <a:lnTo>
                    <a:pt x="15549" y="14389"/>
                  </a:lnTo>
                  <a:lnTo>
                    <a:pt x="15516" y="14359"/>
                  </a:lnTo>
                  <a:lnTo>
                    <a:pt x="15489" y="14338"/>
                  </a:lnTo>
                  <a:lnTo>
                    <a:pt x="15500" y="14247"/>
                  </a:lnTo>
                  <a:lnTo>
                    <a:pt x="15582" y="14298"/>
                  </a:lnTo>
                  <a:lnTo>
                    <a:pt x="15598" y="14298"/>
                  </a:lnTo>
                  <a:lnTo>
                    <a:pt x="15642" y="14308"/>
                  </a:lnTo>
                  <a:lnTo>
                    <a:pt x="15686" y="14288"/>
                  </a:lnTo>
                  <a:lnTo>
                    <a:pt x="15702" y="14277"/>
                  </a:lnTo>
                  <a:lnTo>
                    <a:pt x="15719" y="14257"/>
                  </a:lnTo>
                  <a:lnTo>
                    <a:pt x="15729" y="14237"/>
                  </a:lnTo>
                  <a:lnTo>
                    <a:pt x="15735" y="14216"/>
                  </a:lnTo>
                  <a:lnTo>
                    <a:pt x="15740" y="14176"/>
                  </a:lnTo>
                  <a:lnTo>
                    <a:pt x="15751" y="14125"/>
                  </a:lnTo>
                  <a:lnTo>
                    <a:pt x="15751" y="14003"/>
                  </a:lnTo>
                  <a:lnTo>
                    <a:pt x="15746" y="13952"/>
                  </a:lnTo>
                  <a:lnTo>
                    <a:pt x="15740" y="13922"/>
                  </a:lnTo>
                  <a:lnTo>
                    <a:pt x="15729" y="13881"/>
                  </a:lnTo>
                  <a:lnTo>
                    <a:pt x="15713" y="13850"/>
                  </a:lnTo>
                  <a:lnTo>
                    <a:pt x="15593" y="13738"/>
                  </a:lnTo>
                  <a:lnTo>
                    <a:pt x="15565" y="13708"/>
                  </a:lnTo>
                  <a:lnTo>
                    <a:pt x="15544" y="13677"/>
                  </a:lnTo>
                  <a:lnTo>
                    <a:pt x="15538" y="13657"/>
                  </a:lnTo>
                  <a:lnTo>
                    <a:pt x="15527" y="13637"/>
                  </a:lnTo>
                  <a:lnTo>
                    <a:pt x="15511" y="13596"/>
                  </a:lnTo>
                  <a:lnTo>
                    <a:pt x="15500" y="13545"/>
                  </a:lnTo>
                  <a:lnTo>
                    <a:pt x="15494" y="13484"/>
                  </a:lnTo>
                  <a:lnTo>
                    <a:pt x="15489" y="13413"/>
                  </a:lnTo>
                  <a:lnTo>
                    <a:pt x="15494" y="13342"/>
                  </a:lnTo>
                  <a:lnTo>
                    <a:pt x="15500" y="13301"/>
                  </a:lnTo>
                  <a:lnTo>
                    <a:pt x="15516" y="13210"/>
                  </a:lnTo>
                  <a:lnTo>
                    <a:pt x="15560" y="13128"/>
                  </a:lnTo>
                  <a:lnTo>
                    <a:pt x="15587" y="13108"/>
                  </a:lnTo>
                  <a:lnTo>
                    <a:pt x="15604" y="13098"/>
                  </a:lnTo>
                  <a:lnTo>
                    <a:pt x="15620" y="13098"/>
                  </a:lnTo>
                  <a:lnTo>
                    <a:pt x="15658" y="13088"/>
                  </a:lnTo>
                  <a:lnTo>
                    <a:pt x="15697" y="13088"/>
                  </a:lnTo>
                  <a:lnTo>
                    <a:pt x="15735" y="13108"/>
                  </a:lnTo>
                  <a:lnTo>
                    <a:pt x="15768" y="13128"/>
                  </a:lnTo>
                  <a:lnTo>
                    <a:pt x="15795" y="13149"/>
                  </a:lnTo>
                  <a:lnTo>
                    <a:pt x="15784" y="13240"/>
                  </a:lnTo>
                  <a:lnTo>
                    <a:pt x="15757" y="13230"/>
                  </a:lnTo>
                  <a:lnTo>
                    <a:pt x="15729" y="13210"/>
                  </a:lnTo>
                  <a:lnTo>
                    <a:pt x="15697" y="13200"/>
                  </a:lnTo>
                  <a:lnTo>
                    <a:pt x="15637" y="13200"/>
                  </a:lnTo>
                  <a:lnTo>
                    <a:pt x="15615" y="13210"/>
                  </a:lnTo>
                  <a:lnTo>
                    <a:pt x="15598" y="13220"/>
                  </a:lnTo>
                  <a:lnTo>
                    <a:pt x="15582" y="13240"/>
                  </a:lnTo>
                  <a:lnTo>
                    <a:pt x="15576" y="13250"/>
                  </a:lnTo>
                  <a:lnTo>
                    <a:pt x="15571" y="13271"/>
                  </a:lnTo>
                  <a:lnTo>
                    <a:pt x="15565" y="13301"/>
                  </a:lnTo>
                  <a:lnTo>
                    <a:pt x="15560" y="13352"/>
                  </a:lnTo>
                  <a:lnTo>
                    <a:pt x="15560" y="13464"/>
                  </a:lnTo>
                  <a:lnTo>
                    <a:pt x="15565" y="13515"/>
                  </a:lnTo>
                  <a:lnTo>
                    <a:pt x="15565" y="13535"/>
                  </a:lnTo>
                  <a:lnTo>
                    <a:pt x="15571" y="13545"/>
                  </a:lnTo>
                  <a:lnTo>
                    <a:pt x="15582" y="13576"/>
                  </a:lnTo>
                  <a:lnTo>
                    <a:pt x="15598" y="13606"/>
                  </a:lnTo>
                  <a:lnTo>
                    <a:pt x="15615" y="13627"/>
                  </a:lnTo>
                  <a:lnTo>
                    <a:pt x="15669" y="13667"/>
                  </a:lnTo>
                  <a:lnTo>
                    <a:pt x="15708" y="13708"/>
                  </a:lnTo>
                  <a:lnTo>
                    <a:pt x="15735" y="13738"/>
                  </a:lnTo>
                  <a:lnTo>
                    <a:pt x="15762" y="13779"/>
                  </a:lnTo>
                  <a:lnTo>
                    <a:pt x="15784" y="13820"/>
                  </a:lnTo>
                  <a:lnTo>
                    <a:pt x="15801" y="13871"/>
                  </a:lnTo>
                  <a:lnTo>
                    <a:pt x="15811" y="13922"/>
                  </a:lnTo>
                  <a:lnTo>
                    <a:pt x="15817" y="13983"/>
                  </a:lnTo>
                  <a:lnTo>
                    <a:pt x="15817" y="14135"/>
                  </a:lnTo>
                  <a:lnTo>
                    <a:pt x="15806" y="14206"/>
                  </a:lnTo>
                  <a:lnTo>
                    <a:pt x="15795" y="14267"/>
                  </a:lnTo>
                  <a:lnTo>
                    <a:pt x="15773" y="14318"/>
                  </a:lnTo>
                  <a:lnTo>
                    <a:pt x="15762" y="14338"/>
                  </a:lnTo>
                  <a:lnTo>
                    <a:pt x="15746" y="14359"/>
                  </a:lnTo>
                  <a:lnTo>
                    <a:pt x="15719" y="14389"/>
                  </a:lnTo>
                  <a:lnTo>
                    <a:pt x="15680" y="14399"/>
                  </a:lnTo>
                  <a:lnTo>
                    <a:pt x="15664" y="14410"/>
                  </a:lnTo>
                  <a:lnTo>
                    <a:pt x="15642" y="14410"/>
                  </a:lnTo>
                  <a:close/>
                  <a:moveTo>
                    <a:pt x="15074" y="13820"/>
                  </a:moveTo>
                  <a:lnTo>
                    <a:pt x="15074" y="13942"/>
                  </a:lnTo>
                  <a:lnTo>
                    <a:pt x="15079" y="14044"/>
                  </a:lnTo>
                  <a:lnTo>
                    <a:pt x="15090" y="14135"/>
                  </a:lnTo>
                  <a:lnTo>
                    <a:pt x="15101" y="14166"/>
                  </a:lnTo>
                  <a:lnTo>
                    <a:pt x="15106" y="14196"/>
                  </a:lnTo>
                  <a:lnTo>
                    <a:pt x="15139" y="14257"/>
                  </a:lnTo>
                  <a:lnTo>
                    <a:pt x="15156" y="14277"/>
                  </a:lnTo>
                  <a:lnTo>
                    <a:pt x="15183" y="14288"/>
                  </a:lnTo>
                  <a:lnTo>
                    <a:pt x="15205" y="14298"/>
                  </a:lnTo>
                  <a:lnTo>
                    <a:pt x="15221" y="14298"/>
                  </a:lnTo>
                  <a:lnTo>
                    <a:pt x="15259" y="14288"/>
                  </a:lnTo>
                  <a:lnTo>
                    <a:pt x="15276" y="14288"/>
                  </a:lnTo>
                  <a:lnTo>
                    <a:pt x="15292" y="14277"/>
                  </a:lnTo>
                  <a:lnTo>
                    <a:pt x="15325" y="14247"/>
                  </a:lnTo>
                  <a:lnTo>
                    <a:pt x="15363" y="14227"/>
                  </a:lnTo>
                  <a:lnTo>
                    <a:pt x="15380" y="14318"/>
                  </a:lnTo>
                  <a:lnTo>
                    <a:pt x="15347" y="14349"/>
                  </a:lnTo>
                  <a:lnTo>
                    <a:pt x="15309" y="14379"/>
                  </a:lnTo>
                  <a:lnTo>
                    <a:pt x="15265" y="14399"/>
                  </a:lnTo>
                  <a:lnTo>
                    <a:pt x="15194" y="14399"/>
                  </a:lnTo>
                  <a:lnTo>
                    <a:pt x="15167" y="14389"/>
                  </a:lnTo>
                  <a:lnTo>
                    <a:pt x="15123" y="14369"/>
                  </a:lnTo>
                  <a:lnTo>
                    <a:pt x="15101" y="14349"/>
                  </a:lnTo>
                  <a:lnTo>
                    <a:pt x="15068" y="14288"/>
                  </a:lnTo>
                  <a:lnTo>
                    <a:pt x="15057" y="14247"/>
                  </a:lnTo>
                  <a:lnTo>
                    <a:pt x="15041" y="14206"/>
                  </a:lnTo>
                  <a:lnTo>
                    <a:pt x="15030" y="14155"/>
                  </a:lnTo>
                  <a:lnTo>
                    <a:pt x="15024" y="14105"/>
                  </a:lnTo>
                  <a:lnTo>
                    <a:pt x="15013" y="14044"/>
                  </a:lnTo>
                  <a:lnTo>
                    <a:pt x="15008" y="13983"/>
                  </a:lnTo>
                  <a:lnTo>
                    <a:pt x="15003" y="13911"/>
                  </a:lnTo>
                  <a:lnTo>
                    <a:pt x="15003" y="13657"/>
                  </a:lnTo>
                  <a:lnTo>
                    <a:pt x="15008" y="13576"/>
                  </a:lnTo>
                  <a:lnTo>
                    <a:pt x="15019" y="13433"/>
                  </a:lnTo>
                  <a:lnTo>
                    <a:pt x="15024" y="13372"/>
                  </a:lnTo>
                  <a:lnTo>
                    <a:pt x="15046" y="13271"/>
                  </a:lnTo>
                  <a:lnTo>
                    <a:pt x="15057" y="13230"/>
                  </a:lnTo>
                  <a:lnTo>
                    <a:pt x="15106" y="13138"/>
                  </a:lnTo>
                  <a:lnTo>
                    <a:pt x="15123" y="13118"/>
                  </a:lnTo>
                  <a:lnTo>
                    <a:pt x="15188" y="13088"/>
                  </a:lnTo>
                  <a:lnTo>
                    <a:pt x="15232" y="13088"/>
                  </a:lnTo>
                  <a:lnTo>
                    <a:pt x="15276" y="13108"/>
                  </a:lnTo>
                  <a:lnTo>
                    <a:pt x="15292" y="13118"/>
                  </a:lnTo>
                  <a:lnTo>
                    <a:pt x="15309" y="13138"/>
                  </a:lnTo>
                  <a:lnTo>
                    <a:pt x="15341" y="13200"/>
                  </a:lnTo>
                  <a:lnTo>
                    <a:pt x="15352" y="13230"/>
                  </a:lnTo>
                  <a:lnTo>
                    <a:pt x="15374" y="13311"/>
                  </a:lnTo>
                  <a:lnTo>
                    <a:pt x="15385" y="13403"/>
                  </a:lnTo>
                  <a:lnTo>
                    <a:pt x="15391" y="13454"/>
                  </a:lnTo>
                  <a:lnTo>
                    <a:pt x="15396" y="13515"/>
                  </a:lnTo>
                  <a:lnTo>
                    <a:pt x="15396" y="13779"/>
                  </a:lnTo>
                  <a:lnTo>
                    <a:pt x="15074" y="13779"/>
                  </a:lnTo>
                  <a:lnTo>
                    <a:pt x="15074" y="13820"/>
                  </a:lnTo>
                  <a:close/>
                  <a:moveTo>
                    <a:pt x="15330" y="13677"/>
                  </a:moveTo>
                  <a:lnTo>
                    <a:pt x="15330" y="13596"/>
                  </a:lnTo>
                  <a:lnTo>
                    <a:pt x="15325" y="13494"/>
                  </a:lnTo>
                  <a:lnTo>
                    <a:pt x="15320" y="13413"/>
                  </a:lnTo>
                  <a:lnTo>
                    <a:pt x="15314" y="13342"/>
                  </a:lnTo>
                  <a:lnTo>
                    <a:pt x="15298" y="13281"/>
                  </a:lnTo>
                  <a:lnTo>
                    <a:pt x="15281" y="13240"/>
                  </a:lnTo>
                  <a:lnTo>
                    <a:pt x="15265" y="13220"/>
                  </a:lnTo>
                  <a:lnTo>
                    <a:pt x="15248" y="13210"/>
                  </a:lnTo>
                  <a:lnTo>
                    <a:pt x="15238" y="13200"/>
                  </a:lnTo>
                  <a:lnTo>
                    <a:pt x="15210" y="13189"/>
                  </a:lnTo>
                  <a:lnTo>
                    <a:pt x="15177" y="13200"/>
                  </a:lnTo>
                  <a:lnTo>
                    <a:pt x="15167" y="13200"/>
                  </a:lnTo>
                  <a:lnTo>
                    <a:pt x="15150" y="13210"/>
                  </a:lnTo>
                  <a:lnTo>
                    <a:pt x="15139" y="13220"/>
                  </a:lnTo>
                  <a:lnTo>
                    <a:pt x="15106" y="13281"/>
                  </a:lnTo>
                  <a:lnTo>
                    <a:pt x="15095" y="13342"/>
                  </a:lnTo>
                  <a:lnTo>
                    <a:pt x="15079" y="13423"/>
                  </a:lnTo>
                  <a:lnTo>
                    <a:pt x="15074" y="13525"/>
                  </a:lnTo>
                  <a:lnTo>
                    <a:pt x="15074" y="13677"/>
                  </a:lnTo>
                  <a:lnTo>
                    <a:pt x="15330" y="13677"/>
                  </a:lnTo>
                  <a:close/>
                  <a:moveTo>
                    <a:pt x="14778" y="14399"/>
                  </a:moveTo>
                  <a:lnTo>
                    <a:pt x="14757" y="14399"/>
                  </a:lnTo>
                  <a:lnTo>
                    <a:pt x="14691" y="14369"/>
                  </a:lnTo>
                  <a:lnTo>
                    <a:pt x="14675" y="14349"/>
                  </a:lnTo>
                  <a:lnTo>
                    <a:pt x="14642" y="14288"/>
                  </a:lnTo>
                  <a:lnTo>
                    <a:pt x="14625" y="14247"/>
                  </a:lnTo>
                  <a:lnTo>
                    <a:pt x="14604" y="14166"/>
                  </a:lnTo>
                  <a:lnTo>
                    <a:pt x="14598" y="14105"/>
                  </a:lnTo>
                  <a:lnTo>
                    <a:pt x="14587" y="14044"/>
                  </a:lnTo>
                  <a:lnTo>
                    <a:pt x="14582" y="13983"/>
                  </a:lnTo>
                  <a:lnTo>
                    <a:pt x="14576" y="13911"/>
                  </a:lnTo>
                  <a:lnTo>
                    <a:pt x="14576" y="13576"/>
                  </a:lnTo>
                  <a:lnTo>
                    <a:pt x="14587" y="13433"/>
                  </a:lnTo>
                  <a:lnTo>
                    <a:pt x="14593" y="13383"/>
                  </a:lnTo>
                  <a:lnTo>
                    <a:pt x="14604" y="13322"/>
                  </a:lnTo>
                  <a:lnTo>
                    <a:pt x="14614" y="13281"/>
                  </a:lnTo>
                  <a:lnTo>
                    <a:pt x="14625" y="13230"/>
                  </a:lnTo>
                  <a:lnTo>
                    <a:pt x="14642" y="13200"/>
                  </a:lnTo>
                  <a:lnTo>
                    <a:pt x="14653" y="13169"/>
                  </a:lnTo>
                  <a:lnTo>
                    <a:pt x="14675" y="13138"/>
                  </a:lnTo>
                  <a:lnTo>
                    <a:pt x="14691" y="13118"/>
                  </a:lnTo>
                  <a:lnTo>
                    <a:pt x="14735" y="13098"/>
                  </a:lnTo>
                  <a:lnTo>
                    <a:pt x="14784" y="13088"/>
                  </a:lnTo>
                  <a:lnTo>
                    <a:pt x="14822" y="13088"/>
                  </a:lnTo>
                  <a:lnTo>
                    <a:pt x="14904" y="13138"/>
                  </a:lnTo>
                  <a:lnTo>
                    <a:pt x="14915" y="13149"/>
                  </a:lnTo>
                  <a:lnTo>
                    <a:pt x="14904" y="13250"/>
                  </a:lnTo>
                  <a:lnTo>
                    <a:pt x="14844" y="13210"/>
                  </a:lnTo>
                  <a:lnTo>
                    <a:pt x="14817" y="13200"/>
                  </a:lnTo>
                  <a:lnTo>
                    <a:pt x="14784" y="13189"/>
                  </a:lnTo>
                  <a:lnTo>
                    <a:pt x="14751" y="13200"/>
                  </a:lnTo>
                  <a:lnTo>
                    <a:pt x="14724" y="13210"/>
                  </a:lnTo>
                  <a:lnTo>
                    <a:pt x="14696" y="13240"/>
                  </a:lnTo>
                  <a:lnTo>
                    <a:pt x="14680" y="13291"/>
                  </a:lnTo>
                  <a:lnTo>
                    <a:pt x="14664" y="13352"/>
                  </a:lnTo>
                  <a:lnTo>
                    <a:pt x="14653" y="13433"/>
                  </a:lnTo>
                  <a:lnTo>
                    <a:pt x="14647" y="13525"/>
                  </a:lnTo>
                  <a:lnTo>
                    <a:pt x="14642" y="13657"/>
                  </a:lnTo>
                  <a:lnTo>
                    <a:pt x="14642" y="13810"/>
                  </a:lnTo>
                  <a:lnTo>
                    <a:pt x="14647" y="13942"/>
                  </a:lnTo>
                  <a:lnTo>
                    <a:pt x="14653" y="14044"/>
                  </a:lnTo>
                  <a:lnTo>
                    <a:pt x="14664" y="14135"/>
                  </a:lnTo>
                  <a:lnTo>
                    <a:pt x="14675" y="14166"/>
                  </a:lnTo>
                  <a:lnTo>
                    <a:pt x="14680" y="14196"/>
                  </a:lnTo>
                  <a:lnTo>
                    <a:pt x="14691" y="14227"/>
                  </a:lnTo>
                  <a:lnTo>
                    <a:pt x="14702" y="14247"/>
                  </a:lnTo>
                  <a:lnTo>
                    <a:pt x="14713" y="14257"/>
                  </a:lnTo>
                  <a:lnTo>
                    <a:pt x="14724" y="14277"/>
                  </a:lnTo>
                  <a:lnTo>
                    <a:pt x="14740" y="14288"/>
                  </a:lnTo>
                  <a:lnTo>
                    <a:pt x="14751" y="14288"/>
                  </a:lnTo>
                  <a:lnTo>
                    <a:pt x="14784" y="14298"/>
                  </a:lnTo>
                  <a:lnTo>
                    <a:pt x="14817" y="14288"/>
                  </a:lnTo>
                  <a:lnTo>
                    <a:pt x="14844" y="14277"/>
                  </a:lnTo>
                  <a:lnTo>
                    <a:pt x="14904" y="14216"/>
                  </a:lnTo>
                  <a:lnTo>
                    <a:pt x="14921" y="14318"/>
                  </a:lnTo>
                  <a:lnTo>
                    <a:pt x="14893" y="14349"/>
                  </a:lnTo>
                  <a:lnTo>
                    <a:pt x="14860" y="14379"/>
                  </a:lnTo>
                  <a:lnTo>
                    <a:pt x="14844" y="14389"/>
                  </a:lnTo>
                  <a:lnTo>
                    <a:pt x="14822" y="14399"/>
                  </a:lnTo>
                  <a:lnTo>
                    <a:pt x="14778" y="14399"/>
                  </a:lnTo>
                  <a:close/>
                  <a:moveTo>
                    <a:pt x="14188" y="13138"/>
                  </a:moveTo>
                  <a:lnTo>
                    <a:pt x="14232" y="13098"/>
                  </a:lnTo>
                  <a:lnTo>
                    <a:pt x="14259" y="13088"/>
                  </a:lnTo>
                  <a:lnTo>
                    <a:pt x="14325" y="13088"/>
                  </a:lnTo>
                  <a:lnTo>
                    <a:pt x="14352" y="13098"/>
                  </a:lnTo>
                  <a:lnTo>
                    <a:pt x="14363" y="13108"/>
                  </a:lnTo>
                  <a:lnTo>
                    <a:pt x="14374" y="13128"/>
                  </a:lnTo>
                  <a:lnTo>
                    <a:pt x="14385" y="13138"/>
                  </a:lnTo>
                  <a:lnTo>
                    <a:pt x="14407" y="13179"/>
                  </a:lnTo>
                  <a:lnTo>
                    <a:pt x="14418" y="13210"/>
                  </a:lnTo>
                  <a:lnTo>
                    <a:pt x="14434" y="13301"/>
                  </a:lnTo>
                  <a:lnTo>
                    <a:pt x="14440" y="13342"/>
                  </a:lnTo>
                  <a:lnTo>
                    <a:pt x="14440" y="14379"/>
                  </a:lnTo>
                  <a:lnTo>
                    <a:pt x="14369" y="14379"/>
                  </a:lnTo>
                  <a:lnTo>
                    <a:pt x="14369" y="13332"/>
                  </a:lnTo>
                  <a:lnTo>
                    <a:pt x="14363" y="13291"/>
                  </a:lnTo>
                  <a:lnTo>
                    <a:pt x="14358" y="13261"/>
                  </a:lnTo>
                  <a:lnTo>
                    <a:pt x="14352" y="13240"/>
                  </a:lnTo>
                  <a:lnTo>
                    <a:pt x="14347" y="13230"/>
                  </a:lnTo>
                  <a:lnTo>
                    <a:pt x="14330" y="13220"/>
                  </a:lnTo>
                  <a:lnTo>
                    <a:pt x="14319" y="13200"/>
                  </a:lnTo>
                  <a:lnTo>
                    <a:pt x="14297" y="13200"/>
                  </a:lnTo>
                  <a:lnTo>
                    <a:pt x="14281" y="13189"/>
                  </a:lnTo>
                  <a:lnTo>
                    <a:pt x="14259" y="13200"/>
                  </a:lnTo>
                  <a:lnTo>
                    <a:pt x="14237" y="13200"/>
                  </a:lnTo>
                  <a:lnTo>
                    <a:pt x="14205" y="13220"/>
                  </a:lnTo>
                  <a:lnTo>
                    <a:pt x="14177" y="13250"/>
                  </a:lnTo>
                  <a:lnTo>
                    <a:pt x="14144" y="13291"/>
                  </a:lnTo>
                  <a:lnTo>
                    <a:pt x="14144" y="14379"/>
                  </a:lnTo>
                  <a:lnTo>
                    <a:pt x="14073" y="14379"/>
                  </a:lnTo>
                  <a:lnTo>
                    <a:pt x="14073" y="13108"/>
                  </a:lnTo>
                  <a:lnTo>
                    <a:pt x="14106" y="13108"/>
                  </a:lnTo>
                  <a:lnTo>
                    <a:pt x="14139" y="13240"/>
                  </a:lnTo>
                  <a:lnTo>
                    <a:pt x="14188" y="13138"/>
                  </a:lnTo>
                  <a:close/>
                  <a:moveTo>
                    <a:pt x="13833" y="13444"/>
                  </a:moveTo>
                  <a:lnTo>
                    <a:pt x="13827" y="13393"/>
                  </a:lnTo>
                  <a:lnTo>
                    <a:pt x="13827" y="13342"/>
                  </a:lnTo>
                  <a:lnTo>
                    <a:pt x="13822" y="13301"/>
                  </a:lnTo>
                  <a:lnTo>
                    <a:pt x="13811" y="13261"/>
                  </a:lnTo>
                  <a:lnTo>
                    <a:pt x="13800" y="13240"/>
                  </a:lnTo>
                  <a:lnTo>
                    <a:pt x="13756" y="13200"/>
                  </a:lnTo>
                  <a:lnTo>
                    <a:pt x="13691" y="13200"/>
                  </a:lnTo>
                  <a:lnTo>
                    <a:pt x="13614" y="13240"/>
                  </a:lnTo>
                  <a:lnTo>
                    <a:pt x="13581" y="13261"/>
                  </a:lnTo>
                  <a:lnTo>
                    <a:pt x="13565" y="13159"/>
                  </a:lnTo>
                  <a:lnTo>
                    <a:pt x="13603" y="13128"/>
                  </a:lnTo>
                  <a:lnTo>
                    <a:pt x="13642" y="13108"/>
                  </a:lnTo>
                  <a:lnTo>
                    <a:pt x="13685" y="13088"/>
                  </a:lnTo>
                  <a:lnTo>
                    <a:pt x="13773" y="13088"/>
                  </a:lnTo>
                  <a:lnTo>
                    <a:pt x="13822" y="13118"/>
                  </a:lnTo>
                  <a:lnTo>
                    <a:pt x="13833" y="13138"/>
                  </a:lnTo>
                  <a:lnTo>
                    <a:pt x="13849" y="13159"/>
                  </a:lnTo>
                  <a:lnTo>
                    <a:pt x="13860" y="13179"/>
                  </a:lnTo>
                  <a:lnTo>
                    <a:pt x="13866" y="13210"/>
                  </a:lnTo>
                  <a:lnTo>
                    <a:pt x="13877" y="13240"/>
                  </a:lnTo>
                  <a:lnTo>
                    <a:pt x="13882" y="13271"/>
                  </a:lnTo>
                  <a:lnTo>
                    <a:pt x="13888" y="13311"/>
                  </a:lnTo>
                  <a:lnTo>
                    <a:pt x="13893" y="13403"/>
                  </a:lnTo>
                  <a:lnTo>
                    <a:pt x="13898" y="13515"/>
                  </a:lnTo>
                  <a:lnTo>
                    <a:pt x="13898" y="14257"/>
                  </a:lnTo>
                  <a:lnTo>
                    <a:pt x="13909" y="14277"/>
                  </a:lnTo>
                  <a:lnTo>
                    <a:pt x="13920" y="14288"/>
                  </a:lnTo>
                  <a:lnTo>
                    <a:pt x="13937" y="14298"/>
                  </a:lnTo>
                  <a:lnTo>
                    <a:pt x="13953" y="14298"/>
                  </a:lnTo>
                  <a:lnTo>
                    <a:pt x="13959" y="14369"/>
                  </a:lnTo>
                  <a:lnTo>
                    <a:pt x="13937" y="14389"/>
                  </a:lnTo>
                  <a:lnTo>
                    <a:pt x="13909" y="14399"/>
                  </a:lnTo>
                  <a:lnTo>
                    <a:pt x="13888" y="14399"/>
                  </a:lnTo>
                  <a:lnTo>
                    <a:pt x="13871" y="14379"/>
                  </a:lnTo>
                  <a:lnTo>
                    <a:pt x="13833" y="14267"/>
                  </a:lnTo>
                  <a:lnTo>
                    <a:pt x="13789" y="14369"/>
                  </a:lnTo>
                  <a:lnTo>
                    <a:pt x="13773" y="14389"/>
                  </a:lnTo>
                  <a:lnTo>
                    <a:pt x="13756" y="14399"/>
                  </a:lnTo>
                  <a:lnTo>
                    <a:pt x="13674" y="14399"/>
                  </a:lnTo>
                  <a:lnTo>
                    <a:pt x="13642" y="14389"/>
                  </a:lnTo>
                  <a:lnTo>
                    <a:pt x="13631" y="14369"/>
                  </a:lnTo>
                  <a:lnTo>
                    <a:pt x="13614" y="14359"/>
                  </a:lnTo>
                  <a:lnTo>
                    <a:pt x="13587" y="14328"/>
                  </a:lnTo>
                  <a:lnTo>
                    <a:pt x="13576" y="14298"/>
                  </a:lnTo>
                  <a:lnTo>
                    <a:pt x="13571" y="14277"/>
                  </a:lnTo>
                  <a:lnTo>
                    <a:pt x="13554" y="14206"/>
                  </a:lnTo>
                  <a:lnTo>
                    <a:pt x="13549" y="14176"/>
                  </a:lnTo>
                  <a:lnTo>
                    <a:pt x="13543" y="14135"/>
                  </a:lnTo>
                  <a:lnTo>
                    <a:pt x="13538" y="14084"/>
                  </a:lnTo>
                  <a:lnTo>
                    <a:pt x="13538" y="14033"/>
                  </a:lnTo>
                  <a:lnTo>
                    <a:pt x="13543" y="13942"/>
                  </a:lnTo>
                  <a:lnTo>
                    <a:pt x="13543" y="13901"/>
                  </a:lnTo>
                  <a:lnTo>
                    <a:pt x="13549" y="13871"/>
                  </a:lnTo>
                  <a:lnTo>
                    <a:pt x="13565" y="13800"/>
                  </a:lnTo>
                  <a:lnTo>
                    <a:pt x="13576" y="13779"/>
                  </a:lnTo>
                  <a:lnTo>
                    <a:pt x="13587" y="13749"/>
                  </a:lnTo>
                  <a:lnTo>
                    <a:pt x="13603" y="13728"/>
                  </a:lnTo>
                  <a:lnTo>
                    <a:pt x="13614" y="13708"/>
                  </a:lnTo>
                  <a:lnTo>
                    <a:pt x="13647" y="13688"/>
                  </a:lnTo>
                  <a:lnTo>
                    <a:pt x="13685" y="13657"/>
                  </a:lnTo>
                  <a:lnTo>
                    <a:pt x="13735" y="13647"/>
                  </a:lnTo>
                  <a:lnTo>
                    <a:pt x="13833" y="13637"/>
                  </a:lnTo>
                  <a:lnTo>
                    <a:pt x="13833" y="13444"/>
                  </a:lnTo>
                  <a:close/>
                  <a:moveTo>
                    <a:pt x="13833" y="13728"/>
                  </a:moveTo>
                  <a:lnTo>
                    <a:pt x="13740" y="13738"/>
                  </a:lnTo>
                  <a:lnTo>
                    <a:pt x="13707" y="13749"/>
                  </a:lnTo>
                  <a:lnTo>
                    <a:pt x="13691" y="13759"/>
                  </a:lnTo>
                  <a:lnTo>
                    <a:pt x="13680" y="13759"/>
                  </a:lnTo>
                  <a:lnTo>
                    <a:pt x="13658" y="13779"/>
                  </a:lnTo>
                  <a:lnTo>
                    <a:pt x="13625" y="13840"/>
                  </a:lnTo>
                  <a:lnTo>
                    <a:pt x="13614" y="13891"/>
                  </a:lnTo>
                  <a:lnTo>
                    <a:pt x="13609" y="13942"/>
                  </a:lnTo>
                  <a:lnTo>
                    <a:pt x="13609" y="14145"/>
                  </a:lnTo>
                  <a:lnTo>
                    <a:pt x="13614" y="14186"/>
                  </a:lnTo>
                  <a:lnTo>
                    <a:pt x="13625" y="14227"/>
                  </a:lnTo>
                  <a:lnTo>
                    <a:pt x="13647" y="14267"/>
                  </a:lnTo>
                  <a:lnTo>
                    <a:pt x="13669" y="14288"/>
                  </a:lnTo>
                  <a:lnTo>
                    <a:pt x="13691" y="14298"/>
                  </a:lnTo>
                  <a:lnTo>
                    <a:pt x="13735" y="14298"/>
                  </a:lnTo>
                  <a:lnTo>
                    <a:pt x="13756" y="14288"/>
                  </a:lnTo>
                  <a:lnTo>
                    <a:pt x="13773" y="14277"/>
                  </a:lnTo>
                  <a:lnTo>
                    <a:pt x="13784" y="14267"/>
                  </a:lnTo>
                  <a:lnTo>
                    <a:pt x="13811" y="14227"/>
                  </a:lnTo>
                  <a:lnTo>
                    <a:pt x="13833" y="14186"/>
                  </a:lnTo>
                  <a:lnTo>
                    <a:pt x="13833" y="13728"/>
                  </a:lnTo>
                  <a:close/>
                  <a:moveTo>
                    <a:pt x="13057" y="13108"/>
                  </a:moveTo>
                  <a:lnTo>
                    <a:pt x="13122" y="13108"/>
                  </a:lnTo>
                  <a:lnTo>
                    <a:pt x="13237" y="14013"/>
                  </a:lnTo>
                  <a:lnTo>
                    <a:pt x="13264" y="14338"/>
                  </a:lnTo>
                  <a:lnTo>
                    <a:pt x="13286" y="14013"/>
                  </a:lnTo>
                  <a:lnTo>
                    <a:pt x="13401" y="13108"/>
                  </a:lnTo>
                  <a:lnTo>
                    <a:pt x="13472" y="13108"/>
                  </a:lnTo>
                  <a:lnTo>
                    <a:pt x="13297" y="14379"/>
                  </a:lnTo>
                  <a:lnTo>
                    <a:pt x="13226" y="14379"/>
                  </a:lnTo>
                  <a:lnTo>
                    <a:pt x="13057" y="13108"/>
                  </a:lnTo>
                  <a:close/>
                  <a:moveTo>
                    <a:pt x="12876" y="12650"/>
                  </a:moveTo>
                  <a:lnTo>
                    <a:pt x="12942" y="12650"/>
                  </a:lnTo>
                  <a:lnTo>
                    <a:pt x="12942" y="14379"/>
                  </a:lnTo>
                  <a:lnTo>
                    <a:pt x="12909" y="14379"/>
                  </a:lnTo>
                  <a:lnTo>
                    <a:pt x="12882" y="14247"/>
                  </a:lnTo>
                  <a:lnTo>
                    <a:pt x="12822" y="14369"/>
                  </a:lnTo>
                  <a:lnTo>
                    <a:pt x="12789" y="14389"/>
                  </a:lnTo>
                  <a:lnTo>
                    <a:pt x="12767" y="14399"/>
                  </a:lnTo>
                  <a:lnTo>
                    <a:pt x="12718" y="14399"/>
                  </a:lnTo>
                  <a:lnTo>
                    <a:pt x="12696" y="14389"/>
                  </a:lnTo>
                  <a:lnTo>
                    <a:pt x="12680" y="14379"/>
                  </a:lnTo>
                  <a:lnTo>
                    <a:pt x="12658" y="14369"/>
                  </a:lnTo>
                  <a:lnTo>
                    <a:pt x="12614" y="14288"/>
                  </a:lnTo>
                  <a:lnTo>
                    <a:pt x="12592" y="14206"/>
                  </a:lnTo>
                  <a:lnTo>
                    <a:pt x="12581" y="14155"/>
                  </a:lnTo>
                  <a:lnTo>
                    <a:pt x="12565" y="14044"/>
                  </a:lnTo>
                  <a:lnTo>
                    <a:pt x="12554" y="13901"/>
                  </a:lnTo>
                  <a:lnTo>
                    <a:pt x="12554" y="13647"/>
                  </a:lnTo>
                  <a:lnTo>
                    <a:pt x="12559" y="13566"/>
                  </a:lnTo>
                  <a:lnTo>
                    <a:pt x="12559" y="13494"/>
                  </a:lnTo>
                  <a:lnTo>
                    <a:pt x="12565" y="13433"/>
                  </a:lnTo>
                  <a:lnTo>
                    <a:pt x="12576" y="13372"/>
                  </a:lnTo>
                  <a:lnTo>
                    <a:pt x="12581" y="13322"/>
                  </a:lnTo>
                  <a:lnTo>
                    <a:pt x="12592" y="13271"/>
                  </a:lnTo>
                  <a:lnTo>
                    <a:pt x="12603" y="13230"/>
                  </a:lnTo>
                  <a:lnTo>
                    <a:pt x="12620" y="13189"/>
                  </a:lnTo>
                  <a:lnTo>
                    <a:pt x="12647" y="13138"/>
                  </a:lnTo>
                  <a:lnTo>
                    <a:pt x="12663" y="13118"/>
                  </a:lnTo>
                  <a:lnTo>
                    <a:pt x="12685" y="13108"/>
                  </a:lnTo>
                  <a:lnTo>
                    <a:pt x="12702" y="13098"/>
                  </a:lnTo>
                  <a:lnTo>
                    <a:pt x="12740" y="13088"/>
                  </a:lnTo>
                  <a:lnTo>
                    <a:pt x="12762" y="13088"/>
                  </a:lnTo>
                  <a:lnTo>
                    <a:pt x="12805" y="13108"/>
                  </a:lnTo>
                  <a:lnTo>
                    <a:pt x="12822" y="13118"/>
                  </a:lnTo>
                  <a:lnTo>
                    <a:pt x="12849" y="13159"/>
                  </a:lnTo>
                  <a:lnTo>
                    <a:pt x="12865" y="13179"/>
                  </a:lnTo>
                  <a:lnTo>
                    <a:pt x="12876" y="13200"/>
                  </a:lnTo>
                  <a:lnTo>
                    <a:pt x="12876" y="12650"/>
                  </a:lnTo>
                  <a:close/>
                  <a:moveTo>
                    <a:pt x="12876" y="13291"/>
                  </a:moveTo>
                  <a:lnTo>
                    <a:pt x="12855" y="13261"/>
                  </a:lnTo>
                  <a:lnTo>
                    <a:pt x="12827" y="13230"/>
                  </a:lnTo>
                  <a:lnTo>
                    <a:pt x="12811" y="13210"/>
                  </a:lnTo>
                  <a:lnTo>
                    <a:pt x="12789" y="13200"/>
                  </a:lnTo>
                  <a:lnTo>
                    <a:pt x="12773" y="13200"/>
                  </a:lnTo>
                  <a:lnTo>
                    <a:pt x="12751" y="13189"/>
                  </a:lnTo>
                  <a:lnTo>
                    <a:pt x="12723" y="13200"/>
                  </a:lnTo>
                  <a:lnTo>
                    <a:pt x="12707" y="13200"/>
                  </a:lnTo>
                  <a:lnTo>
                    <a:pt x="12685" y="13220"/>
                  </a:lnTo>
                  <a:lnTo>
                    <a:pt x="12674" y="13240"/>
                  </a:lnTo>
                  <a:lnTo>
                    <a:pt x="12658" y="13281"/>
                  </a:lnTo>
                  <a:lnTo>
                    <a:pt x="12641" y="13342"/>
                  </a:lnTo>
                  <a:lnTo>
                    <a:pt x="12630" y="13423"/>
                  </a:lnTo>
                  <a:lnTo>
                    <a:pt x="12625" y="13525"/>
                  </a:lnTo>
                  <a:lnTo>
                    <a:pt x="12625" y="13942"/>
                  </a:lnTo>
                  <a:lnTo>
                    <a:pt x="12630" y="14044"/>
                  </a:lnTo>
                  <a:lnTo>
                    <a:pt x="12641" y="14135"/>
                  </a:lnTo>
                  <a:lnTo>
                    <a:pt x="12658" y="14196"/>
                  </a:lnTo>
                  <a:lnTo>
                    <a:pt x="12674" y="14247"/>
                  </a:lnTo>
                  <a:lnTo>
                    <a:pt x="12696" y="14288"/>
                  </a:lnTo>
                  <a:lnTo>
                    <a:pt x="12712" y="14298"/>
                  </a:lnTo>
                  <a:lnTo>
                    <a:pt x="12723" y="14298"/>
                  </a:lnTo>
                  <a:lnTo>
                    <a:pt x="12740" y="14308"/>
                  </a:lnTo>
                  <a:lnTo>
                    <a:pt x="12773" y="14308"/>
                  </a:lnTo>
                  <a:lnTo>
                    <a:pt x="12789" y="14298"/>
                  </a:lnTo>
                  <a:lnTo>
                    <a:pt x="12800" y="14288"/>
                  </a:lnTo>
                  <a:lnTo>
                    <a:pt x="12816" y="14277"/>
                  </a:lnTo>
                  <a:lnTo>
                    <a:pt x="12844" y="14237"/>
                  </a:lnTo>
                  <a:lnTo>
                    <a:pt x="12876" y="14196"/>
                  </a:lnTo>
                  <a:lnTo>
                    <a:pt x="12876" y="13291"/>
                  </a:lnTo>
                  <a:close/>
                  <a:moveTo>
                    <a:pt x="12029" y="14379"/>
                  </a:moveTo>
                  <a:lnTo>
                    <a:pt x="11958" y="14379"/>
                  </a:lnTo>
                  <a:lnTo>
                    <a:pt x="12177" y="12783"/>
                  </a:lnTo>
                  <a:lnTo>
                    <a:pt x="12259" y="12783"/>
                  </a:lnTo>
                  <a:lnTo>
                    <a:pt x="12467" y="14379"/>
                  </a:lnTo>
                  <a:lnTo>
                    <a:pt x="12395" y="14379"/>
                  </a:lnTo>
                  <a:lnTo>
                    <a:pt x="12346" y="14013"/>
                  </a:lnTo>
                  <a:lnTo>
                    <a:pt x="12078" y="14013"/>
                  </a:lnTo>
                  <a:lnTo>
                    <a:pt x="12029" y="14379"/>
                  </a:lnTo>
                  <a:close/>
                  <a:moveTo>
                    <a:pt x="12242" y="13220"/>
                  </a:moveTo>
                  <a:lnTo>
                    <a:pt x="12215" y="12833"/>
                  </a:lnTo>
                  <a:lnTo>
                    <a:pt x="12182" y="13220"/>
                  </a:lnTo>
                  <a:lnTo>
                    <a:pt x="12089" y="13911"/>
                  </a:lnTo>
                  <a:lnTo>
                    <a:pt x="12335" y="13911"/>
                  </a:lnTo>
                  <a:lnTo>
                    <a:pt x="12242" y="13220"/>
                  </a:lnTo>
                  <a:close/>
                  <a:moveTo>
                    <a:pt x="19457" y="6122"/>
                  </a:moveTo>
                  <a:lnTo>
                    <a:pt x="18763" y="6122"/>
                  </a:lnTo>
                  <a:lnTo>
                    <a:pt x="18763" y="11389"/>
                  </a:lnTo>
                  <a:lnTo>
                    <a:pt x="18757" y="11420"/>
                  </a:lnTo>
                  <a:lnTo>
                    <a:pt x="18752" y="11440"/>
                  </a:lnTo>
                  <a:lnTo>
                    <a:pt x="18741" y="11491"/>
                  </a:lnTo>
                  <a:lnTo>
                    <a:pt x="18697" y="11572"/>
                  </a:lnTo>
                  <a:lnTo>
                    <a:pt x="18675" y="11593"/>
                  </a:lnTo>
                  <a:lnTo>
                    <a:pt x="18648" y="11613"/>
                  </a:lnTo>
                  <a:lnTo>
                    <a:pt x="18167" y="11613"/>
                  </a:lnTo>
                  <a:lnTo>
                    <a:pt x="18156" y="11603"/>
                  </a:lnTo>
                  <a:lnTo>
                    <a:pt x="18140" y="11593"/>
                  </a:lnTo>
                  <a:lnTo>
                    <a:pt x="18118" y="11572"/>
                  </a:lnTo>
                  <a:lnTo>
                    <a:pt x="18074" y="11491"/>
                  </a:lnTo>
                  <a:lnTo>
                    <a:pt x="18052" y="11389"/>
                  </a:lnTo>
                  <a:lnTo>
                    <a:pt x="18047" y="11338"/>
                  </a:lnTo>
                  <a:lnTo>
                    <a:pt x="18047" y="6122"/>
                  </a:lnTo>
                  <a:lnTo>
                    <a:pt x="17353" y="6122"/>
                  </a:lnTo>
                  <a:lnTo>
                    <a:pt x="17325" y="6111"/>
                  </a:lnTo>
                  <a:lnTo>
                    <a:pt x="17309" y="6101"/>
                  </a:lnTo>
                  <a:lnTo>
                    <a:pt x="17298" y="6091"/>
                  </a:lnTo>
                  <a:lnTo>
                    <a:pt x="17271" y="6071"/>
                  </a:lnTo>
                  <a:lnTo>
                    <a:pt x="17249" y="6040"/>
                  </a:lnTo>
                  <a:lnTo>
                    <a:pt x="17232" y="5989"/>
                  </a:lnTo>
                  <a:lnTo>
                    <a:pt x="17216" y="5949"/>
                  </a:lnTo>
                  <a:lnTo>
                    <a:pt x="17211" y="5898"/>
                  </a:lnTo>
                  <a:lnTo>
                    <a:pt x="17205" y="5837"/>
                  </a:lnTo>
                  <a:lnTo>
                    <a:pt x="17205" y="5186"/>
                  </a:lnTo>
                  <a:lnTo>
                    <a:pt x="17211" y="5135"/>
                  </a:lnTo>
                  <a:lnTo>
                    <a:pt x="17211" y="5105"/>
                  </a:lnTo>
                  <a:lnTo>
                    <a:pt x="17216" y="5084"/>
                  </a:lnTo>
                  <a:lnTo>
                    <a:pt x="17232" y="5033"/>
                  </a:lnTo>
                  <a:lnTo>
                    <a:pt x="17249" y="4993"/>
                  </a:lnTo>
                  <a:lnTo>
                    <a:pt x="17271" y="4962"/>
                  </a:lnTo>
                  <a:lnTo>
                    <a:pt x="17298" y="4932"/>
                  </a:lnTo>
                  <a:lnTo>
                    <a:pt x="17353" y="4911"/>
                  </a:lnTo>
                  <a:lnTo>
                    <a:pt x="19457" y="4911"/>
                  </a:lnTo>
                  <a:lnTo>
                    <a:pt x="19484" y="4922"/>
                  </a:lnTo>
                  <a:lnTo>
                    <a:pt x="19501" y="4922"/>
                  </a:lnTo>
                  <a:lnTo>
                    <a:pt x="19512" y="4932"/>
                  </a:lnTo>
                  <a:lnTo>
                    <a:pt x="19539" y="4962"/>
                  </a:lnTo>
                  <a:lnTo>
                    <a:pt x="19561" y="4993"/>
                  </a:lnTo>
                  <a:lnTo>
                    <a:pt x="19577" y="5033"/>
                  </a:lnTo>
                  <a:lnTo>
                    <a:pt x="19594" y="5084"/>
                  </a:lnTo>
                  <a:lnTo>
                    <a:pt x="19605" y="5186"/>
                  </a:lnTo>
                  <a:lnTo>
                    <a:pt x="19605" y="5837"/>
                  </a:lnTo>
                  <a:lnTo>
                    <a:pt x="19599" y="5898"/>
                  </a:lnTo>
                  <a:lnTo>
                    <a:pt x="19599" y="5918"/>
                  </a:lnTo>
                  <a:lnTo>
                    <a:pt x="19594" y="5949"/>
                  </a:lnTo>
                  <a:lnTo>
                    <a:pt x="19577" y="5989"/>
                  </a:lnTo>
                  <a:lnTo>
                    <a:pt x="19561" y="6040"/>
                  </a:lnTo>
                  <a:lnTo>
                    <a:pt x="19539" y="6071"/>
                  </a:lnTo>
                  <a:lnTo>
                    <a:pt x="19484" y="6111"/>
                  </a:lnTo>
                  <a:lnTo>
                    <a:pt x="19457" y="6122"/>
                  </a:lnTo>
                  <a:close/>
                  <a:moveTo>
                    <a:pt x="17063" y="11379"/>
                  </a:moveTo>
                  <a:lnTo>
                    <a:pt x="16970" y="11461"/>
                  </a:lnTo>
                  <a:lnTo>
                    <a:pt x="16883" y="11522"/>
                  </a:lnTo>
                  <a:lnTo>
                    <a:pt x="16790" y="11572"/>
                  </a:lnTo>
                  <a:lnTo>
                    <a:pt x="16741" y="11593"/>
                  </a:lnTo>
                  <a:lnTo>
                    <a:pt x="16697" y="11613"/>
                  </a:lnTo>
                  <a:lnTo>
                    <a:pt x="16511" y="11674"/>
                  </a:lnTo>
                  <a:lnTo>
                    <a:pt x="16413" y="11684"/>
                  </a:lnTo>
                  <a:lnTo>
                    <a:pt x="16238" y="11684"/>
                  </a:lnTo>
                  <a:lnTo>
                    <a:pt x="16156" y="11674"/>
                  </a:lnTo>
                  <a:lnTo>
                    <a:pt x="16003" y="11633"/>
                  </a:lnTo>
                  <a:lnTo>
                    <a:pt x="15926" y="11603"/>
                  </a:lnTo>
                  <a:lnTo>
                    <a:pt x="15855" y="11562"/>
                  </a:lnTo>
                  <a:lnTo>
                    <a:pt x="15784" y="11511"/>
                  </a:lnTo>
                  <a:lnTo>
                    <a:pt x="15653" y="11410"/>
                  </a:lnTo>
                  <a:lnTo>
                    <a:pt x="15587" y="11338"/>
                  </a:lnTo>
                  <a:lnTo>
                    <a:pt x="15467" y="11196"/>
                  </a:lnTo>
                  <a:lnTo>
                    <a:pt x="15358" y="11013"/>
                  </a:lnTo>
                  <a:lnTo>
                    <a:pt x="15309" y="10922"/>
                  </a:lnTo>
                  <a:lnTo>
                    <a:pt x="15259" y="10800"/>
                  </a:lnTo>
                  <a:lnTo>
                    <a:pt x="15172" y="10576"/>
                  </a:lnTo>
                  <a:lnTo>
                    <a:pt x="15134" y="10454"/>
                  </a:lnTo>
                  <a:lnTo>
                    <a:pt x="15095" y="10322"/>
                  </a:lnTo>
                  <a:lnTo>
                    <a:pt x="15057" y="10179"/>
                  </a:lnTo>
                  <a:lnTo>
                    <a:pt x="15030" y="10037"/>
                  </a:lnTo>
                  <a:lnTo>
                    <a:pt x="14997" y="9884"/>
                  </a:lnTo>
                  <a:lnTo>
                    <a:pt x="14970" y="9732"/>
                  </a:lnTo>
                  <a:lnTo>
                    <a:pt x="14948" y="9569"/>
                  </a:lnTo>
                  <a:lnTo>
                    <a:pt x="14926" y="9396"/>
                  </a:lnTo>
                  <a:lnTo>
                    <a:pt x="14910" y="9223"/>
                  </a:lnTo>
                  <a:lnTo>
                    <a:pt x="14899" y="9040"/>
                  </a:lnTo>
                  <a:lnTo>
                    <a:pt x="14877" y="8654"/>
                  </a:lnTo>
                  <a:lnTo>
                    <a:pt x="14871" y="8461"/>
                  </a:lnTo>
                  <a:lnTo>
                    <a:pt x="14871" y="8064"/>
                  </a:lnTo>
                  <a:lnTo>
                    <a:pt x="14877" y="7881"/>
                  </a:lnTo>
                  <a:lnTo>
                    <a:pt x="14888" y="7698"/>
                  </a:lnTo>
                  <a:lnTo>
                    <a:pt x="14899" y="7525"/>
                  </a:lnTo>
                  <a:lnTo>
                    <a:pt x="14910" y="7362"/>
                  </a:lnTo>
                  <a:lnTo>
                    <a:pt x="14926" y="7189"/>
                  </a:lnTo>
                  <a:lnTo>
                    <a:pt x="14948" y="7027"/>
                  </a:lnTo>
                  <a:lnTo>
                    <a:pt x="14970" y="6874"/>
                  </a:lnTo>
                  <a:lnTo>
                    <a:pt x="15024" y="6569"/>
                  </a:lnTo>
                  <a:lnTo>
                    <a:pt x="15057" y="6427"/>
                  </a:lnTo>
                  <a:lnTo>
                    <a:pt x="15090" y="6294"/>
                  </a:lnTo>
                  <a:lnTo>
                    <a:pt x="15128" y="6162"/>
                  </a:lnTo>
                  <a:lnTo>
                    <a:pt x="15172" y="6030"/>
                  </a:lnTo>
                  <a:lnTo>
                    <a:pt x="15210" y="5908"/>
                  </a:lnTo>
                  <a:lnTo>
                    <a:pt x="15309" y="5684"/>
                  </a:lnTo>
                  <a:lnTo>
                    <a:pt x="15358" y="5583"/>
                  </a:lnTo>
                  <a:lnTo>
                    <a:pt x="15412" y="5481"/>
                  </a:lnTo>
                  <a:lnTo>
                    <a:pt x="15467" y="5389"/>
                  </a:lnTo>
                  <a:lnTo>
                    <a:pt x="15494" y="5349"/>
                  </a:lnTo>
                  <a:lnTo>
                    <a:pt x="15527" y="5308"/>
                  </a:lnTo>
                  <a:lnTo>
                    <a:pt x="15587" y="5227"/>
                  </a:lnTo>
                  <a:lnTo>
                    <a:pt x="15653" y="5155"/>
                  </a:lnTo>
                  <a:lnTo>
                    <a:pt x="15784" y="5033"/>
                  </a:lnTo>
                  <a:lnTo>
                    <a:pt x="15855" y="4983"/>
                  </a:lnTo>
                  <a:lnTo>
                    <a:pt x="15932" y="4942"/>
                  </a:lnTo>
                  <a:lnTo>
                    <a:pt x="16003" y="4911"/>
                  </a:lnTo>
                  <a:lnTo>
                    <a:pt x="16085" y="4881"/>
                  </a:lnTo>
                  <a:lnTo>
                    <a:pt x="16161" y="4861"/>
                  </a:lnTo>
                  <a:lnTo>
                    <a:pt x="16243" y="4850"/>
                  </a:lnTo>
                  <a:lnTo>
                    <a:pt x="16331" y="4840"/>
                  </a:lnTo>
                  <a:lnTo>
                    <a:pt x="16495" y="4861"/>
                  </a:lnTo>
                  <a:lnTo>
                    <a:pt x="16582" y="4871"/>
                  </a:lnTo>
                  <a:lnTo>
                    <a:pt x="16757" y="4932"/>
                  </a:lnTo>
                  <a:lnTo>
                    <a:pt x="16801" y="4952"/>
                  </a:lnTo>
                  <a:lnTo>
                    <a:pt x="16932" y="5044"/>
                  </a:lnTo>
                  <a:lnTo>
                    <a:pt x="17014" y="5125"/>
                  </a:lnTo>
                  <a:lnTo>
                    <a:pt x="17041" y="5155"/>
                  </a:lnTo>
                  <a:lnTo>
                    <a:pt x="17063" y="5186"/>
                  </a:lnTo>
                  <a:lnTo>
                    <a:pt x="17079" y="5227"/>
                  </a:lnTo>
                  <a:lnTo>
                    <a:pt x="17090" y="5277"/>
                  </a:lnTo>
                  <a:lnTo>
                    <a:pt x="17096" y="5328"/>
                  </a:lnTo>
                  <a:lnTo>
                    <a:pt x="17101" y="5369"/>
                  </a:lnTo>
                  <a:lnTo>
                    <a:pt x="17096" y="5420"/>
                  </a:lnTo>
                  <a:lnTo>
                    <a:pt x="17085" y="5481"/>
                  </a:lnTo>
                  <a:lnTo>
                    <a:pt x="16943" y="5999"/>
                  </a:lnTo>
                  <a:lnTo>
                    <a:pt x="16932" y="6040"/>
                  </a:lnTo>
                  <a:lnTo>
                    <a:pt x="16899" y="6101"/>
                  </a:lnTo>
                  <a:lnTo>
                    <a:pt x="16877" y="6122"/>
                  </a:lnTo>
                  <a:lnTo>
                    <a:pt x="16855" y="6132"/>
                  </a:lnTo>
                  <a:lnTo>
                    <a:pt x="16828" y="6132"/>
                  </a:lnTo>
                  <a:lnTo>
                    <a:pt x="16773" y="6111"/>
                  </a:lnTo>
                  <a:lnTo>
                    <a:pt x="16735" y="6081"/>
                  </a:lnTo>
                  <a:lnTo>
                    <a:pt x="16691" y="6050"/>
                  </a:lnTo>
                  <a:lnTo>
                    <a:pt x="16642" y="6020"/>
                  </a:lnTo>
                  <a:lnTo>
                    <a:pt x="16598" y="5999"/>
                  </a:lnTo>
                  <a:lnTo>
                    <a:pt x="16500" y="5969"/>
                  </a:lnTo>
                  <a:lnTo>
                    <a:pt x="16451" y="5959"/>
                  </a:lnTo>
                  <a:lnTo>
                    <a:pt x="16353" y="5959"/>
                  </a:lnTo>
                  <a:lnTo>
                    <a:pt x="16314" y="5969"/>
                  </a:lnTo>
                  <a:lnTo>
                    <a:pt x="16227" y="5989"/>
                  </a:lnTo>
                  <a:lnTo>
                    <a:pt x="16112" y="6050"/>
                  </a:lnTo>
                  <a:lnTo>
                    <a:pt x="16074" y="6081"/>
                  </a:lnTo>
                  <a:lnTo>
                    <a:pt x="16041" y="6111"/>
                  </a:lnTo>
                  <a:lnTo>
                    <a:pt x="16008" y="6152"/>
                  </a:lnTo>
                  <a:lnTo>
                    <a:pt x="15943" y="6244"/>
                  </a:lnTo>
                  <a:lnTo>
                    <a:pt x="15910" y="6294"/>
                  </a:lnTo>
                  <a:lnTo>
                    <a:pt x="15882" y="6345"/>
                  </a:lnTo>
                  <a:lnTo>
                    <a:pt x="15855" y="6406"/>
                  </a:lnTo>
                  <a:lnTo>
                    <a:pt x="15801" y="6549"/>
                  </a:lnTo>
                  <a:lnTo>
                    <a:pt x="15779" y="6620"/>
                  </a:lnTo>
                  <a:lnTo>
                    <a:pt x="15757" y="6701"/>
                  </a:lnTo>
                  <a:lnTo>
                    <a:pt x="15713" y="6884"/>
                  </a:lnTo>
                  <a:lnTo>
                    <a:pt x="15697" y="6976"/>
                  </a:lnTo>
                  <a:lnTo>
                    <a:pt x="15664" y="7189"/>
                  </a:lnTo>
                  <a:lnTo>
                    <a:pt x="15653" y="7301"/>
                  </a:lnTo>
                  <a:lnTo>
                    <a:pt x="15631" y="7545"/>
                  </a:lnTo>
                  <a:lnTo>
                    <a:pt x="15626" y="7677"/>
                  </a:lnTo>
                  <a:lnTo>
                    <a:pt x="15615" y="7810"/>
                  </a:lnTo>
                  <a:lnTo>
                    <a:pt x="15615" y="7952"/>
                  </a:lnTo>
                  <a:lnTo>
                    <a:pt x="15609" y="8105"/>
                  </a:lnTo>
                  <a:lnTo>
                    <a:pt x="15609" y="8410"/>
                  </a:lnTo>
                  <a:lnTo>
                    <a:pt x="15615" y="8552"/>
                  </a:lnTo>
                  <a:lnTo>
                    <a:pt x="15615" y="8694"/>
                  </a:lnTo>
                  <a:lnTo>
                    <a:pt x="15620" y="8827"/>
                  </a:lnTo>
                  <a:lnTo>
                    <a:pt x="15631" y="8959"/>
                  </a:lnTo>
                  <a:lnTo>
                    <a:pt x="15642" y="9081"/>
                  </a:lnTo>
                  <a:lnTo>
                    <a:pt x="15664" y="9305"/>
                  </a:lnTo>
                  <a:lnTo>
                    <a:pt x="15691" y="9508"/>
                  </a:lnTo>
                  <a:lnTo>
                    <a:pt x="15708" y="9599"/>
                  </a:lnTo>
                  <a:lnTo>
                    <a:pt x="15729" y="9691"/>
                  </a:lnTo>
                  <a:lnTo>
                    <a:pt x="15773" y="9854"/>
                  </a:lnTo>
                  <a:lnTo>
                    <a:pt x="15822" y="9996"/>
                  </a:lnTo>
                  <a:lnTo>
                    <a:pt x="15844" y="10067"/>
                  </a:lnTo>
                  <a:lnTo>
                    <a:pt x="15904" y="10179"/>
                  </a:lnTo>
                  <a:lnTo>
                    <a:pt x="15937" y="10230"/>
                  </a:lnTo>
                  <a:lnTo>
                    <a:pt x="15964" y="10281"/>
                  </a:lnTo>
                  <a:lnTo>
                    <a:pt x="16003" y="10322"/>
                  </a:lnTo>
                  <a:lnTo>
                    <a:pt x="16036" y="10352"/>
                  </a:lnTo>
                  <a:lnTo>
                    <a:pt x="16074" y="10393"/>
                  </a:lnTo>
                  <a:lnTo>
                    <a:pt x="16112" y="10413"/>
                  </a:lnTo>
                  <a:lnTo>
                    <a:pt x="16150" y="10444"/>
                  </a:lnTo>
                  <a:lnTo>
                    <a:pt x="16189" y="10464"/>
                  </a:lnTo>
                  <a:lnTo>
                    <a:pt x="16232" y="10484"/>
                  </a:lnTo>
                  <a:lnTo>
                    <a:pt x="16320" y="10505"/>
                  </a:lnTo>
                  <a:lnTo>
                    <a:pt x="16407" y="10515"/>
                  </a:lnTo>
                  <a:lnTo>
                    <a:pt x="16451" y="10505"/>
                  </a:lnTo>
                  <a:lnTo>
                    <a:pt x="16500" y="10494"/>
                  </a:lnTo>
                  <a:lnTo>
                    <a:pt x="16604" y="10454"/>
                  </a:lnTo>
                  <a:lnTo>
                    <a:pt x="16653" y="10433"/>
                  </a:lnTo>
                  <a:lnTo>
                    <a:pt x="16702" y="10403"/>
                  </a:lnTo>
                  <a:lnTo>
                    <a:pt x="16757" y="10372"/>
                  </a:lnTo>
                  <a:lnTo>
                    <a:pt x="16801" y="10332"/>
                  </a:lnTo>
                  <a:lnTo>
                    <a:pt x="16828" y="10322"/>
                  </a:lnTo>
                  <a:lnTo>
                    <a:pt x="16850" y="10311"/>
                  </a:lnTo>
                  <a:lnTo>
                    <a:pt x="16877" y="10311"/>
                  </a:lnTo>
                  <a:lnTo>
                    <a:pt x="16921" y="10332"/>
                  </a:lnTo>
                  <a:lnTo>
                    <a:pt x="16943" y="10362"/>
                  </a:lnTo>
                  <a:lnTo>
                    <a:pt x="16954" y="10372"/>
                  </a:lnTo>
                  <a:lnTo>
                    <a:pt x="16970" y="10433"/>
                  </a:lnTo>
                  <a:lnTo>
                    <a:pt x="17112" y="11044"/>
                  </a:lnTo>
                  <a:lnTo>
                    <a:pt x="17118" y="11105"/>
                  </a:lnTo>
                  <a:lnTo>
                    <a:pt x="17123" y="11155"/>
                  </a:lnTo>
                  <a:lnTo>
                    <a:pt x="17123" y="11206"/>
                  </a:lnTo>
                  <a:lnTo>
                    <a:pt x="17118" y="11247"/>
                  </a:lnTo>
                  <a:lnTo>
                    <a:pt x="17107" y="11298"/>
                  </a:lnTo>
                  <a:lnTo>
                    <a:pt x="17096" y="11328"/>
                  </a:lnTo>
                  <a:lnTo>
                    <a:pt x="17079" y="11359"/>
                  </a:lnTo>
                  <a:lnTo>
                    <a:pt x="17063" y="11379"/>
                  </a:lnTo>
                  <a:close/>
                  <a:moveTo>
                    <a:pt x="14713" y="11613"/>
                  </a:moveTo>
                  <a:lnTo>
                    <a:pt x="14199" y="11613"/>
                  </a:lnTo>
                  <a:lnTo>
                    <a:pt x="14172" y="11603"/>
                  </a:lnTo>
                  <a:lnTo>
                    <a:pt x="14139" y="11583"/>
                  </a:lnTo>
                  <a:lnTo>
                    <a:pt x="14095" y="11522"/>
                  </a:lnTo>
                  <a:lnTo>
                    <a:pt x="14073" y="11471"/>
                  </a:lnTo>
                  <a:lnTo>
                    <a:pt x="14057" y="11430"/>
                  </a:lnTo>
                  <a:lnTo>
                    <a:pt x="14046" y="11369"/>
                  </a:lnTo>
                  <a:lnTo>
                    <a:pt x="13877" y="10128"/>
                  </a:lnTo>
                  <a:lnTo>
                    <a:pt x="12844" y="10128"/>
                  </a:lnTo>
                  <a:lnTo>
                    <a:pt x="12685" y="11369"/>
                  </a:lnTo>
                  <a:lnTo>
                    <a:pt x="12680" y="11400"/>
                  </a:lnTo>
                  <a:lnTo>
                    <a:pt x="12674" y="11420"/>
                  </a:lnTo>
                  <a:lnTo>
                    <a:pt x="12658" y="11471"/>
                  </a:lnTo>
                  <a:lnTo>
                    <a:pt x="12641" y="11511"/>
                  </a:lnTo>
                  <a:lnTo>
                    <a:pt x="12620" y="11552"/>
                  </a:lnTo>
                  <a:lnTo>
                    <a:pt x="12592" y="11572"/>
                  </a:lnTo>
                  <a:lnTo>
                    <a:pt x="12565" y="11603"/>
                  </a:lnTo>
                  <a:lnTo>
                    <a:pt x="12532" y="11613"/>
                  </a:lnTo>
                  <a:lnTo>
                    <a:pt x="12024" y="11613"/>
                  </a:lnTo>
                  <a:lnTo>
                    <a:pt x="11991" y="11583"/>
                  </a:lnTo>
                  <a:lnTo>
                    <a:pt x="11969" y="11552"/>
                  </a:lnTo>
                  <a:lnTo>
                    <a:pt x="11947" y="11511"/>
                  </a:lnTo>
                  <a:lnTo>
                    <a:pt x="11942" y="11481"/>
                  </a:lnTo>
                  <a:lnTo>
                    <a:pt x="11936" y="11461"/>
                  </a:lnTo>
                  <a:lnTo>
                    <a:pt x="11931" y="11430"/>
                  </a:lnTo>
                  <a:lnTo>
                    <a:pt x="11931" y="11308"/>
                  </a:lnTo>
                  <a:lnTo>
                    <a:pt x="11936" y="11267"/>
                  </a:lnTo>
                  <a:lnTo>
                    <a:pt x="12860" y="5155"/>
                  </a:lnTo>
                  <a:lnTo>
                    <a:pt x="12871" y="5105"/>
                  </a:lnTo>
                  <a:lnTo>
                    <a:pt x="12876" y="5084"/>
                  </a:lnTo>
                  <a:lnTo>
                    <a:pt x="12887" y="5064"/>
                  </a:lnTo>
                  <a:lnTo>
                    <a:pt x="12909" y="5013"/>
                  </a:lnTo>
                  <a:lnTo>
                    <a:pt x="12931" y="4983"/>
                  </a:lnTo>
                  <a:lnTo>
                    <a:pt x="12958" y="4952"/>
                  </a:lnTo>
                  <a:lnTo>
                    <a:pt x="12986" y="4932"/>
                  </a:lnTo>
                  <a:lnTo>
                    <a:pt x="13019" y="4922"/>
                  </a:lnTo>
                  <a:lnTo>
                    <a:pt x="13046" y="4911"/>
                  </a:lnTo>
                  <a:lnTo>
                    <a:pt x="13658" y="4911"/>
                  </a:lnTo>
                  <a:lnTo>
                    <a:pt x="13713" y="4932"/>
                  </a:lnTo>
                  <a:lnTo>
                    <a:pt x="13745" y="4952"/>
                  </a:lnTo>
                  <a:lnTo>
                    <a:pt x="13767" y="4983"/>
                  </a:lnTo>
                  <a:lnTo>
                    <a:pt x="13795" y="5013"/>
                  </a:lnTo>
                  <a:lnTo>
                    <a:pt x="13811" y="5064"/>
                  </a:lnTo>
                  <a:lnTo>
                    <a:pt x="13822" y="5084"/>
                  </a:lnTo>
                  <a:lnTo>
                    <a:pt x="13827" y="5105"/>
                  </a:lnTo>
                  <a:lnTo>
                    <a:pt x="13844" y="5155"/>
                  </a:lnTo>
                  <a:lnTo>
                    <a:pt x="14833" y="11267"/>
                  </a:lnTo>
                  <a:lnTo>
                    <a:pt x="14839" y="11338"/>
                  </a:lnTo>
                  <a:lnTo>
                    <a:pt x="14839" y="11400"/>
                  </a:lnTo>
                  <a:lnTo>
                    <a:pt x="14833" y="11461"/>
                  </a:lnTo>
                  <a:lnTo>
                    <a:pt x="14828" y="11481"/>
                  </a:lnTo>
                  <a:lnTo>
                    <a:pt x="14822" y="11511"/>
                  </a:lnTo>
                  <a:lnTo>
                    <a:pt x="14817" y="11532"/>
                  </a:lnTo>
                  <a:lnTo>
                    <a:pt x="14795" y="11572"/>
                  </a:lnTo>
                  <a:lnTo>
                    <a:pt x="14778" y="11583"/>
                  </a:lnTo>
                  <a:lnTo>
                    <a:pt x="14768" y="11603"/>
                  </a:lnTo>
                  <a:lnTo>
                    <a:pt x="14751" y="11613"/>
                  </a:lnTo>
                  <a:lnTo>
                    <a:pt x="14713" y="11613"/>
                  </a:lnTo>
                  <a:close/>
                  <a:moveTo>
                    <a:pt x="13428" y="6630"/>
                  </a:moveTo>
                  <a:lnTo>
                    <a:pt x="13412" y="6508"/>
                  </a:lnTo>
                  <a:lnTo>
                    <a:pt x="13401" y="6376"/>
                  </a:lnTo>
                  <a:lnTo>
                    <a:pt x="13379" y="6101"/>
                  </a:lnTo>
                  <a:lnTo>
                    <a:pt x="13363" y="5816"/>
                  </a:lnTo>
                  <a:lnTo>
                    <a:pt x="13346" y="5583"/>
                  </a:lnTo>
                  <a:lnTo>
                    <a:pt x="13336" y="5827"/>
                  </a:lnTo>
                  <a:lnTo>
                    <a:pt x="13319" y="6101"/>
                  </a:lnTo>
                  <a:lnTo>
                    <a:pt x="13297" y="6376"/>
                  </a:lnTo>
                  <a:lnTo>
                    <a:pt x="13270" y="6630"/>
                  </a:lnTo>
                  <a:lnTo>
                    <a:pt x="12991" y="8938"/>
                  </a:lnTo>
                  <a:lnTo>
                    <a:pt x="13718" y="8938"/>
                  </a:lnTo>
                  <a:lnTo>
                    <a:pt x="13428" y="663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28" name="Shape"/>
            <p:cNvSpPr/>
            <p:nvPr/>
          </p:nvSpPr>
          <p:spPr>
            <a:xfrm>
              <a:off x="462749" y="-1"/>
              <a:ext cx="474038" cy="803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7" y="0"/>
                  </a:moveTo>
                  <a:lnTo>
                    <a:pt x="10571" y="271"/>
                  </a:lnTo>
                  <a:lnTo>
                    <a:pt x="10985" y="555"/>
                  </a:lnTo>
                  <a:lnTo>
                    <a:pt x="11421" y="865"/>
                  </a:lnTo>
                  <a:lnTo>
                    <a:pt x="11857" y="1201"/>
                  </a:lnTo>
                  <a:lnTo>
                    <a:pt x="12293" y="1550"/>
                  </a:lnTo>
                  <a:lnTo>
                    <a:pt x="12728" y="1911"/>
                  </a:lnTo>
                  <a:lnTo>
                    <a:pt x="13186" y="2286"/>
                  </a:lnTo>
                  <a:lnTo>
                    <a:pt x="13622" y="2687"/>
                  </a:lnTo>
                  <a:lnTo>
                    <a:pt x="14538" y="3513"/>
                  </a:lnTo>
                  <a:lnTo>
                    <a:pt x="14973" y="3953"/>
                  </a:lnTo>
                  <a:lnTo>
                    <a:pt x="15431" y="4392"/>
                  </a:lnTo>
                  <a:lnTo>
                    <a:pt x="16303" y="5322"/>
                  </a:lnTo>
                  <a:lnTo>
                    <a:pt x="16717" y="5787"/>
                  </a:lnTo>
                  <a:lnTo>
                    <a:pt x="17545" y="6769"/>
                  </a:lnTo>
                  <a:lnTo>
                    <a:pt x="17938" y="7260"/>
                  </a:lnTo>
                  <a:lnTo>
                    <a:pt x="18330" y="7764"/>
                  </a:lnTo>
                  <a:lnTo>
                    <a:pt x="18701" y="8267"/>
                  </a:lnTo>
                  <a:lnTo>
                    <a:pt x="19049" y="8771"/>
                  </a:lnTo>
                  <a:lnTo>
                    <a:pt x="19376" y="9275"/>
                  </a:lnTo>
                  <a:lnTo>
                    <a:pt x="19703" y="9792"/>
                  </a:lnTo>
                  <a:lnTo>
                    <a:pt x="20008" y="10296"/>
                  </a:lnTo>
                  <a:lnTo>
                    <a:pt x="20270" y="10813"/>
                  </a:lnTo>
                  <a:lnTo>
                    <a:pt x="20531" y="11317"/>
                  </a:lnTo>
                  <a:lnTo>
                    <a:pt x="20749" y="11834"/>
                  </a:lnTo>
                  <a:lnTo>
                    <a:pt x="20967" y="12338"/>
                  </a:lnTo>
                  <a:lnTo>
                    <a:pt x="21142" y="12829"/>
                  </a:lnTo>
                  <a:lnTo>
                    <a:pt x="21294" y="13333"/>
                  </a:lnTo>
                  <a:lnTo>
                    <a:pt x="21425" y="13836"/>
                  </a:lnTo>
                  <a:lnTo>
                    <a:pt x="21512" y="14314"/>
                  </a:lnTo>
                  <a:lnTo>
                    <a:pt x="21556" y="14792"/>
                  </a:lnTo>
                  <a:lnTo>
                    <a:pt x="21600" y="15257"/>
                  </a:lnTo>
                  <a:lnTo>
                    <a:pt x="21578" y="15723"/>
                  </a:lnTo>
                  <a:lnTo>
                    <a:pt x="21534" y="16162"/>
                  </a:lnTo>
                  <a:lnTo>
                    <a:pt x="21447" y="16601"/>
                  </a:lnTo>
                  <a:lnTo>
                    <a:pt x="21338" y="17027"/>
                  </a:lnTo>
                  <a:lnTo>
                    <a:pt x="21164" y="17441"/>
                  </a:lnTo>
                  <a:lnTo>
                    <a:pt x="20967" y="17841"/>
                  </a:lnTo>
                  <a:lnTo>
                    <a:pt x="20706" y="18216"/>
                  </a:lnTo>
                  <a:lnTo>
                    <a:pt x="20423" y="18590"/>
                  </a:lnTo>
                  <a:lnTo>
                    <a:pt x="20074" y="18939"/>
                  </a:lnTo>
                  <a:lnTo>
                    <a:pt x="19703" y="19275"/>
                  </a:lnTo>
                  <a:lnTo>
                    <a:pt x="19267" y="19585"/>
                  </a:lnTo>
                  <a:lnTo>
                    <a:pt x="18788" y="19882"/>
                  </a:lnTo>
                  <a:lnTo>
                    <a:pt x="18243" y="20154"/>
                  </a:lnTo>
                  <a:lnTo>
                    <a:pt x="17654" y="20412"/>
                  </a:lnTo>
                  <a:lnTo>
                    <a:pt x="17022" y="20645"/>
                  </a:lnTo>
                  <a:lnTo>
                    <a:pt x="16325" y="20851"/>
                  </a:lnTo>
                  <a:lnTo>
                    <a:pt x="15584" y="21045"/>
                  </a:lnTo>
                  <a:lnTo>
                    <a:pt x="14756" y="21200"/>
                  </a:lnTo>
                  <a:lnTo>
                    <a:pt x="13884" y="21342"/>
                  </a:lnTo>
                  <a:lnTo>
                    <a:pt x="12968" y="21445"/>
                  </a:lnTo>
                  <a:lnTo>
                    <a:pt x="11966" y="21523"/>
                  </a:lnTo>
                  <a:lnTo>
                    <a:pt x="10919" y="21588"/>
                  </a:lnTo>
                  <a:lnTo>
                    <a:pt x="9786" y="21600"/>
                  </a:lnTo>
                  <a:lnTo>
                    <a:pt x="8609" y="21600"/>
                  </a:lnTo>
                  <a:lnTo>
                    <a:pt x="7345" y="21562"/>
                  </a:lnTo>
                  <a:lnTo>
                    <a:pt x="6015" y="21497"/>
                  </a:lnTo>
                  <a:lnTo>
                    <a:pt x="4620" y="21394"/>
                  </a:lnTo>
                  <a:lnTo>
                    <a:pt x="3160" y="21265"/>
                  </a:lnTo>
                  <a:lnTo>
                    <a:pt x="1634" y="21097"/>
                  </a:lnTo>
                  <a:lnTo>
                    <a:pt x="0" y="20890"/>
                  </a:lnTo>
                  <a:lnTo>
                    <a:pt x="1394" y="20825"/>
                  </a:lnTo>
                  <a:lnTo>
                    <a:pt x="2724" y="20761"/>
                  </a:lnTo>
                  <a:lnTo>
                    <a:pt x="3966" y="20657"/>
                  </a:lnTo>
                  <a:lnTo>
                    <a:pt x="5165" y="20541"/>
                  </a:lnTo>
                  <a:lnTo>
                    <a:pt x="6277" y="20399"/>
                  </a:lnTo>
                  <a:lnTo>
                    <a:pt x="7323" y="20244"/>
                  </a:lnTo>
                  <a:lnTo>
                    <a:pt x="8326" y="20076"/>
                  </a:lnTo>
                  <a:lnTo>
                    <a:pt x="9263" y="19882"/>
                  </a:lnTo>
                  <a:lnTo>
                    <a:pt x="10135" y="19663"/>
                  </a:lnTo>
                  <a:lnTo>
                    <a:pt x="10963" y="19443"/>
                  </a:lnTo>
                  <a:lnTo>
                    <a:pt x="11704" y="19198"/>
                  </a:lnTo>
                  <a:lnTo>
                    <a:pt x="12423" y="18939"/>
                  </a:lnTo>
                  <a:lnTo>
                    <a:pt x="13077" y="18668"/>
                  </a:lnTo>
                  <a:lnTo>
                    <a:pt x="13666" y="18371"/>
                  </a:lnTo>
                  <a:lnTo>
                    <a:pt x="14232" y="18074"/>
                  </a:lnTo>
                  <a:lnTo>
                    <a:pt x="14734" y="17764"/>
                  </a:lnTo>
                  <a:lnTo>
                    <a:pt x="15191" y="17428"/>
                  </a:lnTo>
                  <a:lnTo>
                    <a:pt x="15584" y="17092"/>
                  </a:lnTo>
                  <a:lnTo>
                    <a:pt x="15954" y="16743"/>
                  </a:lnTo>
                  <a:lnTo>
                    <a:pt x="16281" y="16381"/>
                  </a:lnTo>
                  <a:lnTo>
                    <a:pt x="16565" y="16020"/>
                  </a:lnTo>
                  <a:lnTo>
                    <a:pt x="16804" y="15632"/>
                  </a:lnTo>
                  <a:lnTo>
                    <a:pt x="17001" y="15245"/>
                  </a:lnTo>
                  <a:lnTo>
                    <a:pt x="17175" y="14857"/>
                  </a:lnTo>
                  <a:lnTo>
                    <a:pt x="17284" y="14456"/>
                  </a:lnTo>
                  <a:lnTo>
                    <a:pt x="17393" y="14043"/>
                  </a:lnTo>
                  <a:lnTo>
                    <a:pt x="17458" y="13617"/>
                  </a:lnTo>
                  <a:lnTo>
                    <a:pt x="17480" y="13203"/>
                  </a:lnTo>
                  <a:lnTo>
                    <a:pt x="17480" y="12777"/>
                  </a:lnTo>
                  <a:lnTo>
                    <a:pt x="17458" y="12351"/>
                  </a:lnTo>
                  <a:lnTo>
                    <a:pt x="17393" y="11912"/>
                  </a:lnTo>
                  <a:lnTo>
                    <a:pt x="17327" y="11485"/>
                  </a:lnTo>
                  <a:lnTo>
                    <a:pt x="17218" y="11046"/>
                  </a:lnTo>
                  <a:lnTo>
                    <a:pt x="16957" y="10166"/>
                  </a:lnTo>
                  <a:lnTo>
                    <a:pt x="16783" y="9727"/>
                  </a:lnTo>
                  <a:lnTo>
                    <a:pt x="16586" y="9288"/>
                  </a:lnTo>
                  <a:lnTo>
                    <a:pt x="16390" y="8862"/>
                  </a:lnTo>
                  <a:lnTo>
                    <a:pt x="16172" y="8422"/>
                  </a:lnTo>
                  <a:lnTo>
                    <a:pt x="15954" y="7996"/>
                  </a:lnTo>
                  <a:lnTo>
                    <a:pt x="15715" y="7557"/>
                  </a:lnTo>
                  <a:lnTo>
                    <a:pt x="15453" y="7131"/>
                  </a:lnTo>
                  <a:lnTo>
                    <a:pt x="15191" y="6717"/>
                  </a:lnTo>
                  <a:lnTo>
                    <a:pt x="14930" y="6291"/>
                  </a:lnTo>
                  <a:lnTo>
                    <a:pt x="14647" y="5890"/>
                  </a:lnTo>
                  <a:lnTo>
                    <a:pt x="14363" y="5477"/>
                  </a:lnTo>
                  <a:lnTo>
                    <a:pt x="13796" y="4689"/>
                  </a:lnTo>
                  <a:lnTo>
                    <a:pt x="13230" y="3940"/>
                  </a:lnTo>
                  <a:lnTo>
                    <a:pt x="12663" y="3216"/>
                  </a:lnTo>
                  <a:lnTo>
                    <a:pt x="11617" y="1924"/>
                  </a:lnTo>
                  <a:lnTo>
                    <a:pt x="10767" y="826"/>
                  </a:lnTo>
                  <a:lnTo>
                    <a:pt x="10418" y="374"/>
                  </a:lnTo>
                  <a:lnTo>
                    <a:pt x="10287" y="180"/>
                  </a:lnTo>
                  <a:lnTo>
                    <a:pt x="10157" y="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29" name="Shape"/>
            <p:cNvSpPr/>
            <p:nvPr/>
          </p:nvSpPr>
          <p:spPr>
            <a:xfrm>
              <a:off x="449205" y="72265"/>
              <a:ext cx="325040" cy="609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12" y="0"/>
                  </a:moveTo>
                  <a:lnTo>
                    <a:pt x="12280" y="562"/>
                  </a:lnTo>
                  <a:lnTo>
                    <a:pt x="13011" y="1210"/>
                  </a:lnTo>
                  <a:lnTo>
                    <a:pt x="13775" y="1909"/>
                  </a:lnTo>
                  <a:lnTo>
                    <a:pt x="14570" y="2659"/>
                  </a:lnTo>
                  <a:lnTo>
                    <a:pt x="15365" y="3460"/>
                  </a:lnTo>
                  <a:lnTo>
                    <a:pt x="16161" y="4313"/>
                  </a:lnTo>
                  <a:lnTo>
                    <a:pt x="16924" y="5182"/>
                  </a:lnTo>
                  <a:lnTo>
                    <a:pt x="17688" y="6103"/>
                  </a:lnTo>
                  <a:lnTo>
                    <a:pt x="18419" y="7040"/>
                  </a:lnTo>
                  <a:lnTo>
                    <a:pt x="18737" y="7518"/>
                  </a:lnTo>
                  <a:lnTo>
                    <a:pt x="19087" y="7995"/>
                  </a:lnTo>
                  <a:lnTo>
                    <a:pt x="19692" y="8950"/>
                  </a:lnTo>
                  <a:lnTo>
                    <a:pt x="19978" y="9444"/>
                  </a:lnTo>
                  <a:lnTo>
                    <a:pt x="20264" y="9922"/>
                  </a:lnTo>
                  <a:lnTo>
                    <a:pt x="20487" y="10416"/>
                  </a:lnTo>
                  <a:lnTo>
                    <a:pt x="20742" y="10893"/>
                  </a:lnTo>
                  <a:lnTo>
                    <a:pt x="20932" y="11388"/>
                  </a:lnTo>
                  <a:lnTo>
                    <a:pt x="21123" y="11865"/>
                  </a:lnTo>
                  <a:lnTo>
                    <a:pt x="21282" y="12342"/>
                  </a:lnTo>
                  <a:lnTo>
                    <a:pt x="21410" y="12820"/>
                  </a:lnTo>
                  <a:lnTo>
                    <a:pt x="21505" y="13280"/>
                  </a:lnTo>
                  <a:lnTo>
                    <a:pt x="21569" y="13757"/>
                  </a:lnTo>
                  <a:lnTo>
                    <a:pt x="21600" y="14218"/>
                  </a:lnTo>
                  <a:lnTo>
                    <a:pt x="21600" y="15104"/>
                  </a:lnTo>
                  <a:lnTo>
                    <a:pt x="21537" y="15564"/>
                  </a:lnTo>
                  <a:lnTo>
                    <a:pt x="21441" y="15991"/>
                  </a:lnTo>
                  <a:lnTo>
                    <a:pt x="21123" y="16809"/>
                  </a:lnTo>
                  <a:lnTo>
                    <a:pt x="20901" y="17201"/>
                  </a:lnTo>
                  <a:lnTo>
                    <a:pt x="20646" y="17593"/>
                  </a:lnTo>
                  <a:lnTo>
                    <a:pt x="20360" y="17968"/>
                  </a:lnTo>
                  <a:lnTo>
                    <a:pt x="20010" y="18326"/>
                  </a:lnTo>
                  <a:lnTo>
                    <a:pt x="19628" y="18667"/>
                  </a:lnTo>
                  <a:lnTo>
                    <a:pt x="19183" y="18991"/>
                  </a:lnTo>
                  <a:lnTo>
                    <a:pt x="18706" y="19298"/>
                  </a:lnTo>
                  <a:lnTo>
                    <a:pt x="18165" y="19605"/>
                  </a:lnTo>
                  <a:lnTo>
                    <a:pt x="17560" y="19878"/>
                  </a:lnTo>
                  <a:lnTo>
                    <a:pt x="16924" y="20133"/>
                  </a:lnTo>
                  <a:lnTo>
                    <a:pt x="16224" y="20372"/>
                  </a:lnTo>
                  <a:lnTo>
                    <a:pt x="15493" y="20594"/>
                  </a:lnTo>
                  <a:lnTo>
                    <a:pt x="14666" y="20798"/>
                  </a:lnTo>
                  <a:lnTo>
                    <a:pt x="13807" y="20986"/>
                  </a:lnTo>
                  <a:lnTo>
                    <a:pt x="12884" y="21139"/>
                  </a:lnTo>
                  <a:lnTo>
                    <a:pt x="11898" y="21276"/>
                  </a:lnTo>
                  <a:lnTo>
                    <a:pt x="10848" y="21395"/>
                  </a:lnTo>
                  <a:lnTo>
                    <a:pt x="9734" y="21480"/>
                  </a:lnTo>
                  <a:lnTo>
                    <a:pt x="8525" y="21548"/>
                  </a:lnTo>
                  <a:lnTo>
                    <a:pt x="7284" y="21582"/>
                  </a:lnTo>
                  <a:lnTo>
                    <a:pt x="5980" y="21600"/>
                  </a:lnTo>
                  <a:lnTo>
                    <a:pt x="4580" y="21582"/>
                  </a:lnTo>
                  <a:lnTo>
                    <a:pt x="3117" y="21531"/>
                  </a:lnTo>
                  <a:lnTo>
                    <a:pt x="1590" y="21463"/>
                  </a:lnTo>
                  <a:lnTo>
                    <a:pt x="0" y="21361"/>
                  </a:lnTo>
                  <a:lnTo>
                    <a:pt x="1367" y="21224"/>
                  </a:lnTo>
                  <a:lnTo>
                    <a:pt x="2640" y="21071"/>
                  </a:lnTo>
                  <a:lnTo>
                    <a:pt x="3881" y="20918"/>
                  </a:lnTo>
                  <a:lnTo>
                    <a:pt x="5058" y="20730"/>
                  </a:lnTo>
                  <a:lnTo>
                    <a:pt x="6139" y="20525"/>
                  </a:lnTo>
                  <a:lnTo>
                    <a:pt x="7189" y="20321"/>
                  </a:lnTo>
                  <a:lnTo>
                    <a:pt x="8175" y="20082"/>
                  </a:lnTo>
                  <a:lnTo>
                    <a:pt x="9098" y="19844"/>
                  </a:lnTo>
                  <a:lnTo>
                    <a:pt x="9956" y="19588"/>
                  </a:lnTo>
                  <a:lnTo>
                    <a:pt x="10752" y="19315"/>
                  </a:lnTo>
                  <a:lnTo>
                    <a:pt x="11516" y="19025"/>
                  </a:lnTo>
                  <a:lnTo>
                    <a:pt x="12216" y="18735"/>
                  </a:lnTo>
                  <a:lnTo>
                    <a:pt x="12852" y="18429"/>
                  </a:lnTo>
                  <a:lnTo>
                    <a:pt x="13457" y="18105"/>
                  </a:lnTo>
                  <a:lnTo>
                    <a:pt x="14029" y="17781"/>
                  </a:lnTo>
                  <a:lnTo>
                    <a:pt x="14984" y="17099"/>
                  </a:lnTo>
                  <a:lnTo>
                    <a:pt x="15397" y="16741"/>
                  </a:lnTo>
                  <a:lnTo>
                    <a:pt x="15747" y="16383"/>
                  </a:lnTo>
                  <a:lnTo>
                    <a:pt x="16097" y="16008"/>
                  </a:lnTo>
                  <a:lnTo>
                    <a:pt x="16383" y="15616"/>
                  </a:lnTo>
                  <a:lnTo>
                    <a:pt x="16638" y="15223"/>
                  </a:lnTo>
                  <a:lnTo>
                    <a:pt x="16829" y="14831"/>
                  </a:lnTo>
                  <a:lnTo>
                    <a:pt x="17020" y="14422"/>
                  </a:lnTo>
                  <a:lnTo>
                    <a:pt x="17179" y="14030"/>
                  </a:lnTo>
                  <a:lnTo>
                    <a:pt x="17370" y="13212"/>
                  </a:lnTo>
                  <a:lnTo>
                    <a:pt x="17401" y="12786"/>
                  </a:lnTo>
                  <a:lnTo>
                    <a:pt x="17433" y="12376"/>
                  </a:lnTo>
                  <a:lnTo>
                    <a:pt x="17433" y="11950"/>
                  </a:lnTo>
                  <a:lnTo>
                    <a:pt x="17401" y="11524"/>
                  </a:lnTo>
                  <a:lnTo>
                    <a:pt x="17274" y="10672"/>
                  </a:lnTo>
                  <a:lnTo>
                    <a:pt x="17147" y="10245"/>
                  </a:lnTo>
                  <a:lnTo>
                    <a:pt x="17051" y="9819"/>
                  </a:lnTo>
                  <a:lnTo>
                    <a:pt x="16924" y="9410"/>
                  </a:lnTo>
                  <a:lnTo>
                    <a:pt x="16765" y="8984"/>
                  </a:lnTo>
                  <a:lnTo>
                    <a:pt x="16574" y="8558"/>
                  </a:lnTo>
                  <a:lnTo>
                    <a:pt x="16224" y="7722"/>
                  </a:lnTo>
                  <a:lnTo>
                    <a:pt x="15556" y="6495"/>
                  </a:lnTo>
                  <a:lnTo>
                    <a:pt x="15334" y="6103"/>
                  </a:lnTo>
                  <a:lnTo>
                    <a:pt x="14856" y="5319"/>
                  </a:lnTo>
                  <a:lnTo>
                    <a:pt x="14379" y="4568"/>
                  </a:lnTo>
                  <a:lnTo>
                    <a:pt x="13902" y="3835"/>
                  </a:lnTo>
                  <a:lnTo>
                    <a:pt x="13457" y="3153"/>
                  </a:lnTo>
                  <a:lnTo>
                    <a:pt x="12598" y="1892"/>
                  </a:lnTo>
                  <a:lnTo>
                    <a:pt x="12248" y="1346"/>
                  </a:lnTo>
                  <a:lnTo>
                    <a:pt x="11962" y="835"/>
                  </a:lnTo>
                  <a:lnTo>
                    <a:pt x="11739" y="392"/>
                  </a:lnTo>
                  <a:lnTo>
                    <a:pt x="11675" y="187"/>
                  </a:lnTo>
                  <a:lnTo>
                    <a:pt x="11612" y="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30" name="Shape"/>
            <p:cNvSpPr/>
            <p:nvPr/>
          </p:nvSpPr>
          <p:spPr>
            <a:xfrm>
              <a:off x="433403" y="171632"/>
              <a:ext cx="223477" cy="42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46" y="0"/>
                  </a:moveTo>
                  <a:lnTo>
                    <a:pt x="14936" y="531"/>
                  </a:lnTo>
                  <a:lnTo>
                    <a:pt x="15579" y="1135"/>
                  </a:lnTo>
                  <a:lnTo>
                    <a:pt x="16268" y="1812"/>
                  </a:lnTo>
                  <a:lnTo>
                    <a:pt x="16590" y="2150"/>
                  </a:lnTo>
                  <a:lnTo>
                    <a:pt x="16912" y="2512"/>
                  </a:lnTo>
                  <a:lnTo>
                    <a:pt x="17601" y="3285"/>
                  </a:lnTo>
                  <a:lnTo>
                    <a:pt x="18199" y="4059"/>
                  </a:lnTo>
                  <a:lnTo>
                    <a:pt x="18842" y="4904"/>
                  </a:lnTo>
                  <a:lnTo>
                    <a:pt x="19118" y="5315"/>
                  </a:lnTo>
                  <a:lnTo>
                    <a:pt x="19669" y="6185"/>
                  </a:lnTo>
                  <a:lnTo>
                    <a:pt x="19899" y="6644"/>
                  </a:lnTo>
                  <a:lnTo>
                    <a:pt x="20405" y="7538"/>
                  </a:lnTo>
                  <a:lnTo>
                    <a:pt x="20588" y="7997"/>
                  </a:lnTo>
                  <a:lnTo>
                    <a:pt x="20772" y="8432"/>
                  </a:lnTo>
                  <a:lnTo>
                    <a:pt x="21140" y="9350"/>
                  </a:lnTo>
                  <a:lnTo>
                    <a:pt x="21278" y="9833"/>
                  </a:lnTo>
                  <a:lnTo>
                    <a:pt x="21554" y="11211"/>
                  </a:lnTo>
                  <a:lnTo>
                    <a:pt x="21600" y="11670"/>
                  </a:lnTo>
                  <a:lnTo>
                    <a:pt x="21600" y="13023"/>
                  </a:lnTo>
                  <a:lnTo>
                    <a:pt x="21324" y="14328"/>
                  </a:lnTo>
                  <a:lnTo>
                    <a:pt x="21186" y="14763"/>
                  </a:lnTo>
                  <a:lnTo>
                    <a:pt x="21002" y="15174"/>
                  </a:lnTo>
                  <a:lnTo>
                    <a:pt x="20542" y="15995"/>
                  </a:lnTo>
                  <a:lnTo>
                    <a:pt x="19899" y="16768"/>
                  </a:lnTo>
                  <a:lnTo>
                    <a:pt x="19577" y="17179"/>
                  </a:lnTo>
                  <a:lnTo>
                    <a:pt x="19164" y="17541"/>
                  </a:lnTo>
                  <a:lnTo>
                    <a:pt x="18704" y="17904"/>
                  </a:lnTo>
                  <a:lnTo>
                    <a:pt x="18245" y="18242"/>
                  </a:lnTo>
                  <a:lnTo>
                    <a:pt x="17739" y="18556"/>
                  </a:lnTo>
                  <a:lnTo>
                    <a:pt x="17142" y="18894"/>
                  </a:lnTo>
                  <a:lnTo>
                    <a:pt x="16544" y="19184"/>
                  </a:lnTo>
                  <a:lnTo>
                    <a:pt x="15901" y="19474"/>
                  </a:lnTo>
                  <a:lnTo>
                    <a:pt x="15211" y="19740"/>
                  </a:lnTo>
                  <a:lnTo>
                    <a:pt x="14476" y="20006"/>
                  </a:lnTo>
                  <a:lnTo>
                    <a:pt x="13649" y="20247"/>
                  </a:lnTo>
                  <a:lnTo>
                    <a:pt x="12822" y="20465"/>
                  </a:lnTo>
                  <a:lnTo>
                    <a:pt x="11948" y="20658"/>
                  </a:lnTo>
                  <a:lnTo>
                    <a:pt x="10983" y="20852"/>
                  </a:lnTo>
                  <a:lnTo>
                    <a:pt x="9972" y="21021"/>
                  </a:lnTo>
                  <a:lnTo>
                    <a:pt x="8961" y="21166"/>
                  </a:lnTo>
                  <a:lnTo>
                    <a:pt x="7858" y="21286"/>
                  </a:lnTo>
                  <a:lnTo>
                    <a:pt x="6663" y="21407"/>
                  </a:lnTo>
                  <a:lnTo>
                    <a:pt x="5468" y="21480"/>
                  </a:lnTo>
                  <a:lnTo>
                    <a:pt x="4182" y="21552"/>
                  </a:lnTo>
                  <a:lnTo>
                    <a:pt x="2849" y="21600"/>
                  </a:lnTo>
                  <a:lnTo>
                    <a:pt x="0" y="21600"/>
                  </a:lnTo>
                  <a:lnTo>
                    <a:pt x="1378" y="21335"/>
                  </a:lnTo>
                  <a:lnTo>
                    <a:pt x="2711" y="21069"/>
                  </a:lnTo>
                  <a:lnTo>
                    <a:pt x="3952" y="20779"/>
                  </a:lnTo>
                  <a:lnTo>
                    <a:pt x="5147" y="20513"/>
                  </a:lnTo>
                  <a:lnTo>
                    <a:pt x="6296" y="20199"/>
                  </a:lnTo>
                  <a:lnTo>
                    <a:pt x="7353" y="19909"/>
                  </a:lnTo>
                  <a:lnTo>
                    <a:pt x="8364" y="19595"/>
                  </a:lnTo>
                  <a:lnTo>
                    <a:pt x="9329" y="19281"/>
                  </a:lnTo>
                  <a:lnTo>
                    <a:pt x="10248" y="18943"/>
                  </a:lnTo>
                  <a:lnTo>
                    <a:pt x="11075" y="18629"/>
                  </a:lnTo>
                  <a:lnTo>
                    <a:pt x="12638" y="17952"/>
                  </a:lnTo>
                  <a:lnTo>
                    <a:pt x="13327" y="17590"/>
                  </a:lnTo>
                  <a:lnTo>
                    <a:pt x="13971" y="17227"/>
                  </a:lnTo>
                  <a:lnTo>
                    <a:pt x="14568" y="16865"/>
                  </a:lnTo>
                  <a:lnTo>
                    <a:pt x="15120" y="16503"/>
                  </a:lnTo>
                  <a:lnTo>
                    <a:pt x="15625" y="16116"/>
                  </a:lnTo>
                  <a:lnTo>
                    <a:pt x="16085" y="15754"/>
                  </a:lnTo>
                  <a:lnTo>
                    <a:pt x="16498" y="15367"/>
                  </a:lnTo>
                  <a:lnTo>
                    <a:pt x="16912" y="15005"/>
                  </a:lnTo>
                  <a:lnTo>
                    <a:pt x="17555" y="14231"/>
                  </a:lnTo>
                  <a:lnTo>
                    <a:pt x="17831" y="13845"/>
                  </a:lnTo>
                  <a:lnTo>
                    <a:pt x="18061" y="13458"/>
                  </a:lnTo>
                  <a:lnTo>
                    <a:pt x="18428" y="12685"/>
                  </a:lnTo>
                  <a:lnTo>
                    <a:pt x="18566" y="12274"/>
                  </a:lnTo>
                  <a:lnTo>
                    <a:pt x="18750" y="11501"/>
                  </a:lnTo>
                  <a:lnTo>
                    <a:pt x="18796" y="11115"/>
                  </a:lnTo>
                  <a:lnTo>
                    <a:pt x="18842" y="10316"/>
                  </a:lnTo>
                  <a:lnTo>
                    <a:pt x="18842" y="9930"/>
                  </a:lnTo>
                  <a:lnTo>
                    <a:pt x="18796" y="9543"/>
                  </a:lnTo>
                  <a:lnTo>
                    <a:pt x="18658" y="8746"/>
                  </a:lnTo>
                  <a:lnTo>
                    <a:pt x="18566" y="8359"/>
                  </a:lnTo>
                  <a:lnTo>
                    <a:pt x="18428" y="7997"/>
                  </a:lnTo>
                  <a:lnTo>
                    <a:pt x="18199" y="7224"/>
                  </a:lnTo>
                  <a:lnTo>
                    <a:pt x="17877" y="6499"/>
                  </a:lnTo>
                  <a:lnTo>
                    <a:pt x="17142" y="5049"/>
                  </a:lnTo>
                  <a:lnTo>
                    <a:pt x="16728" y="4373"/>
                  </a:lnTo>
                  <a:lnTo>
                    <a:pt x="16314" y="3720"/>
                  </a:lnTo>
                  <a:lnTo>
                    <a:pt x="15947" y="3068"/>
                  </a:lnTo>
                  <a:lnTo>
                    <a:pt x="15211" y="1908"/>
                  </a:lnTo>
                  <a:lnTo>
                    <a:pt x="14890" y="1377"/>
                  </a:lnTo>
                  <a:lnTo>
                    <a:pt x="14614" y="869"/>
                  </a:lnTo>
                  <a:lnTo>
                    <a:pt x="14384" y="410"/>
                  </a:lnTo>
                  <a:lnTo>
                    <a:pt x="14246" y="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31" name="Shape"/>
            <p:cNvSpPr/>
            <p:nvPr/>
          </p:nvSpPr>
          <p:spPr>
            <a:xfrm>
              <a:off x="-1" y="216798"/>
              <a:ext cx="474038" cy="803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21" y="21600"/>
                  </a:moveTo>
                  <a:lnTo>
                    <a:pt x="11028" y="21329"/>
                  </a:lnTo>
                  <a:lnTo>
                    <a:pt x="10592" y="21045"/>
                  </a:lnTo>
                  <a:lnTo>
                    <a:pt x="10178" y="20723"/>
                  </a:lnTo>
                  <a:lnTo>
                    <a:pt x="9742" y="20400"/>
                  </a:lnTo>
                  <a:lnTo>
                    <a:pt x="9306" y="20051"/>
                  </a:lnTo>
                  <a:lnTo>
                    <a:pt x="8871" y="19690"/>
                  </a:lnTo>
                  <a:lnTo>
                    <a:pt x="7955" y="18915"/>
                  </a:lnTo>
                  <a:lnTo>
                    <a:pt x="7519" y="18502"/>
                  </a:lnTo>
                  <a:lnTo>
                    <a:pt x="7061" y="18076"/>
                  </a:lnTo>
                  <a:lnTo>
                    <a:pt x="6626" y="17650"/>
                  </a:lnTo>
                  <a:lnTo>
                    <a:pt x="6168" y="17198"/>
                  </a:lnTo>
                  <a:lnTo>
                    <a:pt x="5732" y="16746"/>
                  </a:lnTo>
                  <a:lnTo>
                    <a:pt x="5296" y="16281"/>
                  </a:lnTo>
                  <a:lnTo>
                    <a:pt x="4860" y="15803"/>
                  </a:lnTo>
                  <a:lnTo>
                    <a:pt x="4446" y="15326"/>
                  </a:lnTo>
                  <a:lnTo>
                    <a:pt x="4054" y="14835"/>
                  </a:lnTo>
                  <a:lnTo>
                    <a:pt x="3639" y="14345"/>
                  </a:lnTo>
                  <a:lnTo>
                    <a:pt x="2898" y="13337"/>
                  </a:lnTo>
                  <a:lnTo>
                    <a:pt x="2550" y="12834"/>
                  </a:lnTo>
                  <a:lnTo>
                    <a:pt x="2201" y="12318"/>
                  </a:lnTo>
                  <a:lnTo>
                    <a:pt x="1896" y="11814"/>
                  </a:lnTo>
                  <a:lnTo>
                    <a:pt x="1591" y="11298"/>
                  </a:lnTo>
                  <a:lnTo>
                    <a:pt x="1307" y="10793"/>
                  </a:lnTo>
                  <a:lnTo>
                    <a:pt x="1068" y="10277"/>
                  </a:lnTo>
                  <a:lnTo>
                    <a:pt x="828" y="9773"/>
                  </a:lnTo>
                  <a:lnTo>
                    <a:pt x="632" y="9270"/>
                  </a:lnTo>
                  <a:lnTo>
                    <a:pt x="457" y="8766"/>
                  </a:lnTo>
                  <a:lnTo>
                    <a:pt x="305" y="8275"/>
                  </a:lnTo>
                  <a:lnTo>
                    <a:pt x="174" y="7772"/>
                  </a:lnTo>
                  <a:lnTo>
                    <a:pt x="87" y="7294"/>
                  </a:lnTo>
                  <a:lnTo>
                    <a:pt x="21" y="6816"/>
                  </a:lnTo>
                  <a:lnTo>
                    <a:pt x="0" y="6352"/>
                  </a:lnTo>
                  <a:lnTo>
                    <a:pt x="21" y="5887"/>
                  </a:lnTo>
                  <a:lnTo>
                    <a:pt x="65" y="5435"/>
                  </a:lnTo>
                  <a:lnTo>
                    <a:pt x="152" y="5009"/>
                  </a:lnTo>
                  <a:lnTo>
                    <a:pt x="261" y="4583"/>
                  </a:lnTo>
                  <a:lnTo>
                    <a:pt x="435" y="4170"/>
                  </a:lnTo>
                  <a:lnTo>
                    <a:pt x="632" y="3769"/>
                  </a:lnTo>
                  <a:lnTo>
                    <a:pt x="871" y="3382"/>
                  </a:lnTo>
                  <a:lnTo>
                    <a:pt x="1176" y="3021"/>
                  </a:lnTo>
                  <a:lnTo>
                    <a:pt x="1503" y="2672"/>
                  </a:lnTo>
                  <a:lnTo>
                    <a:pt x="1896" y="2336"/>
                  </a:lnTo>
                  <a:lnTo>
                    <a:pt x="2332" y="2027"/>
                  </a:lnTo>
                  <a:lnTo>
                    <a:pt x="2811" y="1730"/>
                  </a:lnTo>
                  <a:lnTo>
                    <a:pt x="3334" y="1446"/>
                  </a:lnTo>
                  <a:lnTo>
                    <a:pt x="3923" y="1200"/>
                  </a:lnTo>
                  <a:lnTo>
                    <a:pt x="4577" y="968"/>
                  </a:lnTo>
                  <a:lnTo>
                    <a:pt x="5274" y="761"/>
                  </a:lnTo>
                  <a:lnTo>
                    <a:pt x="6015" y="568"/>
                  </a:lnTo>
                  <a:lnTo>
                    <a:pt x="6822" y="413"/>
                  </a:lnTo>
                  <a:lnTo>
                    <a:pt x="7694" y="271"/>
                  </a:lnTo>
                  <a:lnTo>
                    <a:pt x="8631" y="167"/>
                  </a:lnTo>
                  <a:lnTo>
                    <a:pt x="9633" y="77"/>
                  </a:lnTo>
                  <a:lnTo>
                    <a:pt x="10680" y="25"/>
                  </a:lnTo>
                  <a:lnTo>
                    <a:pt x="11791" y="0"/>
                  </a:lnTo>
                  <a:lnTo>
                    <a:pt x="12990" y="12"/>
                  </a:lnTo>
                  <a:lnTo>
                    <a:pt x="14254" y="51"/>
                  </a:lnTo>
                  <a:lnTo>
                    <a:pt x="15584" y="116"/>
                  </a:lnTo>
                  <a:lnTo>
                    <a:pt x="16979" y="219"/>
                  </a:lnTo>
                  <a:lnTo>
                    <a:pt x="18461" y="348"/>
                  </a:lnTo>
                  <a:lnTo>
                    <a:pt x="19987" y="516"/>
                  </a:lnTo>
                  <a:lnTo>
                    <a:pt x="21600" y="723"/>
                  </a:lnTo>
                  <a:lnTo>
                    <a:pt x="20226" y="774"/>
                  </a:lnTo>
                  <a:lnTo>
                    <a:pt x="18897" y="852"/>
                  </a:lnTo>
                  <a:lnTo>
                    <a:pt x="17654" y="955"/>
                  </a:lnTo>
                  <a:lnTo>
                    <a:pt x="16456" y="1071"/>
                  </a:lnTo>
                  <a:lnTo>
                    <a:pt x="15344" y="1200"/>
                  </a:lnTo>
                  <a:lnTo>
                    <a:pt x="14254" y="1368"/>
                  </a:lnTo>
                  <a:lnTo>
                    <a:pt x="13273" y="1536"/>
                  </a:lnTo>
                  <a:lnTo>
                    <a:pt x="12336" y="1730"/>
                  </a:lnTo>
                  <a:lnTo>
                    <a:pt x="11464" y="1936"/>
                  </a:lnTo>
                  <a:lnTo>
                    <a:pt x="10636" y="2169"/>
                  </a:lnTo>
                  <a:lnTo>
                    <a:pt x="9873" y="2414"/>
                  </a:lnTo>
                  <a:lnTo>
                    <a:pt x="9176" y="2672"/>
                  </a:lnTo>
                  <a:lnTo>
                    <a:pt x="8522" y="2943"/>
                  </a:lnTo>
                  <a:lnTo>
                    <a:pt x="7912" y="3227"/>
                  </a:lnTo>
                  <a:lnTo>
                    <a:pt x="7367" y="3537"/>
                  </a:lnTo>
                  <a:lnTo>
                    <a:pt x="6865" y="3847"/>
                  </a:lnTo>
                  <a:lnTo>
                    <a:pt x="6408" y="4170"/>
                  </a:lnTo>
                  <a:lnTo>
                    <a:pt x="5993" y="4518"/>
                  </a:lnTo>
                  <a:lnTo>
                    <a:pt x="5645" y="4867"/>
                  </a:lnTo>
                  <a:lnTo>
                    <a:pt x="5318" y="5216"/>
                  </a:lnTo>
                  <a:lnTo>
                    <a:pt x="5034" y="5590"/>
                  </a:lnTo>
                  <a:lnTo>
                    <a:pt x="4795" y="5964"/>
                  </a:lnTo>
                  <a:lnTo>
                    <a:pt x="4598" y="6352"/>
                  </a:lnTo>
                  <a:lnTo>
                    <a:pt x="4424" y="6752"/>
                  </a:lnTo>
                  <a:lnTo>
                    <a:pt x="4293" y="7152"/>
                  </a:lnTo>
                  <a:lnTo>
                    <a:pt x="4206" y="7565"/>
                  </a:lnTo>
                  <a:lnTo>
                    <a:pt x="4141" y="7991"/>
                  </a:lnTo>
                  <a:lnTo>
                    <a:pt x="4119" y="8405"/>
                  </a:lnTo>
                  <a:lnTo>
                    <a:pt x="4119" y="8831"/>
                  </a:lnTo>
                  <a:lnTo>
                    <a:pt x="4141" y="9257"/>
                  </a:lnTo>
                  <a:lnTo>
                    <a:pt x="4184" y="9683"/>
                  </a:lnTo>
                  <a:lnTo>
                    <a:pt x="4272" y="10122"/>
                  </a:lnTo>
                  <a:lnTo>
                    <a:pt x="4490" y="11001"/>
                  </a:lnTo>
                  <a:lnTo>
                    <a:pt x="4642" y="11427"/>
                  </a:lnTo>
                  <a:lnTo>
                    <a:pt x="4991" y="12305"/>
                  </a:lnTo>
                  <a:lnTo>
                    <a:pt x="5187" y="12744"/>
                  </a:lnTo>
                  <a:lnTo>
                    <a:pt x="5405" y="13183"/>
                  </a:lnTo>
                  <a:lnTo>
                    <a:pt x="5884" y="14035"/>
                  </a:lnTo>
                  <a:lnTo>
                    <a:pt x="6408" y="14887"/>
                  </a:lnTo>
                  <a:lnTo>
                    <a:pt x="6669" y="15300"/>
                  </a:lnTo>
                  <a:lnTo>
                    <a:pt x="6952" y="15713"/>
                  </a:lnTo>
                  <a:lnTo>
                    <a:pt x="7214" y="16113"/>
                  </a:lnTo>
                  <a:lnTo>
                    <a:pt x="7803" y="16901"/>
                  </a:lnTo>
                  <a:lnTo>
                    <a:pt x="8369" y="17663"/>
                  </a:lnTo>
                  <a:lnTo>
                    <a:pt x="8914" y="18373"/>
                  </a:lnTo>
                  <a:lnTo>
                    <a:pt x="9960" y="19677"/>
                  </a:lnTo>
                  <a:lnTo>
                    <a:pt x="10832" y="20761"/>
                  </a:lnTo>
                  <a:lnTo>
                    <a:pt x="11181" y="21213"/>
                  </a:lnTo>
                  <a:lnTo>
                    <a:pt x="11312" y="21420"/>
                  </a:lnTo>
                  <a:lnTo>
                    <a:pt x="11421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32" name="Shape"/>
            <p:cNvSpPr/>
            <p:nvPr/>
          </p:nvSpPr>
          <p:spPr>
            <a:xfrm>
              <a:off x="162526" y="338747"/>
              <a:ext cx="325040" cy="609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91" y="21600"/>
                  </a:moveTo>
                  <a:lnTo>
                    <a:pt x="9293" y="21020"/>
                  </a:lnTo>
                  <a:lnTo>
                    <a:pt x="8563" y="20389"/>
                  </a:lnTo>
                  <a:lnTo>
                    <a:pt x="7834" y="19690"/>
                  </a:lnTo>
                  <a:lnTo>
                    <a:pt x="7041" y="18940"/>
                  </a:lnTo>
                  <a:lnTo>
                    <a:pt x="6248" y="18122"/>
                  </a:lnTo>
                  <a:lnTo>
                    <a:pt x="5455" y="17286"/>
                  </a:lnTo>
                  <a:lnTo>
                    <a:pt x="4313" y="15957"/>
                  </a:lnTo>
                  <a:lnTo>
                    <a:pt x="3933" y="15496"/>
                  </a:lnTo>
                  <a:lnTo>
                    <a:pt x="3203" y="14559"/>
                  </a:lnTo>
                  <a:lnTo>
                    <a:pt x="2854" y="14081"/>
                  </a:lnTo>
                  <a:lnTo>
                    <a:pt x="2537" y="13604"/>
                  </a:lnTo>
                  <a:lnTo>
                    <a:pt x="1903" y="12632"/>
                  </a:lnTo>
                  <a:lnTo>
                    <a:pt x="1617" y="12155"/>
                  </a:lnTo>
                  <a:lnTo>
                    <a:pt x="1363" y="11660"/>
                  </a:lnTo>
                  <a:lnTo>
                    <a:pt x="1110" y="11183"/>
                  </a:lnTo>
                  <a:lnTo>
                    <a:pt x="888" y="10706"/>
                  </a:lnTo>
                  <a:lnTo>
                    <a:pt x="697" y="10211"/>
                  </a:lnTo>
                  <a:lnTo>
                    <a:pt x="507" y="9734"/>
                  </a:lnTo>
                  <a:lnTo>
                    <a:pt x="348" y="9257"/>
                  </a:lnTo>
                  <a:lnTo>
                    <a:pt x="222" y="8779"/>
                  </a:lnTo>
                  <a:lnTo>
                    <a:pt x="126" y="8302"/>
                  </a:lnTo>
                  <a:lnTo>
                    <a:pt x="0" y="7381"/>
                  </a:lnTo>
                  <a:lnTo>
                    <a:pt x="0" y="6938"/>
                  </a:lnTo>
                  <a:lnTo>
                    <a:pt x="31" y="6495"/>
                  </a:lnTo>
                  <a:lnTo>
                    <a:pt x="95" y="6035"/>
                  </a:lnTo>
                  <a:lnTo>
                    <a:pt x="190" y="5608"/>
                  </a:lnTo>
                  <a:lnTo>
                    <a:pt x="317" y="5182"/>
                  </a:lnTo>
                  <a:lnTo>
                    <a:pt x="507" y="4790"/>
                  </a:lnTo>
                  <a:lnTo>
                    <a:pt x="697" y="4381"/>
                  </a:lnTo>
                  <a:lnTo>
                    <a:pt x="951" y="4006"/>
                  </a:lnTo>
                  <a:lnTo>
                    <a:pt x="1268" y="3631"/>
                  </a:lnTo>
                  <a:lnTo>
                    <a:pt x="1617" y="3273"/>
                  </a:lnTo>
                  <a:lnTo>
                    <a:pt x="1998" y="2932"/>
                  </a:lnTo>
                  <a:lnTo>
                    <a:pt x="2442" y="2608"/>
                  </a:lnTo>
                  <a:lnTo>
                    <a:pt x="2918" y="2284"/>
                  </a:lnTo>
                  <a:lnTo>
                    <a:pt x="3457" y="1994"/>
                  </a:lnTo>
                  <a:lnTo>
                    <a:pt x="4028" y="1721"/>
                  </a:lnTo>
                  <a:lnTo>
                    <a:pt x="4694" y="1449"/>
                  </a:lnTo>
                  <a:lnTo>
                    <a:pt x="5360" y="1210"/>
                  </a:lnTo>
                  <a:lnTo>
                    <a:pt x="6121" y="988"/>
                  </a:lnTo>
                  <a:lnTo>
                    <a:pt x="6946" y="784"/>
                  </a:lnTo>
                  <a:lnTo>
                    <a:pt x="7802" y="613"/>
                  </a:lnTo>
                  <a:lnTo>
                    <a:pt x="8722" y="460"/>
                  </a:lnTo>
                  <a:lnTo>
                    <a:pt x="9705" y="323"/>
                  </a:lnTo>
                  <a:lnTo>
                    <a:pt x="10784" y="204"/>
                  </a:lnTo>
                  <a:lnTo>
                    <a:pt x="11895" y="119"/>
                  </a:lnTo>
                  <a:lnTo>
                    <a:pt x="13068" y="51"/>
                  </a:lnTo>
                  <a:lnTo>
                    <a:pt x="14337" y="17"/>
                  </a:lnTo>
                  <a:lnTo>
                    <a:pt x="15638" y="0"/>
                  </a:lnTo>
                  <a:lnTo>
                    <a:pt x="17033" y="17"/>
                  </a:lnTo>
                  <a:lnTo>
                    <a:pt x="18460" y="51"/>
                  </a:lnTo>
                  <a:lnTo>
                    <a:pt x="19983" y="136"/>
                  </a:lnTo>
                  <a:lnTo>
                    <a:pt x="21600" y="238"/>
                  </a:lnTo>
                  <a:lnTo>
                    <a:pt x="20237" y="358"/>
                  </a:lnTo>
                  <a:lnTo>
                    <a:pt x="18936" y="511"/>
                  </a:lnTo>
                  <a:lnTo>
                    <a:pt x="17731" y="681"/>
                  </a:lnTo>
                  <a:lnTo>
                    <a:pt x="16557" y="869"/>
                  </a:lnTo>
                  <a:lnTo>
                    <a:pt x="15447" y="1074"/>
                  </a:lnTo>
                  <a:lnTo>
                    <a:pt x="14432" y="1278"/>
                  </a:lnTo>
                  <a:lnTo>
                    <a:pt x="13449" y="1517"/>
                  </a:lnTo>
                  <a:lnTo>
                    <a:pt x="12529" y="1755"/>
                  </a:lnTo>
                  <a:lnTo>
                    <a:pt x="11673" y="2011"/>
                  </a:lnTo>
                  <a:lnTo>
                    <a:pt x="10848" y="2284"/>
                  </a:lnTo>
                  <a:lnTo>
                    <a:pt x="10086" y="2557"/>
                  </a:lnTo>
                  <a:lnTo>
                    <a:pt x="9388" y="2864"/>
                  </a:lnTo>
                  <a:lnTo>
                    <a:pt x="8722" y="3170"/>
                  </a:lnTo>
                  <a:lnTo>
                    <a:pt x="8119" y="3477"/>
                  </a:lnTo>
                  <a:lnTo>
                    <a:pt x="7580" y="3818"/>
                  </a:lnTo>
                  <a:lnTo>
                    <a:pt x="7073" y="4142"/>
                  </a:lnTo>
                  <a:lnTo>
                    <a:pt x="6629" y="4500"/>
                  </a:lnTo>
                  <a:lnTo>
                    <a:pt x="6216" y="4858"/>
                  </a:lnTo>
                  <a:lnTo>
                    <a:pt x="5836" y="5216"/>
                  </a:lnTo>
                  <a:lnTo>
                    <a:pt x="5518" y="5591"/>
                  </a:lnTo>
                  <a:lnTo>
                    <a:pt x="5233" y="5966"/>
                  </a:lnTo>
                  <a:lnTo>
                    <a:pt x="4979" y="6376"/>
                  </a:lnTo>
                  <a:lnTo>
                    <a:pt x="4757" y="6768"/>
                  </a:lnTo>
                  <a:lnTo>
                    <a:pt x="4599" y="7160"/>
                  </a:lnTo>
                  <a:lnTo>
                    <a:pt x="4440" y="7569"/>
                  </a:lnTo>
                  <a:lnTo>
                    <a:pt x="4250" y="8387"/>
                  </a:lnTo>
                  <a:lnTo>
                    <a:pt x="4218" y="8796"/>
                  </a:lnTo>
                  <a:lnTo>
                    <a:pt x="4186" y="9223"/>
                  </a:lnTo>
                  <a:lnTo>
                    <a:pt x="4186" y="9649"/>
                  </a:lnTo>
                  <a:lnTo>
                    <a:pt x="4218" y="10075"/>
                  </a:lnTo>
                  <a:lnTo>
                    <a:pt x="4281" y="10484"/>
                  </a:lnTo>
                  <a:lnTo>
                    <a:pt x="4345" y="10910"/>
                  </a:lnTo>
                  <a:lnTo>
                    <a:pt x="4440" y="11337"/>
                  </a:lnTo>
                  <a:lnTo>
                    <a:pt x="4694" y="12189"/>
                  </a:lnTo>
                  <a:lnTo>
                    <a:pt x="5011" y="13041"/>
                  </a:lnTo>
                  <a:lnTo>
                    <a:pt x="5392" y="13877"/>
                  </a:lnTo>
                  <a:lnTo>
                    <a:pt x="5614" y="14286"/>
                  </a:lnTo>
                  <a:lnTo>
                    <a:pt x="5804" y="14695"/>
                  </a:lnTo>
                  <a:lnTo>
                    <a:pt x="6026" y="15104"/>
                  </a:lnTo>
                  <a:lnTo>
                    <a:pt x="6248" y="15496"/>
                  </a:lnTo>
                  <a:lnTo>
                    <a:pt x="6724" y="16280"/>
                  </a:lnTo>
                  <a:lnTo>
                    <a:pt x="7199" y="17031"/>
                  </a:lnTo>
                  <a:lnTo>
                    <a:pt x="7707" y="17747"/>
                  </a:lnTo>
                  <a:lnTo>
                    <a:pt x="8151" y="18446"/>
                  </a:lnTo>
                  <a:lnTo>
                    <a:pt x="9007" y="19690"/>
                  </a:lnTo>
                  <a:lnTo>
                    <a:pt x="9356" y="20253"/>
                  </a:lnTo>
                  <a:lnTo>
                    <a:pt x="9642" y="20764"/>
                  </a:lnTo>
                  <a:lnTo>
                    <a:pt x="9864" y="21207"/>
                  </a:lnTo>
                  <a:lnTo>
                    <a:pt x="9927" y="21412"/>
                  </a:lnTo>
                  <a:lnTo>
                    <a:pt x="9991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33" name="Shape"/>
            <p:cNvSpPr/>
            <p:nvPr/>
          </p:nvSpPr>
          <p:spPr>
            <a:xfrm>
              <a:off x="277649" y="420047"/>
              <a:ext cx="225734" cy="429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3" y="21600"/>
                  </a:moveTo>
                  <a:lnTo>
                    <a:pt x="6741" y="21045"/>
                  </a:lnTo>
                  <a:lnTo>
                    <a:pt x="6099" y="20441"/>
                  </a:lnTo>
                  <a:lnTo>
                    <a:pt x="5411" y="19788"/>
                  </a:lnTo>
                  <a:lnTo>
                    <a:pt x="5090" y="19426"/>
                  </a:lnTo>
                  <a:lnTo>
                    <a:pt x="4723" y="19064"/>
                  </a:lnTo>
                  <a:lnTo>
                    <a:pt x="4081" y="18315"/>
                  </a:lnTo>
                  <a:lnTo>
                    <a:pt x="3393" y="17517"/>
                  </a:lnTo>
                  <a:lnTo>
                    <a:pt x="2797" y="16696"/>
                  </a:lnTo>
                  <a:lnTo>
                    <a:pt x="2522" y="16261"/>
                  </a:lnTo>
                  <a:lnTo>
                    <a:pt x="2247" y="15850"/>
                  </a:lnTo>
                  <a:lnTo>
                    <a:pt x="1971" y="15391"/>
                  </a:lnTo>
                  <a:lnTo>
                    <a:pt x="1696" y="14956"/>
                  </a:lnTo>
                  <a:lnTo>
                    <a:pt x="1238" y="14062"/>
                  </a:lnTo>
                  <a:lnTo>
                    <a:pt x="1054" y="13603"/>
                  </a:lnTo>
                  <a:lnTo>
                    <a:pt x="825" y="13144"/>
                  </a:lnTo>
                  <a:lnTo>
                    <a:pt x="642" y="12685"/>
                  </a:lnTo>
                  <a:lnTo>
                    <a:pt x="229" y="11308"/>
                  </a:lnTo>
                  <a:lnTo>
                    <a:pt x="91" y="10389"/>
                  </a:lnTo>
                  <a:lnTo>
                    <a:pt x="0" y="9471"/>
                  </a:lnTo>
                  <a:lnTo>
                    <a:pt x="0" y="9036"/>
                  </a:lnTo>
                  <a:lnTo>
                    <a:pt x="45" y="8577"/>
                  </a:lnTo>
                  <a:lnTo>
                    <a:pt x="91" y="8142"/>
                  </a:lnTo>
                  <a:lnTo>
                    <a:pt x="183" y="7683"/>
                  </a:lnTo>
                  <a:lnTo>
                    <a:pt x="321" y="7272"/>
                  </a:lnTo>
                  <a:lnTo>
                    <a:pt x="458" y="6837"/>
                  </a:lnTo>
                  <a:lnTo>
                    <a:pt x="642" y="6402"/>
                  </a:lnTo>
                  <a:lnTo>
                    <a:pt x="871" y="5991"/>
                  </a:lnTo>
                  <a:lnTo>
                    <a:pt x="1100" y="5605"/>
                  </a:lnTo>
                  <a:lnTo>
                    <a:pt x="1375" y="5194"/>
                  </a:lnTo>
                  <a:lnTo>
                    <a:pt x="1696" y="4808"/>
                  </a:lnTo>
                  <a:lnTo>
                    <a:pt x="2063" y="4421"/>
                  </a:lnTo>
                  <a:lnTo>
                    <a:pt x="2889" y="3696"/>
                  </a:lnTo>
                  <a:lnTo>
                    <a:pt x="3393" y="3358"/>
                  </a:lnTo>
                  <a:lnTo>
                    <a:pt x="3943" y="3020"/>
                  </a:lnTo>
                  <a:lnTo>
                    <a:pt x="4494" y="2706"/>
                  </a:lnTo>
                  <a:lnTo>
                    <a:pt x="5778" y="2126"/>
                  </a:lnTo>
                  <a:lnTo>
                    <a:pt x="6466" y="1860"/>
                  </a:lnTo>
                  <a:lnTo>
                    <a:pt x="7199" y="1594"/>
                  </a:lnTo>
                  <a:lnTo>
                    <a:pt x="7979" y="1353"/>
                  </a:lnTo>
                  <a:lnTo>
                    <a:pt x="9722" y="918"/>
                  </a:lnTo>
                  <a:lnTo>
                    <a:pt x="11648" y="579"/>
                  </a:lnTo>
                  <a:lnTo>
                    <a:pt x="12703" y="434"/>
                  </a:lnTo>
                  <a:lnTo>
                    <a:pt x="13803" y="289"/>
                  </a:lnTo>
                  <a:lnTo>
                    <a:pt x="14950" y="193"/>
                  </a:lnTo>
                  <a:lnTo>
                    <a:pt x="16188" y="96"/>
                  </a:lnTo>
                  <a:lnTo>
                    <a:pt x="17472" y="48"/>
                  </a:lnTo>
                  <a:lnTo>
                    <a:pt x="18802" y="0"/>
                  </a:lnTo>
                  <a:lnTo>
                    <a:pt x="21600" y="0"/>
                  </a:lnTo>
                  <a:lnTo>
                    <a:pt x="20224" y="265"/>
                  </a:lnTo>
                  <a:lnTo>
                    <a:pt x="17656" y="797"/>
                  </a:lnTo>
                  <a:lnTo>
                    <a:pt x="15363" y="1377"/>
                  </a:lnTo>
                  <a:lnTo>
                    <a:pt x="14308" y="1691"/>
                  </a:lnTo>
                  <a:lnTo>
                    <a:pt x="13299" y="2005"/>
                  </a:lnTo>
                  <a:lnTo>
                    <a:pt x="12336" y="2319"/>
                  </a:lnTo>
                  <a:lnTo>
                    <a:pt x="11419" y="2633"/>
                  </a:lnTo>
                  <a:lnTo>
                    <a:pt x="9768" y="3310"/>
                  </a:lnTo>
                  <a:lnTo>
                    <a:pt x="9034" y="3648"/>
                  </a:lnTo>
                  <a:lnTo>
                    <a:pt x="7704" y="4348"/>
                  </a:lnTo>
                  <a:lnTo>
                    <a:pt x="7108" y="4735"/>
                  </a:lnTo>
                  <a:lnTo>
                    <a:pt x="6557" y="5097"/>
                  </a:lnTo>
                  <a:lnTo>
                    <a:pt x="6053" y="5460"/>
                  </a:lnTo>
                  <a:lnTo>
                    <a:pt x="5594" y="5846"/>
                  </a:lnTo>
                  <a:lnTo>
                    <a:pt x="5136" y="6209"/>
                  </a:lnTo>
                  <a:lnTo>
                    <a:pt x="4769" y="6595"/>
                  </a:lnTo>
                  <a:lnTo>
                    <a:pt x="4127" y="7369"/>
                  </a:lnTo>
                  <a:lnTo>
                    <a:pt x="3852" y="7755"/>
                  </a:lnTo>
                  <a:lnTo>
                    <a:pt x="3622" y="8142"/>
                  </a:lnTo>
                  <a:lnTo>
                    <a:pt x="3347" y="8528"/>
                  </a:lnTo>
                  <a:lnTo>
                    <a:pt x="3072" y="9302"/>
                  </a:lnTo>
                  <a:lnTo>
                    <a:pt x="2935" y="9712"/>
                  </a:lnTo>
                  <a:lnTo>
                    <a:pt x="2843" y="10099"/>
                  </a:lnTo>
                  <a:lnTo>
                    <a:pt x="2797" y="10485"/>
                  </a:lnTo>
                  <a:lnTo>
                    <a:pt x="2797" y="11670"/>
                  </a:lnTo>
                  <a:lnTo>
                    <a:pt x="2843" y="12057"/>
                  </a:lnTo>
                  <a:lnTo>
                    <a:pt x="2980" y="12830"/>
                  </a:lnTo>
                  <a:lnTo>
                    <a:pt x="3164" y="13603"/>
                  </a:lnTo>
                  <a:lnTo>
                    <a:pt x="3439" y="14352"/>
                  </a:lnTo>
                  <a:lnTo>
                    <a:pt x="3806" y="15101"/>
                  </a:lnTo>
                  <a:lnTo>
                    <a:pt x="4173" y="15826"/>
                  </a:lnTo>
                  <a:lnTo>
                    <a:pt x="4540" y="16527"/>
                  </a:lnTo>
                  <a:lnTo>
                    <a:pt x="4952" y="17227"/>
                  </a:lnTo>
                  <a:lnTo>
                    <a:pt x="5319" y="17880"/>
                  </a:lnTo>
                  <a:lnTo>
                    <a:pt x="5732" y="18508"/>
                  </a:lnTo>
                  <a:lnTo>
                    <a:pt x="6466" y="19692"/>
                  </a:lnTo>
                  <a:lnTo>
                    <a:pt x="6787" y="20223"/>
                  </a:lnTo>
                  <a:lnTo>
                    <a:pt x="7062" y="20731"/>
                  </a:lnTo>
                  <a:lnTo>
                    <a:pt x="7245" y="21190"/>
                  </a:lnTo>
                  <a:lnTo>
                    <a:pt x="7383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34" name="Shape"/>
            <p:cNvSpPr/>
            <p:nvPr/>
          </p:nvSpPr>
          <p:spPr>
            <a:xfrm>
              <a:off x="1871313" y="742988"/>
              <a:ext cx="22575" cy="76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960" y="21600"/>
                  </a:moveTo>
                  <a:lnTo>
                    <a:pt x="9504" y="21326"/>
                  </a:lnTo>
                  <a:lnTo>
                    <a:pt x="8208" y="21189"/>
                  </a:lnTo>
                  <a:lnTo>
                    <a:pt x="6479" y="20369"/>
                  </a:lnTo>
                  <a:lnTo>
                    <a:pt x="6047" y="19822"/>
                  </a:lnTo>
                  <a:lnTo>
                    <a:pt x="5183" y="18455"/>
                  </a:lnTo>
                  <a:lnTo>
                    <a:pt x="5183" y="5605"/>
                  </a:lnTo>
                  <a:lnTo>
                    <a:pt x="0" y="5605"/>
                  </a:lnTo>
                  <a:lnTo>
                    <a:pt x="0" y="4237"/>
                  </a:lnTo>
                  <a:lnTo>
                    <a:pt x="5615" y="4237"/>
                  </a:lnTo>
                  <a:lnTo>
                    <a:pt x="7776" y="0"/>
                  </a:lnTo>
                  <a:lnTo>
                    <a:pt x="10800" y="0"/>
                  </a:lnTo>
                  <a:lnTo>
                    <a:pt x="10800" y="4237"/>
                  </a:lnTo>
                  <a:lnTo>
                    <a:pt x="20304" y="4237"/>
                  </a:lnTo>
                  <a:lnTo>
                    <a:pt x="20304" y="5605"/>
                  </a:lnTo>
                  <a:lnTo>
                    <a:pt x="10800" y="5605"/>
                  </a:lnTo>
                  <a:lnTo>
                    <a:pt x="10800" y="19412"/>
                  </a:lnTo>
                  <a:lnTo>
                    <a:pt x="11664" y="19822"/>
                  </a:lnTo>
                  <a:lnTo>
                    <a:pt x="12528" y="20096"/>
                  </a:lnTo>
                  <a:lnTo>
                    <a:pt x="21168" y="20096"/>
                  </a:lnTo>
                  <a:lnTo>
                    <a:pt x="21600" y="20916"/>
                  </a:lnTo>
                  <a:lnTo>
                    <a:pt x="19440" y="21189"/>
                  </a:lnTo>
                  <a:lnTo>
                    <a:pt x="17712" y="21326"/>
                  </a:lnTo>
                  <a:lnTo>
                    <a:pt x="15552" y="21463"/>
                  </a:lnTo>
                  <a:lnTo>
                    <a:pt x="12960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35" name="Shape"/>
            <p:cNvSpPr/>
            <p:nvPr/>
          </p:nvSpPr>
          <p:spPr>
            <a:xfrm>
              <a:off x="1828424" y="756538"/>
              <a:ext cx="31604" cy="6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70" y="850"/>
                  </a:moveTo>
                  <a:lnTo>
                    <a:pt x="8059" y="510"/>
                  </a:lnTo>
                  <a:lnTo>
                    <a:pt x="9349" y="340"/>
                  </a:lnTo>
                  <a:lnTo>
                    <a:pt x="10961" y="170"/>
                  </a:lnTo>
                  <a:lnTo>
                    <a:pt x="12895" y="0"/>
                  </a:lnTo>
                  <a:lnTo>
                    <a:pt x="14829" y="170"/>
                  </a:lnTo>
                  <a:lnTo>
                    <a:pt x="16441" y="340"/>
                  </a:lnTo>
                  <a:lnTo>
                    <a:pt x="17731" y="680"/>
                  </a:lnTo>
                  <a:lnTo>
                    <a:pt x="19665" y="1700"/>
                  </a:lnTo>
                  <a:lnTo>
                    <a:pt x="20955" y="3061"/>
                  </a:lnTo>
                  <a:lnTo>
                    <a:pt x="21277" y="3741"/>
                  </a:lnTo>
                  <a:lnTo>
                    <a:pt x="21277" y="4422"/>
                  </a:lnTo>
                  <a:lnTo>
                    <a:pt x="21600" y="5952"/>
                  </a:lnTo>
                  <a:lnTo>
                    <a:pt x="21600" y="21600"/>
                  </a:lnTo>
                  <a:lnTo>
                    <a:pt x="17408" y="21600"/>
                  </a:lnTo>
                  <a:lnTo>
                    <a:pt x="17408" y="4081"/>
                  </a:lnTo>
                  <a:lnTo>
                    <a:pt x="17086" y="3401"/>
                  </a:lnTo>
                  <a:lnTo>
                    <a:pt x="16764" y="2891"/>
                  </a:lnTo>
                  <a:lnTo>
                    <a:pt x="16119" y="2551"/>
                  </a:lnTo>
                  <a:lnTo>
                    <a:pt x="15152" y="2211"/>
                  </a:lnTo>
                  <a:lnTo>
                    <a:pt x="13217" y="1870"/>
                  </a:lnTo>
                  <a:lnTo>
                    <a:pt x="10961" y="1870"/>
                  </a:lnTo>
                  <a:lnTo>
                    <a:pt x="9671" y="2040"/>
                  </a:lnTo>
                  <a:lnTo>
                    <a:pt x="8704" y="2040"/>
                  </a:lnTo>
                  <a:lnTo>
                    <a:pt x="7737" y="2381"/>
                  </a:lnTo>
                  <a:lnTo>
                    <a:pt x="5802" y="2891"/>
                  </a:lnTo>
                  <a:lnTo>
                    <a:pt x="4191" y="3571"/>
                  </a:lnTo>
                  <a:lnTo>
                    <a:pt x="4191" y="21600"/>
                  </a:lnTo>
                  <a:lnTo>
                    <a:pt x="0" y="21600"/>
                  </a:lnTo>
                  <a:lnTo>
                    <a:pt x="0" y="510"/>
                  </a:lnTo>
                  <a:lnTo>
                    <a:pt x="1934" y="510"/>
                  </a:lnTo>
                  <a:lnTo>
                    <a:pt x="3868" y="2721"/>
                  </a:lnTo>
                  <a:lnTo>
                    <a:pt x="6770" y="85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36" name="Shape"/>
            <p:cNvSpPr/>
            <p:nvPr/>
          </p:nvSpPr>
          <p:spPr>
            <a:xfrm>
              <a:off x="1715558" y="756538"/>
              <a:ext cx="56435" cy="6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92" y="850"/>
                  </a:moveTo>
                  <a:lnTo>
                    <a:pt x="13846" y="510"/>
                  </a:lnTo>
                  <a:lnTo>
                    <a:pt x="15692" y="170"/>
                  </a:lnTo>
                  <a:lnTo>
                    <a:pt x="16799" y="0"/>
                  </a:lnTo>
                  <a:lnTo>
                    <a:pt x="18646" y="340"/>
                  </a:lnTo>
                  <a:lnTo>
                    <a:pt x="19384" y="680"/>
                  </a:lnTo>
                  <a:lnTo>
                    <a:pt x="20492" y="1700"/>
                  </a:lnTo>
                  <a:lnTo>
                    <a:pt x="21230" y="3061"/>
                  </a:lnTo>
                  <a:lnTo>
                    <a:pt x="21415" y="3741"/>
                  </a:lnTo>
                  <a:lnTo>
                    <a:pt x="21415" y="4422"/>
                  </a:lnTo>
                  <a:lnTo>
                    <a:pt x="21600" y="5952"/>
                  </a:lnTo>
                  <a:lnTo>
                    <a:pt x="21600" y="21600"/>
                  </a:lnTo>
                  <a:lnTo>
                    <a:pt x="19200" y="21600"/>
                  </a:lnTo>
                  <a:lnTo>
                    <a:pt x="19200" y="4081"/>
                  </a:lnTo>
                  <a:lnTo>
                    <a:pt x="19015" y="3401"/>
                  </a:lnTo>
                  <a:lnTo>
                    <a:pt x="18830" y="2891"/>
                  </a:lnTo>
                  <a:lnTo>
                    <a:pt x="18092" y="2211"/>
                  </a:lnTo>
                  <a:lnTo>
                    <a:pt x="16984" y="1870"/>
                  </a:lnTo>
                  <a:lnTo>
                    <a:pt x="15692" y="1870"/>
                  </a:lnTo>
                  <a:lnTo>
                    <a:pt x="14953" y="2040"/>
                  </a:lnTo>
                  <a:lnTo>
                    <a:pt x="14399" y="2040"/>
                  </a:lnTo>
                  <a:lnTo>
                    <a:pt x="13846" y="2381"/>
                  </a:lnTo>
                  <a:lnTo>
                    <a:pt x="11999" y="3401"/>
                  </a:lnTo>
                  <a:lnTo>
                    <a:pt x="11999" y="21600"/>
                  </a:lnTo>
                  <a:lnTo>
                    <a:pt x="9600" y="21600"/>
                  </a:lnTo>
                  <a:lnTo>
                    <a:pt x="9600" y="4081"/>
                  </a:lnTo>
                  <a:lnTo>
                    <a:pt x="9415" y="3401"/>
                  </a:lnTo>
                  <a:lnTo>
                    <a:pt x="9230" y="3231"/>
                  </a:lnTo>
                  <a:lnTo>
                    <a:pt x="9230" y="2891"/>
                  </a:lnTo>
                  <a:lnTo>
                    <a:pt x="8861" y="2551"/>
                  </a:lnTo>
                  <a:lnTo>
                    <a:pt x="8307" y="2211"/>
                  </a:lnTo>
                  <a:lnTo>
                    <a:pt x="7938" y="2040"/>
                  </a:lnTo>
                  <a:lnTo>
                    <a:pt x="7384" y="1870"/>
                  </a:lnTo>
                  <a:lnTo>
                    <a:pt x="5353" y="1870"/>
                  </a:lnTo>
                  <a:lnTo>
                    <a:pt x="4246" y="2211"/>
                  </a:lnTo>
                  <a:lnTo>
                    <a:pt x="3323" y="2721"/>
                  </a:lnTo>
                  <a:lnTo>
                    <a:pt x="2399" y="3401"/>
                  </a:lnTo>
                  <a:lnTo>
                    <a:pt x="2399" y="21600"/>
                  </a:lnTo>
                  <a:lnTo>
                    <a:pt x="0" y="21600"/>
                  </a:lnTo>
                  <a:lnTo>
                    <a:pt x="0" y="510"/>
                  </a:lnTo>
                  <a:lnTo>
                    <a:pt x="1107" y="510"/>
                  </a:lnTo>
                  <a:lnTo>
                    <a:pt x="2215" y="2551"/>
                  </a:lnTo>
                  <a:lnTo>
                    <a:pt x="3692" y="850"/>
                  </a:lnTo>
                  <a:lnTo>
                    <a:pt x="5169" y="340"/>
                  </a:lnTo>
                  <a:lnTo>
                    <a:pt x="6092" y="170"/>
                  </a:lnTo>
                  <a:lnTo>
                    <a:pt x="7199" y="0"/>
                  </a:lnTo>
                  <a:lnTo>
                    <a:pt x="8123" y="170"/>
                  </a:lnTo>
                  <a:lnTo>
                    <a:pt x="8861" y="170"/>
                  </a:lnTo>
                  <a:lnTo>
                    <a:pt x="10338" y="850"/>
                  </a:lnTo>
                  <a:lnTo>
                    <a:pt x="11630" y="2721"/>
                  </a:lnTo>
                  <a:lnTo>
                    <a:pt x="13292" y="85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37" name="Shape"/>
            <p:cNvSpPr/>
            <p:nvPr/>
          </p:nvSpPr>
          <p:spPr>
            <a:xfrm>
              <a:off x="1681699" y="742988"/>
              <a:ext cx="22575" cy="76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392" y="21600"/>
                  </a:moveTo>
                  <a:lnTo>
                    <a:pt x="11232" y="21463"/>
                  </a:lnTo>
                  <a:lnTo>
                    <a:pt x="8640" y="21189"/>
                  </a:lnTo>
                  <a:lnTo>
                    <a:pt x="7344" y="20779"/>
                  </a:lnTo>
                  <a:lnTo>
                    <a:pt x="6479" y="20369"/>
                  </a:lnTo>
                  <a:lnTo>
                    <a:pt x="6047" y="19822"/>
                  </a:lnTo>
                  <a:lnTo>
                    <a:pt x="5615" y="19139"/>
                  </a:lnTo>
                  <a:lnTo>
                    <a:pt x="5615" y="5605"/>
                  </a:lnTo>
                  <a:lnTo>
                    <a:pt x="0" y="5605"/>
                  </a:lnTo>
                  <a:lnTo>
                    <a:pt x="0" y="4237"/>
                  </a:lnTo>
                  <a:lnTo>
                    <a:pt x="5615" y="4237"/>
                  </a:lnTo>
                  <a:lnTo>
                    <a:pt x="8208" y="0"/>
                  </a:lnTo>
                  <a:lnTo>
                    <a:pt x="10800" y="0"/>
                  </a:lnTo>
                  <a:lnTo>
                    <a:pt x="10800" y="4237"/>
                  </a:lnTo>
                  <a:lnTo>
                    <a:pt x="20736" y="4237"/>
                  </a:lnTo>
                  <a:lnTo>
                    <a:pt x="20736" y="5605"/>
                  </a:lnTo>
                  <a:lnTo>
                    <a:pt x="10800" y="5605"/>
                  </a:lnTo>
                  <a:lnTo>
                    <a:pt x="10800" y="19412"/>
                  </a:lnTo>
                  <a:lnTo>
                    <a:pt x="11664" y="19822"/>
                  </a:lnTo>
                  <a:lnTo>
                    <a:pt x="12528" y="20096"/>
                  </a:lnTo>
                  <a:lnTo>
                    <a:pt x="21168" y="20096"/>
                  </a:lnTo>
                  <a:lnTo>
                    <a:pt x="21600" y="20916"/>
                  </a:lnTo>
                  <a:lnTo>
                    <a:pt x="19872" y="21189"/>
                  </a:lnTo>
                  <a:lnTo>
                    <a:pt x="13392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38" name="Shape"/>
            <p:cNvSpPr/>
            <p:nvPr/>
          </p:nvSpPr>
          <p:spPr>
            <a:xfrm>
              <a:off x="1566574" y="756538"/>
              <a:ext cx="24833" cy="60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7" y="685"/>
                  </a:moveTo>
                  <a:lnTo>
                    <a:pt x="11012" y="342"/>
                  </a:lnTo>
                  <a:lnTo>
                    <a:pt x="13130" y="171"/>
                  </a:lnTo>
                  <a:lnTo>
                    <a:pt x="14400" y="0"/>
                  </a:lnTo>
                  <a:lnTo>
                    <a:pt x="19483" y="0"/>
                  </a:lnTo>
                  <a:lnTo>
                    <a:pt x="20753" y="171"/>
                  </a:lnTo>
                  <a:lnTo>
                    <a:pt x="21600" y="342"/>
                  </a:lnTo>
                  <a:lnTo>
                    <a:pt x="20753" y="2228"/>
                  </a:lnTo>
                  <a:lnTo>
                    <a:pt x="18212" y="2057"/>
                  </a:lnTo>
                  <a:lnTo>
                    <a:pt x="12706" y="2057"/>
                  </a:lnTo>
                  <a:lnTo>
                    <a:pt x="11012" y="2228"/>
                  </a:lnTo>
                  <a:lnTo>
                    <a:pt x="7623" y="2914"/>
                  </a:lnTo>
                  <a:lnTo>
                    <a:pt x="5505" y="3600"/>
                  </a:lnTo>
                  <a:lnTo>
                    <a:pt x="5505" y="21600"/>
                  </a:lnTo>
                  <a:lnTo>
                    <a:pt x="0" y="21600"/>
                  </a:lnTo>
                  <a:lnTo>
                    <a:pt x="0" y="342"/>
                  </a:lnTo>
                  <a:lnTo>
                    <a:pt x="2541" y="342"/>
                  </a:lnTo>
                  <a:lnTo>
                    <a:pt x="5082" y="2742"/>
                  </a:lnTo>
                  <a:lnTo>
                    <a:pt x="9317" y="685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39" name="Shape"/>
            <p:cNvSpPr/>
            <p:nvPr/>
          </p:nvSpPr>
          <p:spPr>
            <a:xfrm>
              <a:off x="1523686" y="742988"/>
              <a:ext cx="38374" cy="74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23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3"/>
                  </a:lnTo>
                  <a:lnTo>
                    <a:pt x="12578" y="1523"/>
                  </a:lnTo>
                  <a:lnTo>
                    <a:pt x="12578" y="21600"/>
                  </a:lnTo>
                  <a:lnTo>
                    <a:pt x="9022" y="21600"/>
                  </a:lnTo>
                  <a:lnTo>
                    <a:pt x="9022" y="1523"/>
                  </a:lnTo>
                  <a:lnTo>
                    <a:pt x="0" y="1523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40" name="Shape"/>
            <p:cNvSpPr/>
            <p:nvPr/>
          </p:nvSpPr>
          <p:spPr>
            <a:xfrm>
              <a:off x="1462739" y="756538"/>
              <a:ext cx="31604" cy="6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70" y="850"/>
                  </a:moveTo>
                  <a:lnTo>
                    <a:pt x="7737" y="510"/>
                  </a:lnTo>
                  <a:lnTo>
                    <a:pt x="10961" y="170"/>
                  </a:lnTo>
                  <a:lnTo>
                    <a:pt x="12895" y="0"/>
                  </a:lnTo>
                  <a:lnTo>
                    <a:pt x="16119" y="340"/>
                  </a:lnTo>
                  <a:lnTo>
                    <a:pt x="17086" y="510"/>
                  </a:lnTo>
                  <a:lnTo>
                    <a:pt x="17731" y="680"/>
                  </a:lnTo>
                  <a:lnTo>
                    <a:pt x="19665" y="1700"/>
                  </a:lnTo>
                  <a:lnTo>
                    <a:pt x="20955" y="3061"/>
                  </a:lnTo>
                  <a:lnTo>
                    <a:pt x="21277" y="3741"/>
                  </a:lnTo>
                  <a:lnTo>
                    <a:pt x="21277" y="4422"/>
                  </a:lnTo>
                  <a:lnTo>
                    <a:pt x="21600" y="5952"/>
                  </a:lnTo>
                  <a:lnTo>
                    <a:pt x="21600" y="21600"/>
                  </a:lnTo>
                  <a:lnTo>
                    <a:pt x="17408" y="21600"/>
                  </a:lnTo>
                  <a:lnTo>
                    <a:pt x="17408" y="4081"/>
                  </a:lnTo>
                  <a:lnTo>
                    <a:pt x="17086" y="3401"/>
                  </a:lnTo>
                  <a:lnTo>
                    <a:pt x="16764" y="2891"/>
                  </a:lnTo>
                  <a:lnTo>
                    <a:pt x="16119" y="2551"/>
                  </a:lnTo>
                  <a:lnTo>
                    <a:pt x="15152" y="2211"/>
                  </a:lnTo>
                  <a:lnTo>
                    <a:pt x="13217" y="1870"/>
                  </a:lnTo>
                  <a:lnTo>
                    <a:pt x="10961" y="1870"/>
                  </a:lnTo>
                  <a:lnTo>
                    <a:pt x="9671" y="2040"/>
                  </a:lnTo>
                  <a:lnTo>
                    <a:pt x="8704" y="2040"/>
                  </a:lnTo>
                  <a:lnTo>
                    <a:pt x="7737" y="2381"/>
                  </a:lnTo>
                  <a:lnTo>
                    <a:pt x="5802" y="2891"/>
                  </a:lnTo>
                  <a:lnTo>
                    <a:pt x="3868" y="3571"/>
                  </a:lnTo>
                  <a:lnTo>
                    <a:pt x="3868" y="21600"/>
                  </a:lnTo>
                  <a:lnTo>
                    <a:pt x="0" y="21600"/>
                  </a:lnTo>
                  <a:lnTo>
                    <a:pt x="0" y="510"/>
                  </a:lnTo>
                  <a:lnTo>
                    <a:pt x="1934" y="510"/>
                  </a:lnTo>
                  <a:lnTo>
                    <a:pt x="3868" y="2721"/>
                  </a:lnTo>
                  <a:lnTo>
                    <a:pt x="6770" y="85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41" name="Shape"/>
            <p:cNvSpPr/>
            <p:nvPr/>
          </p:nvSpPr>
          <p:spPr>
            <a:xfrm>
              <a:off x="1390927" y="73437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lnTo>
                    <a:pt x="5999" y="21600"/>
                  </a:lnTo>
                  <a:lnTo>
                    <a:pt x="2400" y="19326"/>
                  </a:lnTo>
                  <a:lnTo>
                    <a:pt x="0" y="15915"/>
                  </a:lnTo>
                  <a:lnTo>
                    <a:pt x="0" y="6821"/>
                  </a:lnTo>
                  <a:lnTo>
                    <a:pt x="2400" y="3410"/>
                  </a:lnTo>
                  <a:lnTo>
                    <a:pt x="5999" y="1136"/>
                  </a:lnTo>
                  <a:lnTo>
                    <a:pt x="10800" y="0"/>
                  </a:lnTo>
                  <a:lnTo>
                    <a:pt x="14400" y="1136"/>
                  </a:lnTo>
                  <a:lnTo>
                    <a:pt x="18000" y="3410"/>
                  </a:lnTo>
                  <a:lnTo>
                    <a:pt x="20400" y="6821"/>
                  </a:lnTo>
                  <a:lnTo>
                    <a:pt x="21600" y="11368"/>
                  </a:lnTo>
                  <a:lnTo>
                    <a:pt x="20400" y="15915"/>
                  </a:lnTo>
                  <a:lnTo>
                    <a:pt x="18000" y="19326"/>
                  </a:lnTo>
                  <a:lnTo>
                    <a:pt x="14400" y="216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42" name="Rectangle"/>
            <p:cNvSpPr/>
            <p:nvPr/>
          </p:nvSpPr>
          <p:spPr>
            <a:xfrm>
              <a:off x="1390927" y="758796"/>
              <a:ext cx="12701" cy="58714"/>
            </a:xfrm>
            <a:prstGeom prst="rect">
              <a:avLst/>
            </a:pr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43" name="Shape"/>
            <p:cNvSpPr/>
            <p:nvPr/>
          </p:nvSpPr>
          <p:spPr>
            <a:xfrm>
              <a:off x="1361160" y="742988"/>
              <a:ext cx="24830" cy="76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25" y="21600"/>
                  </a:moveTo>
                  <a:lnTo>
                    <a:pt x="9697" y="21326"/>
                  </a:lnTo>
                  <a:lnTo>
                    <a:pt x="8375" y="21189"/>
                  </a:lnTo>
                  <a:lnTo>
                    <a:pt x="6612" y="20369"/>
                  </a:lnTo>
                  <a:lnTo>
                    <a:pt x="5730" y="19822"/>
                  </a:lnTo>
                  <a:lnTo>
                    <a:pt x="5730" y="19139"/>
                  </a:lnTo>
                  <a:lnTo>
                    <a:pt x="5289" y="18455"/>
                  </a:lnTo>
                  <a:lnTo>
                    <a:pt x="5289" y="5605"/>
                  </a:lnTo>
                  <a:lnTo>
                    <a:pt x="0" y="5605"/>
                  </a:lnTo>
                  <a:lnTo>
                    <a:pt x="0" y="4237"/>
                  </a:lnTo>
                  <a:lnTo>
                    <a:pt x="5730" y="4237"/>
                  </a:lnTo>
                  <a:lnTo>
                    <a:pt x="7934" y="0"/>
                  </a:lnTo>
                  <a:lnTo>
                    <a:pt x="11021" y="0"/>
                  </a:lnTo>
                  <a:lnTo>
                    <a:pt x="11021" y="4237"/>
                  </a:lnTo>
                  <a:lnTo>
                    <a:pt x="20719" y="4237"/>
                  </a:lnTo>
                  <a:lnTo>
                    <a:pt x="20719" y="5605"/>
                  </a:lnTo>
                  <a:lnTo>
                    <a:pt x="11021" y="5605"/>
                  </a:lnTo>
                  <a:lnTo>
                    <a:pt x="11021" y="19412"/>
                  </a:lnTo>
                  <a:lnTo>
                    <a:pt x="11462" y="19822"/>
                  </a:lnTo>
                  <a:lnTo>
                    <a:pt x="11903" y="19959"/>
                  </a:lnTo>
                  <a:lnTo>
                    <a:pt x="12784" y="20096"/>
                  </a:lnTo>
                  <a:lnTo>
                    <a:pt x="21600" y="20096"/>
                  </a:lnTo>
                  <a:lnTo>
                    <a:pt x="21600" y="20916"/>
                  </a:lnTo>
                  <a:lnTo>
                    <a:pt x="19837" y="21189"/>
                  </a:lnTo>
                  <a:lnTo>
                    <a:pt x="13225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44" name="Shape"/>
            <p:cNvSpPr/>
            <p:nvPr/>
          </p:nvSpPr>
          <p:spPr>
            <a:xfrm>
              <a:off x="1250974" y="73437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31" y="21600"/>
                  </a:moveTo>
                  <a:lnTo>
                    <a:pt x="6821" y="21600"/>
                  </a:lnTo>
                  <a:lnTo>
                    <a:pt x="3410" y="19326"/>
                  </a:lnTo>
                  <a:lnTo>
                    <a:pt x="1136" y="15915"/>
                  </a:lnTo>
                  <a:lnTo>
                    <a:pt x="0" y="13642"/>
                  </a:lnTo>
                  <a:lnTo>
                    <a:pt x="0" y="11368"/>
                  </a:lnTo>
                  <a:lnTo>
                    <a:pt x="1136" y="6821"/>
                  </a:lnTo>
                  <a:lnTo>
                    <a:pt x="3410" y="3410"/>
                  </a:lnTo>
                  <a:lnTo>
                    <a:pt x="6821" y="1136"/>
                  </a:lnTo>
                  <a:lnTo>
                    <a:pt x="10231" y="0"/>
                  </a:lnTo>
                  <a:lnTo>
                    <a:pt x="14778" y="1136"/>
                  </a:lnTo>
                  <a:lnTo>
                    <a:pt x="18189" y="3410"/>
                  </a:lnTo>
                  <a:lnTo>
                    <a:pt x="20463" y="6821"/>
                  </a:lnTo>
                  <a:lnTo>
                    <a:pt x="21600" y="11368"/>
                  </a:lnTo>
                  <a:lnTo>
                    <a:pt x="20463" y="15915"/>
                  </a:lnTo>
                  <a:lnTo>
                    <a:pt x="18189" y="19326"/>
                  </a:lnTo>
                  <a:lnTo>
                    <a:pt x="14778" y="21600"/>
                  </a:lnTo>
                  <a:lnTo>
                    <a:pt x="10231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45" name="Rectangle"/>
            <p:cNvSpPr/>
            <p:nvPr/>
          </p:nvSpPr>
          <p:spPr>
            <a:xfrm>
              <a:off x="1252102" y="758796"/>
              <a:ext cx="12701" cy="58714"/>
            </a:xfrm>
            <a:prstGeom prst="rect">
              <a:avLst/>
            </a:pr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46" name="Shape"/>
            <p:cNvSpPr/>
            <p:nvPr/>
          </p:nvSpPr>
          <p:spPr>
            <a:xfrm>
              <a:off x="1221206" y="742988"/>
              <a:ext cx="24832" cy="76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391" y="21600"/>
                  </a:moveTo>
                  <a:lnTo>
                    <a:pt x="11231" y="21463"/>
                  </a:lnTo>
                  <a:lnTo>
                    <a:pt x="8639" y="21189"/>
                  </a:lnTo>
                  <a:lnTo>
                    <a:pt x="7343" y="20779"/>
                  </a:lnTo>
                  <a:lnTo>
                    <a:pt x="6479" y="20369"/>
                  </a:lnTo>
                  <a:lnTo>
                    <a:pt x="6047" y="19822"/>
                  </a:lnTo>
                  <a:lnTo>
                    <a:pt x="5615" y="19139"/>
                  </a:lnTo>
                  <a:lnTo>
                    <a:pt x="5615" y="5605"/>
                  </a:lnTo>
                  <a:lnTo>
                    <a:pt x="0" y="5605"/>
                  </a:lnTo>
                  <a:lnTo>
                    <a:pt x="0" y="4237"/>
                  </a:lnTo>
                  <a:lnTo>
                    <a:pt x="5615" y="4237"/>
                  </a:lnTo>
                  <a:lnTo>
                    <a:pt x="8208" y="0"/>
                  </a:lnTo>
                  <a:lnTo>
                    <a:pt x="10800" y="0"/>
                  </a:lnTo>
                  <a:lnTo>
                    <a:pt x="10800" y="4237"/>
                  </a:lnTo>
                  <a:lnTo>
                    <a:pt x="20735" y="4237"/>
                  </a:lnTo>
                  <a:lnTo>
                    <a:pt x="20735" y="5605"/>
                  </a:lnTo>
                  <a:lnTo>
                    <a:pt x="10800" y="5605"/>
                  </a:lnTo>
                  <a:lnTo>
                    <a:pt x="10800" y="18729"/>
                  </a:lnTo>
                  <a:lnTo>
                    <a:pt x="11231" y="19412"/>
                  </a:lnTo>
                  <a:lnTo>
                    <a:pt x="11663" y="19822"/>
                  </a:lnTo>
                  <a:lnTo>
                    <a:pt x="12095" y="19959"/>
                  </a:lnTo>
                  <a:lnTo>
                    <a:pt x="12959" y="20096"/>
                  </a:lnTo>
                  <a:lnTo>
                    <a:pt x="21167" y="20096"/>
                  </a:lnTo>
                  <a:lnTo>
                    <a:pt x="21600" y="20916"/>
                  </a:lnTo>
                  <a:lnTo>
                    <a:pt x="19871" y="21189"/>
                  </a:lnTo>
                  <a:lnTo>
                    <a:pt x="13391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47" name="Shape"/>
            <p:cNvSpPr/>
            <p:nvPr/>
          </p:nvSpPr>
          <p:spPr>
            <a:xfrm>
              <a:off x="1187345" y="756538"/>
              <a:ext cx="27091" cy="63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80" y="21600"/>
                  </a:moveTo>
                  <a:lnTo>
                    <a:pt x="6839" y="21600"/>
                  </a:lnTo>
                  <a:lnTo>
                    <a:pt x="3959" y="21265"/>
                  </a:lnTo>
                  <a:lnTo>
                    <a:pt x="1799" y="20930"/>
                  </a:lnTo>
                  <a:lnTo>
                    <a:pt x="0" y="20427"/>
                  </a:lnTo>
                  <a:lnTo>
                    <a:pt x="719" y="18920"/>
                  </a:lnTo>
                  <a:lnTo>
                    <a:pt x="7200" y="19925"/>
                  </a:lnTo>
                  <a:lnTo>
                    <a:pt x="11519" y="19925"/>
                  </a:lnTo>
                  <a:lnTo>
                    <a:pt x="12959" y="19758"/>
                  </a:lnTo>
                  <a:lnTo>
                    <a:pt x="15119" y="19088"/>
                  </a:lnTo>
                  <a:lnTo>
                    <a:pt x="16200" y="18586"/>
                  </a:lnTo>
                  <a:lnTo>
                    <a:pt x="16559" y="17916"/>
                  </a:lnTo>
                  <a:lnTo>
                    <a:pt x="16920" y="17079"/>
                  </a:lnTo>
                  <a:lnTo>
                    <a:pt x="17280" y="15906"/>
                  </a:lnTo>
                  <a:lnTo>
                    <a:pt x="16920" y="14902"/>
                  </a:lnTo>
                  <a:lnTo>
                    <a:pt x="16920" y="14232"/>
                  </a:lnTo>
                  <a:lnTo>
                    <a:pt x="16559" y="13562"/>
                  </a:lnTo>
                  <a:lnTo>
                    <a:pt x="14400" y="12558"/>
                  </a:lnTo>
                  <a:lnTo>
                    <a:pt x="12959" y="12055"/>
                  </a:lnTo>
                  <a:lnTo>
                    <a:pt x="11160" y="11553"/>
                  </a:lnTo>
                  <a:lnTo>
                    <a:pt x="8640" y="11051"/>
                  </a:lnTo>
                  <a:lnTo>
                    <a:pt x="6839" y="10716"/>
                  </a:lnTo>
                  <a:lnTo>
                    <a:pt x="5039" y="10213"/>
                  </a:lnTo>
                  <a:lnTo>
                    <a:pt x="3599" y="9544"/>
                  </a:lnTo>
                  <a:lnTo>
                    <a:pt x="2879" y="9376"/>
                  </a:lnTo>
                  <a:lnTo>
                    <a:pt x="2519" y="9041"/>
                  </a:lnTo>
                  <a:lnTo>
                    <a:pt x="1439" y="8372"/>
                  </a:lnTo>
                  <a:lnTo>
                    <a:pt x="719" y="7534"/>
                  </a:lnTo>
                  <a:lnTo>
                    <a:pt x="359" y="6530"/>
                  </a:lnTo>
                  <a:lnTo>
                    <a:pt x="0" y="5358"/>
                  </a:lnTo>
                  <a:lnTo>
                    <a:pt x="359" y="4018"/>
                  </a:lnTo>
                  <a:lnTo>
                    <a:pt x="359" y="3516"/>
                  </a:lnTo>
                  <a:lnTo>
                    <a:pt x="719" y="2846"/>
                  </a:lnTo>
                  <a:lnTo>
                    <a:pt x="1439" y="2344"/>
                  </a:lnTo>
                  <a:lnTo>
                    <a:pt x="1799" y="2009"/>
                  </a:lnTo>
                  <a:lnTo>
                    <a:pt x="2519" y="1506"/>
                  </a:lnTo>
                  <a:lnTo>
                    <a:pt x="3239" y="1172"/>
                  </a:lnTo>
                  <a:lnTo>
                    <a:pt x="4679" y="669"/>
                  </a:lnTo>
                  <a:lnTo>
                    <a:pt x="6479" y="167"/>
                  </a:lnTo>
                  <a:lnTo>
                    <a:pt x="7559" y="167"/>
                  </a:lnTo>
                  <a:lnTo>
                    <a:pt x="8640" y="0"/>
                  </a:lnTo>
                  <a:lnTo>
                    <a:pt x="13679" y="0"/>
                  </a:lnTo>
                  <a:lnTo>
                    <a:pt x="16200" y="167"/>
                  </a:lnTo>
                  <a:lnTo>
                    <a:pt x="18360" y="502"/>
                  </a:lnTo>
                  <a:lnTo>
                    <a:pt x="20160" y="1004"/>
                  </a:lnTo>
                  <a:lnTo>
                    <a:pt x="19080" y="2511"/>
                  </a:lnTo>
                  <a:lnTo>
                    <a:pt x="17280" y="2176"/>
                  </a:lnTo>
                  <a:lnTo>
                    <a:pt x="15480" y="2009"/>
                  </a:lnTo>
                  <a:lnTo>
                    <a:pt x="13679" y="1674"/>
                  </a:lnTo>
                  <a:lnTo>
                    <a:pt x="9360" y="1674"/>
                  </a:lnTo>
                  <a:lnTo>
                    <a:pt x="8279" y="1841"/>
                  </a:lnTo>
                  <a:lnTo>
                    <a:pt x="7200" y="2176"/>
                  </a:lnTo>
                  <a:lnTo>
                    <a:pt x="6119" y="2344"/>
                  </a:lnTo>
                  <a:lnTo>
                    <a:pt x="5759" y="2679"/>
                  </a:lnTo>
                  <a:lnTo>
                    <a:pt x="5399" y="2846"/>
                  </a:lnTo>
                  <a:lnTo>
                    <a:pt x="5039" y="3516"/>
                  </a:lnTo>
                  <a:lnTo>
                    <a:pt x="4319" y="5190"/>
                  </a:lnTo>
                  <a:lnTo>
                    <a:pt x="4679" y="6195"/>
                  </a:lnTo>
                  <a:lnTo>
                    <a:pt x="4679" y="6865"/>
                  </a:lnTo>
                  <a:lnTo>
                    <a:pt x="5399" y="7534"/>
                  </a:lnTo>
                  <a:lnTo>
                    <a:pt x="6119" y="8037"/>
                  </a:lnTo>
                  <a:lnTo>
                    <a:pt x="8279" y="8706"/>
                  </a:lnTo>
                  <a:lnTo>
                    <a:pt x="11880" y="9544"/>
                  </a:lnTo>
                  <a:lnTo>
                    <a:pt x="14400" y="10046"/>
                  </a:lnTo>
                  <a:lnTo>
                    <a:pt x="16200" y="10716"/>
                  </a:lnTo>
                  <a:lnTo>
                    <a:pt x="17999" y="11218"/>
                  </a:lnTo>
                  <a:lnTo>
                    <a:pt x="18720" y="11553"/>
                  </a:lnTo>
                  <a:lnTo>
                    <a:pt x="19439" y="12055"/>
                  </a:lnTo>
                  <a:lnTo>
                    <a:pt x="20160" y="12725"/>
                  </a:lnTo>
                  <a:lnTo>
                    <a:pt x="21600" y="14734"/>
                  </a:lnTo>
                  <a:lnTo>
                    <a:pt x="21600" y="15906"/>
                  </a:lnTo>
                  <a:lnTo>
                    <a:pt x="20880" y="18251"/>
                  </a:lnTo>
                  <a:lnTo>
                    <a:pt x="19799" y="19255"/>
                  </a:lnTo>
                  <a:lnTo>
                    <a:pt x="18720" y="20093"/>
                  </a:lnTo>
                  <a:lnTo>
                    <a:pt x="17999" y="20427"/>
                  </a:lnTo>
                  <a:lnTo>
                    <a:pt x="16920" y="20762"/>
                  </a:lnTo>
                  <a:lnTo>
                    <a:pt x="15119" y="21265"/>
                  </a:lnTo>
                  <a:lnTo>
                    <a:pt x="12600" y="21600"/>
                  </a:lnTo>
                  <a:lnTo>
                    <a:pt x="10080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48" name="Shape"/>
            <p:cNvSpPr/>
            <p:nvPr/>
          </p:nvSpPr>
          <p:spPr>
            <a:xfrm>
              <a:off x="1144458" y="756538"/>
              <a:ext cx="31605" cy="6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70" y="850"/>
                  </a:moveTo>
                  <a:lnTo>
                    <a:pt x="8059" y="510"/>
                  </a:lnTo>
                  <a:lnTo>
                    <a:pt x="9349" y="340"/>
                  </a:lnTo>
                  <a:lnTo>
                    <a:pt x="10961" y="170"/>
                  </a:lnTo>
                  <a:lnTo>
                    <a:pt x="12895" y="0"/>
                  </a:lnTo>
                  <a:lnTo>
                    <a:pt x="14507" y="170"/>
                  </a:lnTo>
                  <a:lnTo>
                    <a:pt x="16441" y="340"/>
                  </a:lnTo>
                  <a:lnTo>
                    <a:pt x="17731" y="680"/>
                  </a:lnTo>
                  <a:lnTo>
                    <a:pt x="19665" y="1700"/>
                  </a:lnTo>
                  <a:lnTo>
                    <a:pt x="20955" y="3061"/>
                  </a:lnTo>
                  <a:lnTo>
                    <a:pt x="21277" y="3741"/>
                  </a:lnTo>
                  <a:lnTo>
                    <a:pt x="21277" y="4422"/>
                  </a:lnTo>
                  <a:lnTo>
                    <a:pt x="21600" y="5952"/>
                  </a:lnTo>
                  <a:lnTo>
                    <a:pt x="21600" y="21600"/>
                  </a:lnTo>
                  <a:lnTo>
                    <a:pt x="17408" y="21600"/>
                  </a:lnTo>
                  <a:lnTo>
                    <a:pt x="17408" y="4081"/>
                  </a:lnTo>
                  <a:lnTo>
                    <a:pt x="17086" y="3401"/>
                  </a:lnTo>
                  <a:lnTo>
                    <a:pt x="16764" y="2891"/>
                  </a:lnTo>
                  <a:lnTo>
                    <a:pt x="16119" y="2551"/>
                  </a:lnTo>
                  <a:lnTo>
                    <a:pt x="15152" y="2211"/>
                  </a:lnTo>
                  <a:lnTo>
                    <a:pt x="13217" y="1870"/>
                  </a:lnTo>
                  <a:lnTo>
                    <a:pt x="10961" y="1870"/>
                  </a:lnTo>
                  <a:lnTo>
                    <a:pt x="9671" y="2040"/>
                  </a:lnTo>
                  <a:lnTo>
                    <a:pt x="8704" y="2040"/>
                  </a:lnTo>
                  <a:lnTo>
                    <a:pt x="7737" y="2381"/>
                  </a:lnTo>
                  <a:lnTo>
                    <a:pt x="5802" y="2891"/>
                  </a:lnTo>
                  <a:lnTo>
                    <a:pt x="4191" y="3571"/>
                  </a:lnTo>
                  <a:lnTo>
                    <a:pt x="4191" y="21600"/>
                  </a:lnTo>
                  <a:lnTo>
                    <a:pt x="0" y="21600"/>
                  </a:lnTo>
                  <a:lnTo>
                    <a:pt x="0" y="510"/>
                  </a:lnTo>
                  <a:lnTo>
                    <a:pt x="1934" y="510"/>
                  </a:lnTo>
                  <a:lnTo>
                    <a:pt x="3868" y="2721"/>
                  </a:lnTo>
                  <a:lnTo>
                    <a:pt x="6770" y="85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49" name="Shape"/>
            <p:cNvSpPr/>
            <p:nvPr/>
          </p:nvSpPr>
          <p:spPr>
            <a:xfrm>
              <a:off x="1051907" y="742988"/>
              <a:ext cx="36120" cy="76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15" y="21600"/>
                  </a:moveTo>
                  <a:lnTo>
                    <a:pt x="11076" y="21600"/>
                  </a:lnTo>
                  <a:lnTo>
                    <a:pt x="9692" y="21465"/>
                  </a:lnTo>
                  <a:lnTo>
                    <a:pt x="8030" y="21197"/>
                  </a:lnTo>
                  <a:lnTo>
                    <a:pt x="6923" y="20795"/>
                  </a:lnTo>
                  <a:lnTo>
                    <a:pt x="5538" y="20392"/>
                  </a:lnTo>
                  <a:lnTo>
                    <a:pt x="3599" y="19453"/>
                  </a:lnTo>
                  <a:lnTo>
                    <a:pt x="2769" y="18782"/>
                  </a:lnTo>
                  <a:lnTo>
                    <a:pt x="2215" y="17977"/>
                  </a:lnTo>
                  <a:lnTo>
                    <a:pt x="1384" y="17172"/>
                  </a:lnTo>
                  <a:lnTo>
                    <a:pt x="1107" y="16233"/>
                  </a:lnTo>
                  <a:lnTo>
                    <a:pt x="553" y="15294"/>
                  </a:lnTo>
                  <a:lnTo>
                    <a:pt x="0" y="13147"/>
                  </a:lnTo>
                  <a:lnTo>
                    <a:pt x="0" y="9525"/>
                  </a:lnTo>
                  <a:lnTo>
                    <a:pt x="276" y="8318"/>
                  </a:lnTo>
                  <a:lnTo>
                    <a:pt x="276" y="7244"/>
                  </a:lnTo>
                  <a:lnTo>
                    <a:pt x="830" y="6171"/>
                  </a:lnTo>
                  <a:lnTo>
                    <a:pt x="1107" y="5232"/>
                  </a:lnTo>
                  <a:lnTo>
                    <a:pt x="1661" y="4293"/>
                  </a:lnTo>
                  <a:lnTo>
                    <a:pt x="2215" y="3488"/>
                  </a:lnTo>
                  <a:lnTo>
                    <a:pt x="3876" y="2146"/>
                  </a:lnTo>
                  <a:lnTo>
                    <a:pt x="4707" y="1609"/>
                  </a:lnTo>
                  <a:lnTo>
                    <a:pt x="5815" y="1073"/>
                  </a:lnTo>
                  <a:lnTo>
                    <a:pt x="6923" y="670"/>
                  </a:lnTo>
                  <a:lnTo>
                    <a:pt x="9692" y="134"/>
                  </a:lnTo>
                  <a:lnTo>
                    <a:pt x="11076" y="0"/>
                  </a:lnTo>
                  <a:lnTo>
                    <a:pt x="15230" y="0"/>
                  </a:lnTo>
                  <a:lnTo>
                    <a:pt x="17446" y="268"/>
                  </a:lnTo>
                  <a:lnTo>
                    <a:pt x="19107" y="536"/>
                  </a:lnTo>
                  <a:lnTo>
                    <a:pt x="21046" y="939"/>
                  </a:lnTo>
                  <a:lnTo>
                    <a:pt x="20492" y="2414"/>
                  </a:lnTo>
                  <a:lnTo>
                    <a:pt x="16615" y="1744"/>
                  </a:lnTo>
                  <a:lnTo>
                    <a:pt x="14953" y="1475"/>
                  </a:lnTo>
                  <a:lnTo>
                    <a:pt x="10800" y="1475"/>
                  </a:lnTo>
                  <a:lnTo>
                    <a:pt x="9138" y="1744"/>
                  </a:lnTo>
                  <a:lnTo>
                    <a:pt x="8584" y="2012"/>
                  </a:lnTo>
                  <a:lnTo>
                    <a:pt x="7753" y="2280"/>
                  </a:lnTo>
                  <a:lnTo>
                    <a:pt x="6923" y="2683"/>
                  </a:lnTo>
                  <a:lnTo>
                    <a:pt x="6369" y="3085"/>
                  </a:lnTo>
                  <a:lnTo>
                    <a:pt x="5261" y="4159"/>
                  </a:lnTo>
                  <a:lnTo>
                    <a:pt x="4984" y="4829"/>
                  </a:lnTo>
                  <a:lnTo>
                    <a:pt x="4430" y="5500"/>
                  </a:lnTo>
                  <a:lnTo>
                    <a:pt x="3876" y="7244"/>
                  </a:lnTo>
                  <a:lnTo>
                    <a:pt x="3876" y="14086"/>
                  </a:lnTo>
                  <a:lnTo>
                    <a:pt x="4430" y="15831"/>
                  </a:lnTo>
                  <a:lnTo>
                    <a:pt x="5261" y="17306"/>
                  </a:lnTo>
                  <a:lnTo>
                    <a:pt x="5815" y="17977"/>
                  </a:lnTo>
                  <a:lnTo>
                    <a:pt x="6092" y="18514"/>
                  </a:lnTo>
                  <a:lnTo>
                    <a:pt x="8307" y="19587"/>
                  </a:lnTo>
                  <a:lnTo>
                    <a:pt x="9138" y="19721"/>
                  </a:lnTo>
                  <a:lnTo>
                    <a:pt x="9969" y="19990"/>
                  </a:lnTo>
                  <a:lnTo>
                    <a:pt x="10800" y="20124"/>
                  </a:lnTo>
                  <a:lnTo>
                    <a:pt x="15230" y="20124"/>
                  </a:lnTo>
                  <a:lnTo>
                    <a:pt x="16061" y="19990"/>
                  </a:lnTo>
                  <a:lnTo>
                    <a:pt x="17169" y="19855"/>
                  </a:lnTo>
                  <a:lnTo>
                    <a:pt x="18830" y="19587"/>
                  </a:lnTo>
                  <a:lnTo>
                    <a:pt x="20492" y="19185"/>
                  </a:lnTo>
                  <a:lnTo>
                    <a:pt x="21600" y="20392"/>
                  </a:lnTo>
                  <a:lnTo>
                    <a:pt x="19661" y="20929"/>
                  </a:lnTo>
                  <a:lnTo>
                    <a:pt x="17723" y="21331"/>
                  </a:lnTo>
                  <a:lnTo>
                    <a:pt x="15507" y="21465"/>
                  </a:lnTo>
                  <a:lnTo>
                    <a:pt x="14123" y="21600"/>
                  </a:lnTo>
                  <a:lnTo>
                    <a:pt x="13015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50" name="Shape"/>
            <p:cNvSpPr/>
            <p:nvPr/>
          </p:nvSpPr>
          <p:spPr>
            <a:xfrm>
              <a:off x="1442423" y="618780"/>
              <a:ext cx="31604" cy="60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70" y="850"/>
                  </a:moveTo>
                  <a:lnTo>
                    <a:pt x="9349" y="170"/>
                  </a:lnTo>
                  <a:lnTo>
                    <a:pt x="11283" y="0"/>
                  </a:lnTo>
                  <a:lnTo>
                    <a:pt x="14829" y="0"/>
                  </a:lnTo>
                  <a:lnTo>
                    <a:pt x="16441" y="170"/>
                  </a:lnTo>
                  <a:lnTo>
                    <a:pt x="17086" y="340"/>
                  </a:lnTo>
                  <a:lnTo>
                    <a:pt x="18053" y="680"/>
                  </a:lnTo>
                  <a:lnTo>
                    <a:pt x="18698" y="850"/>
                  </a:lnTo>
                  <a:lnTo>
                    <a:pt x="19343" y="1190"/>
                  </a:lnTo>
                  <a:lnTo>
                    <a:pt x="19665" y="1530"/>
                  </a:lnTo>
                  <a:lnTo>
                    <a:pt x="20310" y="2040"/>
                  </a:lnTo>
                  <a:lnTo>
                    <a:pt x="21277" y="3571"/>
                  </a:lnTo>
                  <a:lnTo>
                    <a:pt x="21600" y="4251"/>
                  </a:lnTo>
                  <a:lnTo>
                    <a:pt x="21600" y="21600"/>
                  </a:lnTo>
                  <a:lnTo>
                    <a:pt x="17731" y="21600"/>
                  </a:lnTo>
                  <a:lnTo>
                    <a:pt x="17731" y="4932"/>
                  </a:lnTo>
                  <a:lnTo>
                    <a:pt x="17408" y="4081"/>
                  </a:lnTo>
                  <a:lnTo>
                    <a:pt x="17408" y="3401"/>
                  </a:lnTo>
                  <a:lnTo>
                    <a:pt x="16764" y="2891"/>
                  </a:lnTo>
                  <a:lnTo>
                    <a:pt x="16441" y="2551"/>
                  </a:lnTo>
                  <a:lnTo>
                    <a:pt x="16119" y="2381"/>
                  </a:lnTo>
                  <a:lnTo>
                    <a:pt x="15474" y="2211"/>
                  </a:lnTo>
                  <a:lnTo>
                    <a:pt x="14507" y="1870"/>
                  </a:lnTo>
                  <a:lnTo>
                    <a:pt x="13540" y="1870"/>
                  </a:lnTo>
                  <a:lnTo>
                    <a:pt x="12250" y="1700"/>
                  </a:lnTo>
                  <a:lnTo>
                    <a:pt x="10961" y="1870"/>
                  </a:lnTo>
                  <a:lnTo>
                    <a:pt x="9994" y="1870"/>
                  </a:lnTo>
                  <a:lnTo>
                    <a:pt x="8704" y="2040"/>
                  </a:lnTo>
                  <a:lnTo>
                    <a:pt x="7737" y="2211"/>
                  </a:lnTo>
                  <a:lnTo>
                    <a:pt x="6125" y="2721"/>
                  </a:lnTo>
                  <a:lnTo>
                    <a:pt x="4191" y="3401"/>
                  </a:lnTo>
                  <a:lnTo>
                    <a:pt x="4191" y="21600"/>
                  </a:lnTo>
                  <a:lnTo>
                    <a:pt x="0" y="21600"/>
                  </a:lnTo>
                  <a:lnTo>
                    <a:pt x="0" y="340"/>
                  </a:lnTo>
                  <a:lnTo>
                    <a:pt x="1934" y="340"/>
                  </a:lnTo>
                  <a:lnTo>
                    <a:pt x="3868" y="2551"/>
                  </a:lnTo>
                  <a:lnTo>
                    <a:pt x="6770" y="85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51" name="Shape"/>
            <p:cNvSpPr/>
            <p:nvPr/>
          </p:nvSpPr>
          <p:spPr>
            <a:xfrm>
              <a:off x="1418015" y="59662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31" y="21600"/>
                  </a:moveTo>
                  <a:lnTo>
                    <a:pt x="6821" y="20463"/>
                  </a:lnTo>
                  <a:lnTo>
                    <a:pt x="3410" y="18189"/>
                  </a:lnTo>
                  <a:lnTo>
                    <a:pt x="1136" y="14778"/>
                  </a:lnTo>
                  <a:lnTo>
                    <a:pt x="0" y="12505"/>
                  </a:lnTo>
                  <a:lnTo>
                    <a:pt x="0" y="10231"/>
                  </a:lnTo>
                  <a:lnTo>
                    <a:pt x="1136" y="6821"/>
                  </a:lnTo>
                  <a:lnTo>
                    <a:pt x="3410" y="2273"/>
                  </a:lnTo>
                  <a:lnTo>
                    <a:pt x="6821" y="0"/>
                  </a:lnTo>
                  <a:lnTo>
                    <a:pt x="14778" y="0"/>
                  </a:lnTo>
                  <a:lnTo>
                    <a:pt x="18189" y="2273"/>
                  </a:lnTo>
                  <a:lnTo>
                    <a:pt x="20463" y="6821"/>
                  </a:lnTo>
                  <a:lnTo>
                    <a:pt x="21600" y="10231"/>
                  </a:lnTo>
                  <a:lnTo>
                    <a:pt x="20463" y="14778"/>
                  </a:lnTo>
                  <a:lnTo>
                    <a:pt x="18189" y="18189"/>
                  </a:lnTo>
                  <a:lnTo>
                    <a:pt x="14778" y="20463"/>
                  </a:lnTo>
                  <a:lnTo>
                    <a:pt x="10231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52" name="Rectangle"/>
            <p:cNvSpPr/>
            <p:nvPr/>
          </p:nvSpPr>
          <p:spPr>
            <a:xfrm>
              <a:off x="1416885" y="618780"/>
              <a:ext cx="12701" cy="60976"/>
            </a:xfrm>
            <a:prstGeom prst="rect">
              <a:avLst/>
            </a:pr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53" name="Shape"/>
            <p:cNvSpPr/>
            <p:nvPr/>
          </p:nvSpPr>
          <p:spPr>
            <a:xfrm>
              <a:off x="1358902" y="618780"/>
              <a:ext cx="29348" cy="63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79" y="21600"/>
                  </a:moveTo>
                  <a:lnTo>
                    <a:pt x="6839" y="21433"/>
                  </a:lnTo>
                  <a:lnTo>
                    <a:pt x="5399" y="21433"/>
                  </a:lnTo>
                  <a:lnTo>
                    <a:pt x="3959" y="21267"/>
                  </a:lnTo>
                  <a:lnTo>
                    <a:pt x="1799" y="20769"/>
                  </a:lnTo>
                  <a:lnTo>
                    <a:pt x="0" y="20436"/>
                  </a:lnTo>
                  <a:lnTo>
                    <a:pt x="719" y="18941"/>
                  </a:lnTo>
                  <a:lnTo>
                    <a:pt x="6119" y="19772"/>
                  </a:lnTo>
                  <a:lnTo>
                    <a:pt x="7199" y="19772"/>
                  </a:lnTo>
                  <a:lnTo>
                    <a:pt x="10079" y="19938"/>
                  </a:lnTo>
                  <a:lnTo>
                    <a:pt x="12959" y="19606"/>
                  </a:lnTo>
                  <a:lnTo>
                    <a:pt x="14039" y="19440"/>
                  </a:lnTo>
                  <a:lnTo>
                    <a:pt x="15119" y="19107"/>
                  </a:lnTo>
                  <a:lnTo>
                    <a:pt x="15840" y="18775"/>
                  </a:lnTo>
                  <a:lnTo>
                    <a:pt x="16200" y="18443"/>
                  </a:lnTo>
                  <a:lnTo>
                    <a:pt x="16560" y="17778"/>
                  </a:lnTo>
                  <a:lnTo>
                    <a:pt x="17280" y="16947"/>
                  </a:lnTo>
                  <a:lnTo>
                    <a:pt x="17280" y="14953"/>
                  </a:lnTo>
                  <a:lnTo>
                    <a:pt x="16920" y="14123"/>
                  </a:lnTo>
                  <a:lnTo>
                    <a:pt x="16560" y="13624"/>
                  </a:lnTo>
                  <a:lnTo>
                    <a:pt x="15840" y="12960"/>
                  </a:lnTo>
                  <a:lnTo>
                    <a:pt x="14759" y="12461"/>
                  </a:lnTo>
                  <a:lnTo>
                    <a:pt x="6839" y="10633"/>
                  </a:lnTo>
                  <a:lnTo>
                    <a:pt x="5039" y="10135"/>
                  </a:lnTo>
                  <a:lnTo>
                    <a:pt x="3599" y="9636"/>
                  </a:lnTo>
                  <a:lnTo>
                    <a:pt x="3239" y="9304"/>
                  </a:lnTo>
                  <a:lnTo>
                    <a:pt x="2519" y="8972"/>
                  </a:lnTo>
                  <a:lnTo>
                    <a:pt x="1439" y="8307"/>
                  </a:lnTo>
                  <a:lnTo>
                    <a:pt x="719" y="7476"/>
                  </a:lnTo>
                  <a:lnTo>
                    <a:pt x="359" y="6479"/>
                  </a:lnTo>
                  <a:lnTo>
                    <a:pt x="0" y="5316"/>
                  </a:lnTo>
                  <a:lnTo>
                    <a:pt x="359" y="4153"/>
                  </a:lnTo>
                  <a:lnTo>
                    <a:pt x="719" y="3489"/>
                  </a:lnTo>
                  <a:lnTo>
                    <a:pt x="1799" y="1993"/>
                  </a:lnTo>
                  <a:lnTo>
                    <a:pt x="4679" y="664"/>
                  </a:lnTo>
                  <a:lnTo>
                    <a:pt x="6479" y="332"/>
                  </a:lnTo>
                  <a:lnTo>
                    <a:pt x="7559" y="166"/>
                  </a:lnTo>
                  <a:lnTo>
                    <a:pt x="8640" y="166"/>
                  </a:lnTo>
                  <a:lnTo>
                    <a:pt x="11159" y="0"/>
                  </a:lnTo>
                  <a:lnTo>
                    <a:pt x="13679" y="0"/>
                  </a:lnTo>
                  <a:lnTo>
                    <a:pt x="16200" y="332"/>
                  </a:lnTo>
                  <a:lnTo>
                    <a:pt x="18359" y="664"/>
                  </a:lnTo>
                  <a:lnTo>
                    <a:pt x="20159" y="996"/>
                  </a:lnTo>
                  <a:lnTo>
                    <a:pt x="19439" y="2492"/>
                  </a:lnTo>
                  <a:lnTo>
                    <a:pt x="17639" y="2326"/>
                  </a:lnTo>
                  <a:lnTo>
                    <a:pt x="15840" y="1993"/>
                  </a:lnTo>
                  <a:lnTo>
                    <a:pt x="13679" y="1827"/>
                  </a:lnTo>
                  <a:lnTo>
                    <a:pt x="9719" y="1827"/>
                  </a:lnTo>
                  <a:lnTo>
                    <a:pt x="8279" y="1993"/>
                  </a:lnTo>
                  <a:lnTo>
                    <a:pt x="7199" y="2159"/>
                  </a:lnTo>
                  <a:lnTo>
                    <a:pt x="6119" y="2492"/>
                  </a:lnTo>
                  <a:lnTo>
                    <a:pt x="5759" y="2658"/>
                  </a:lnTo>
                  <a:lnTo>
                    <a:pt x="5399" y="2990"/>
                  </a:lnTo>
                  <a:lnTo>
                    <a:pt x="5039" y="3489"/>
                  </a:lnTo>
                  <a:lnTo>
                    <a:pt x="4679" y="4319"/>
                  </a:lnTo>
                  <a:lnTo>
                    <a:pt x="4679" y="6147"/>
                  </a:lnTo>
                  <a:lnTo>
                    <a:pt x="5039" y="6978"/>
                  </a:lnTo>
                  <a:lnTo>
                    <a:pt x="5039" y="7310"/>
                  </a:lnTo>
                  <a:lnTo>
                    <a:pt x="5399" y="7476"/>
                  </a:lnTo>
                  <a:lnTo>
                    <a:pt x="6119" y="7975"/>
                  </a:lnTo>
                  <a:lnTo>
                    <a:pt x="7199" y="8473"/>
                  </a:lnTo>
                  <a:lnTo>
                    <a:pt x="8279" y="8806"/>
                  </a:lnTo>
                  <a:lnTo>
                    <a:pt x="11879" y="9470"/>
                  </a:lnTo>
                  <a:lnTo>
                    <a:pt x="14399" y="10135"/>
                  </a:lnTo>
                  <a:lnTo>
                    <a:pt x="16200" y="10633"/>
                  </a:lnTo>
                  <a:lnTo>
                    <a:pt x="17999" y="11298"/>
                  </a:lnTo>
                  <a:lnTo>
                    <a:pt x="19439" y="11963"/>
                  </a:lnTo>
                  <a:lnTo>
                    <a:pt x="20519" y="12793"/>
                  </a:lnTo>
                  <a:lnTo>
                    <a:pt x="21240" y="13624"/>
                  </a:lnTo>
                  <a:lnTo>
                    <a:pt x="21600" y="14621"/>
                  </a:lnTo>
                  <a:lnTo>
                    <a:pt x="21600" y="17113"/>
                  </a:lnTo>
                  <a:lnTo>
                    <a:pt x="20880" y="18276"/>
                  </a:lnTo>
                  <a:lnTo>
                    <a:pt x="20159" y="19273"/>
                  </a:lnTo>
                  <a:lnTo>
                    <a:pt x="18719" y="20104"/>
                  </a:lnTo>
                  <a:lnTo>
                    <a:pt x="17999" y="20436"/>
                  </a:lnTo>
                  <a:lnTo>
                    <a:pt x="16920" y="20769"/>
                  </a:lnTo>
                  <a:lnTo>
                    <a:pt x="15119" y="21267"/>
                  </a:lnTo>
                  <a:lnTo>
                    <a:pt x="12599" y="21433"/>
                  </a:lnTo>
                  <a:lnTo>
                    <a:pt x="11519" y="21600"/>
                  </a:lnTo>
                  <a:lnTo>
                    <a:pt x="10079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54" name="Shape"/>
            <p:cNvSpPr/>
            <p:nvPr/>
          </p:nvSpPr>
          <p:spPr>
            <a:xfrm>
              <a:off x="1277639" y="618780"/>
              <a:ext cx="31604" cy="60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85" y="21600"/>
                  </a:moveTo>
                  <a:lnTo>
                    <a:pt x="11314" y="21600"/>
                  </a:lnTo>
                  <a:lnTo>
                    <a:pt x="7199" y="21097"/>
                  </a:lnTo>
                  <a:lnTo>
                    <a:pt x="6171" y="20762"/>
                  </a:lnTo>
                  <a:lnTo>
                    <a:pt x="4114" y="19758"/>
                  </a:lnTo>
                  <a:lnTo>
                    <a:pt x="3085" y="19088"/>
                  </a:lnTo>
                  <a:lnTo>
                    <a:pt x="1714" y="17748"/>
                  </a:lnTo>
                  <a:lnTo>
                    <a:pt x="1371" y="16744"/>
                  </a:lnTo>
                  <a:lnTo>
                    <a:pt x="685" y="15739"/>
                  </a:lnTo>
                  <a:lnTo>
                    <a:pt x="342" y="14734"/>
                  </a:lnTo>
                  <a:lnTo>
                    <a:pt x="0" y="13562"/>
                  </a:lnTo>
                  <a:lnTo>
                    <a:pt x="0" y="8037"/>
                  </a:lnTo>
                  <a:lnTo>
                    <a:pt x="685" y="5693"/>
                  </a:lnTo>
                  <a:lnTo>
                    <a:pt x="1028" y="4855"/>
                  </a:lnTo>
                  <a:lnTo>
                    <a:pt x="1714" y="3851"/>
                  </a:lnTo>
                  <a:lnTo>
                    <a:pt x="2399" y="3181"/>
                  </a:lnTo>
                  <a:lnTo>
                    <a:pt x="3085" y="2344"/>
                  </a:lnTo>
                  <a:lnTo>
                    <a:pt x="4114" y="1841"/>
                  </a:lnTo>
                  <a:lnTo>
                    <a:pt x="4799" y="1339"/>
                  </a:lnTo>
                  <a:lnTo>
                    <a:pt x="6171" y="837"/>
                  </a:lnTo>
                  <a:lnTo>
                    <a:pt x="7199" y="502"/>
                  </a:lnTo>
                  <a:lnTo>
                    <a:pt x="9942" y="167"/>
                  </a:lnTo>
                  <a:lnTo>
                    <a:pt x="13028" y="0"/>
                  </a:lnTo>
                  <a:lnTo>
                    <a:pt x="15428" y="0"/>
                  </a:lnTo>
                  <a:lnTo>
                    <a:pt x="20571" y="837"/>
                  </a:lnTo>
                  <a:lnTo>
                    <a:pt x="21257" y="1004"/>
                  </a:lnTo>
                  <a:lnTo>
                    <a:pt x="20571" y="2679"/>
                  </a:lnTo>
                  <a:lnTo>
                    <a:pt x="16799" y="2009"/>
                  </a:lnTo>
                  <a:lnTo>
                    <a:pt x="15085" y="1841"/>
                  </a:lnTo>
                  <a:lnTo>
                    <a:pt x="13028" y="1674"/>
                  </a:lnTo>
                  <a:lnTo>
                    <a:pt x="10971" y="1841"/>
                  </a:lnTo>
                  <a:lnTo>
                    <a:pt x="9257" y="2009"/>
                  </a:lnTo>
                  <a:lnTo>
                    <a:pt x="7542" y="2511"/>
                  </a:lnTo>
                  <a:lnTo>
                    <a:pt x="6514" y="3348"/>
                  </a:lnTo>
                  <a:lnTo>
                    <a:pt x="5485" y="4353"/>
                  </a:lnTo>
                  <a:lnTo>
                    <a:pt x="4799" y="5693"/>
                  </a:lnTo>
                  <a:lnTo>
                    <a:pt x="4457" y="7199"/>
                  </a:lnTo>
                  <a:lnTo>
                    <a:pt x="4114" y="9376"/>
                  </a:lnTo>
                  <a:lnTo>
                    <a:pt x="4114" y="11888"/>
                  </a:lnTo>
                  <a:lnTo>
                    <a:pt x="4457" y="14065"/>
                  </a:lnTo>
                  <a:lnTo>
                    <a:pt x="4799" y="15739"/>
                  </a:lnTo>
                  <a:lnTo>
                    <a:pt x="5485" y="17246"/>
                  </a:lnTo>
                  <a:lnTo>
                    <a:pt x="6171" y="17748"/>
                  </a:lnTo>
                  <a:lnTo>
                    <a:pt x="6514" y="18251"/>
                  </a:lnTo>
                  <a:lnTo>
                    <a:pt x="7199" y="18753"/>
                  </a:lnTo>
                  <a:lnTo>
                    <a:pt x="7885" y="19088"/>
                  </a:lnTo>
                  <a:lnTo>
                    <a:pt x="8571" y="19255"/>
                  </a:lnTo>
                  <a:lnTo>
                    <a:pt x="9257" y="19590"/>
                  </a:lnTo>
                  <a:lnTo>
                    <a:pt x="10285" y="19758"/>
                  </a:lnTo>
                  <a:lnTo>
                    <a:pt x="10971" y="19758"/>
                  </a:lnTo>
                  <a:lnTo>
                    <a:pt x="13028" y="19925"/>
                  </a:lnTo>
                  <a:lnTo>
                    <a:pt x="15085" y="19758"/>
                  </a:lnTo>
                  <a:lnTo>
                    <a:pt x="16799" y="19590"/>
                  </a:lnTo>
                  <a:lnTo>
                    <a:pt x="20571" y="18586"/>
                  </a:lnTo>
                  <a:lnTo>
                    <a:pt x="21600" y="20260"/>
                  </a:lnTo>
                  <a:lnTo>
                    <a:pt x="19885" y="20762"/>
                  </a:lnTo>
                  <a:lnTo>
                    <a:pt x="17828" y="21265"/>
                  </a:lnTo>
                  <a:lnTo>
                    <a:pt x="16799" y="21432"/>
                  </a:lnTo>
                  <a:lnTo>
                    <a:pt x="15428" y="21600"/>
                  </a:lnTo>
                  <a:lnTo>
                    <a:pt x="12685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55" name="Shape"/>
            <p:cNvSpPr/>
            <p:nvPr/>
          </p:nvSpPr>
          <p:spPr>
            <a:xfrm>
              <a:off x="1234751" y="618780"/>
              <a:ext cx="31604" cy="60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70" y="850"/>
                  </a:moveTo>
                  <a:lnTo>
                    <a:pt x="9349" y="170"/>
                  </a:lnTo>
                  <a:lnTo>
                    <a:pt x="10961" y="0"/>
                  </a:lnTo>
                  <a:lnTo>
                    <a:pt x="14829" y="0"/>
                  </a:lnTo>
                  <a:lnTo>
                    <a:pt x="16441" y="170"/>
                  </a:lnTo>
                  <a:lnTo>
                    <a:pt x="17086" y="340"/>
                  </a:lnTo>
                  <a:lnTo>
                    <a:pt x="17731" y="680"/>
                  </a:lnTo>
                  <a:lnTo>
                    <a:pt x="18376" y="850"/>
                  </a:lnTo>
                  <a:lnTo>
                    <a:pt x="19665" y="1530"/>
                  </a:lnTo>
                  <a:lnTo>
                    <a:pt x="20310" y="2040"/>
                  </a:lnTo>
                  <a:lnTo>
                    <a:pt x="21277" y="3571"/>
                  </a:lnTo>
                  <a:lnTo>
                    <a:pt x="21600" y="4251"/>
                  </a:lnTo>
                  <a:lnTo>
                    <a:pt x="21600" y="21600"/>
                  </a:lnTo>
                  <a:lnTo>
                    <a:pt x="17408" y="21600"/>
                  </a:lnTo>
                  <a:lnTo>
                    <a:pt x="17408" y="4081"/>
                  </a:lnTo>
                  <a:lnTo>
                    <a:pt x="17086" y="3401"/>
                  </a:lnTo>
                  <a:lnTo>
                    <a:pt x="16764" y="2891"/>
                  </a:lnTo>
                  <a:lnTo>
                    <a:pt x="16441" y="2551"/>
                  </a:lnTo>
                  <a:lnTo>
                    <a:pt x="16119" y="2381"/>
                  </a:lnTo>
                  <a:lnTo>
                    <a:pt x="15152" y="2211"/>
                  </a:lnTo>
                  <a:lnTo>
                    <a:pt x="14507" y="1870"/>
                  </a:lnTo>
                  <a:lnTo>
                    <a:pt x="13217" y="1870"/>
                  </a:lnTo>
                  <a:lnTo>
                    <a:pt x="12250" y="1700"/>
                  </a:lnTo>
                  <a:lnTo>
                    <a:pt x="10961" y="1870"/>
                  </a:lnTo>
                  <a:lnTo>
                    <a:pt x="9671" y="1870"/>
                  </a:lnTo>
                  <a:lnTo>
                    <a:pt x="7737" y="2211"/>
                  </a:lnTo>
                  <a:lnTo>
                    <a:pt x="6125" y="2721"/>
                  </a:lnTo>
                  <a:lnTo>
                    <a:pt x="4191" y="3401"/>
                  </a:lnTo>
                  <a:lnTo>
                    <a:pt x="4191" y="21600"/>
                  </a:lnTo>
                  <a:lnTo>
                    <a:pt x="0" y="21600"/>
                  </a:lnTo>
                  <a:lnTo>
                    <a:pt x="0" y="340"/>
                  </a:lnTo>
                  <a:lnTo>
                    <a:pt x="1934" y="340"/>
                  </a:lnTo>
                  <a:lnTo>
                    <a:pt x="3868" y="2551"/>
                  </a:lnTo>
                  <a:lnTo>
                    <a:pt x="6770" y="85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56" name="Shape"/>
            <p:cNvSpPr/>
            <p:nvPr/>
          </p:nvSpPr>
          <p:spPr>
            <a:xfrm>
              <a:off x="1144458" y="618780"/>
              <a:ext cx="36119" cy="60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694" y="0"/>
                  </a:lnTo>
                  <a:lnTo>
                    <a:pt x="9663" y="15379"/>
                  </a:lnTo>
                  <a:lnTo>
                    <a:pt x="11084" y="20908"/>
                  </a:lnTo>
                  <a:lnTo>
                    <a:pt x="12221" y="15379"/>
                  </a:lnTo>
                  <a:lnTo>
                    <a:pt x="18189" y="0"/>
                  </a:lnTo>
                  <a:lnTo>
                    <a:pt x="21600" y="0"/>
                  </a:lnTo>
                  <a:lnTo>
                    <a:pt x="12789" y="21600"/>
                  </a:lnTo>
                  <a:lnTo>
                    <a:pt x="881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57" name="Shape"/>
            <p:cNvSpPr/>
            <p:nvPr/>
          </p:nvSpPr>
          <p:spPr>
            <a:xfrm>
              <a:off x="1510143" y="232607"/>
              <a:ext cx="209921" cy="316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72" y="3900"/>
                  </a:moveTo>
                  <a:lnTo>
                    <a:pt x="14023" y="3900"/>
                  </a:lnTo>
                  <a:lnTo>
                    <a:pt x="14023" y="20878"/>
                  </a:lnTo>
                  <a:lnTo>
                    <a:pt x="13974" y="20977"/>
                  </a:lnTo>
                  <a:lnTo>
                    <a:pt x="13925" y="21042"/>
                  </a:lnTo>
                  <a:lnTo>
                    <a:pt x="13826" y="21206"/>
                  </a:lnTo>
                  <a:lnTo>
                    <a:pt x="13433" y="21468"/>
                  </a:lnTo>
                  <a:lnTo>
                    <a:pt x="13236" y="21534"/>
                  </a:lnTo>
                  <a:lnTo>
                    <a:pt x="12990" y="21600"/>
                  </a:lnTo>
                  <a:lnTo>
                    <a:pt x="8659" y="21600"/>
                  </a:lnTo>
                  <a:lnTo>
                    <a:pt x="8561" y="21567"/>
                  </a:lnTo>
                  <a:lnTo>
                    <a:pt x="8413" y="21534"/>
                  </a:lnTo>
                  <a:lnTo>
                    <a:pt x="8216" y="21468"/>
                  </a:lnTo>
                  <a:lnTo>
                    <a:pt x="7823" y="21206"/>
                  </a:lnTo>
                  <a:lnTo>
                    <a:pt x="7626" y="20878"/>
                  </a:lnTo>
                  <a:lnTo>
                    <a:pt x="7577" y="20715"/>
                  </a:lnTo>
                  <a:lnTo>
                    <a:pt x="7577" y="3900"/>
                  </a:lnTo>
                  <a:lnTo>
                    <a:pt x="1328" y="3900"/>
                  </a:lnTo>
                  <a:lnTo>
                    <a:pt x="1082" y="3867"/>
                  </a:lnTo>
                  <a:lnTo>
                    <a:pt x="934" y="3834"/>
                  </a:lnTo>
                  <a:lnTo>
                    <a:pt x="836" y="3802"/>
                  </a:lnTo>
                  <a:lnTo>
                    <a:pt x="590" y="3736"/>
                  </a:lnTo>
                  <a:lnTo>
                    <a:pt x="393" y="3638"/>
                  </a:lnTo>
                  <a:lnTo>
                    <a:pt x="246" y="3474"/>
                  </a:lnTo>
                  <a:lnTo>
                    <a:pt x="98" y="3343"/>
                  </a:lnTo>
                  <a:lnTo>
                    <a:pt x="49" y="3179"/>
                  </a:lnTo>
                  <a:lnTo>
                    <a:pt x="0" y="2982"/>
                  </a:lnTo>
                  <a:lnTo>
                    <a:pt x="0" y="884"/>
                  </a:lnTo>
                  <a:lnTo>
                    <a:pt x="49" y="721"/>
                  </a:lnTo>
                  <a:lnTo>
                    <a:pt x="49" y="622"/>
                  </a:lnTo>
                  <a:lnTo>
                    <a:pt x="98" y="557"/>
                  </a:lnTo>
                  <a:lnTo>
                    <a:pt x="246" y="393"/>
                  </a:lnTo>
                  <a:lnTo>
                    <a:pt x="393" y="262"/>
                  </a:lnTo>
                  <a:lnTo>
                    <a:pt x="590" y="163"/>
                  </a:lnTo>
                  <a:lnTo>
                    <a:pt x="836" y="65"/>
                  </a:lnTo>
                  <a:lnTo>
                    <a:pt x="1328" y="0"/>
                  </a:lnTo>
                  <a:lnTo>
                    <a:pt x="20272" y="0"/>
                  </a:lnTo>
                  <a:lnTo>
                    <a:pt x="20518" y="32"/>
                  </a:lnTo>
                  <a:lnTo>
                    <a:pt x="20666" y="32"/>
                  </a:lnTo>
                  <a:lnTo>
                    <a:pt x="20764" y="65"/>
                  </a:lnTo>
                  <a:lnTo>
                    <a:pt x="21010" y="163"/>
                  </a:lnTo>
                  <a:lnTo>
                    <a:pt x="21207" y="262"/>
                  </a:lnTo>
                  <a:lnTo>
                    <a:pt x="21354" y="393"/>
                  </a:lnTo>
                  <a:lnTo>
                    <a:pt x="21502" y="557"/>
                  </a:lnTo>
                  <a:lnTo>
                    <a:pt x="21600" y="884"/>
                  </a:lnTo>
                  <a:lnTo>
                    <a:pt x="21600" y="2982"/>
                  </a:lnTo>
                  <a:lnTo>
                    <a:pt x="21551" y="3179"/>
                  </a:lnTo>
                  <a:lnTo>
                    <a:pt x="21551" y="3244"/>
                  </a:lnTo>
                  <a:lnTo>
                    <a:pt x="21502" y="3343"/>
                  </a:lnTo>
                  <a:lnTo>
                    <a:pt x="21354" y="3474"/>
                  </a:lnTo>
                  <a:lnTo>
                    <a:pt x="21207" y="3638"/>
                  </a:lnTo>
                  <a:lnTo>
                    <a:pt x="21010" y="3736"/>
                  </a:lnTo>
                  <a:lnTo>
                    <a:pt x="20518" y="3867"/>
                  </a:lnTo>
                  <a:lnTo>
                    <a:pt x="20272" y="39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58" name="Shape"/>
            <p:cNvSpPr/>
            <p:nvPr/>
          </p:nvSpPr>
          <p:spPr>
            <a:xfrm>
              <a:off x="1304726" y="228091"/>
              <a:ext cx="196380" cy="325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024" y="20637"/>
                  </a:moveTo>
                  <a:lnTo>
                    <a:pt x="20133" y="20893"/>
                  </a:lnTo>
                  <a:lnTo>
                    <a:pt x="19294" y="21086"/>
                  </a:lnTo>
                  <a:lnTo>
                    <a:pt x="18402" y="21246"/>
                  </a:lnTo>
                  <a:lnTo>
                    <a:pt x="17931" y="21311"/>
                  </a:lnTo>
                  <a:lnTo>
                    <a:pt x="17511" y="21375"/>
                  </a:lnTo>
                  <a:lnTo>
                    <a:pt x="15729" y="21567"/>
                  </a:lnTo>
                  <a:lnTo>
                    <a:pt x="14785" y="21600"/>
                  </a:lnTo>
                  <a:lnTo>
                    <a:pt x="13107" y="21600"/>
                  </a:lnTo>
                  <a:lnTo>
                    <a:pt x="12321" y="21567"/>
                  </a:lnTo>
                  <a:lnTo>
                    <a:pt x="10853" y="21439"/>
                  </a:lnTo>
                  <a:lnTo>
                    <a:pt x="10118" y="21343"/>
                  </a:lnTo>
                  <a:lnTo>
                    <a:pt x="9436" y="21214"/>
                  </a:lnTo>
                  <a:lnTo>
                    <a:pt x="8755" y="21054"/>
                  </a:lnTo>
                  <a:lnTo>
                    <a:pt x="7497" y="20733"/>
                  </a:lnTo>
                  <a:lnTo>
                    <a:pt x="6867" y="20508"/>
                  </a:lnTo>
                  <a:lnTo>
                    <a:pt x="5714" y="20059"/>
                  </a:lnTo>
                  <a:lnTo>
                    <a:pt x="4666" y="19481"/>
                  </a:lnTo>
                  <a:lnTo>
                    <a:pt x="4194" y="19192"/>
                  </a:lnTo>
                  <a:lnTo>
                    <a:pt x="3722" y="18807"/>
                  </a:lnTo>
                  <a:lnTo>
                    <a:pt x="2883" y="18101"/>
                  </a:lnTo>
                  <a:lnTo>
                    <a:pt x="2516" y="17716"/>
                  </a:lnTo>
                  <a:lnTo>
                    <a:pt x="2149" y="17299"/>
                  </a:lnTo>
                  <a:lnTo>
                    <a:pt x="1782" y="16849"/>
                  </a:lnTo>
                  <a:lnTo>
                    <a:pt x="1520" y="16400"/>
                  </a:lnTo>
                  <a:lnTo>
                    <a:pt x="1205" y="15919"/>
                  </a:lnTo>
                  <a:lnTo>
                    <a:pt x="943" y="15437"/>
                  </a:lnTo>
                  <a:lnTo>
                    <a:pt x="733" y="14924"/>
                  </a:lnTo>
                  <a:lnTo>
                    <a:pt x="524" y="14378"/>
                  </a:lnTo>
                  <a:lnTo>
                    <a:pt x="366" y="13832"/>
                  </a:lnTo>
                  <a:lnTo>
                    <a:pt x="262" y="13255"/>
                  </a:lnTo>
                  <a:lnTo>
                    <a:pt x="52" y="12035"/>
                  </a:lnTo>
                  <a:lnTo>
                    <a:pt x="0" y="11425"/>
                  </a:lnTo>
                  <a:lnTo>
                    <a:pt x="0" y="10174"/>
                  </a:lnTo>
                  <a:lnTo>
                    <a:pt x="52" y="9596"/>
                  </a:lnTo>
                  <a:lnTo>
                    <a:pt x="157" y="9018"/>
                  </a:lnTo>
                  <a:lnTo>
                    <a:pt x="262" y="8473"/>
                  </a:lnTo>
                  <a:lnTo>
                    <a:pt x="366" y="7959"/>
                  </a:lnTo>
                  <a:lnTo>
                    <a:pt x="524" y="7413"/>
                  </a:lnTo>
                  <a:lnTo>
                    <a:pt x="733" y="6900"/>
                  </a:lnTo>
                  <a:lnTo>
                    <a:pt x="943" y="6419"/>
                  </a:lnTo>
                  <a:lnTo>
                    <a:pt x="1467" y="5456"/>
                  </a:lnTo>
                  <a:lnTo>
                    <a:pt x="1782" y="5006"/>
                  </a:lnTo>
                  <a:lnTo>
                    <a:pt x="2097" y="4589"/>
                  </a:lnTo>
                  <a:lnTo>
                    <a:pt x="2464" y="4172"/>
                  </a:lnTo>
                  <a:lnTo>
                    <a:pt x="2883" y="3755"/>
                  </a:lnTo>
                  <a:lnTo>
                    <a:pt x="3250" y="3369"/>
                  </a:lnTo>
                  <a:lnTo>
                    <a:pt x="4194" y="2663"/>
                  </a:lnTo>
                  <a:lnTo>
                    <a:pt x="4666" y="2342"/>
                  </a:lnTo>
                  <a:lnTo>
                    <a:pt x="5190" y="2021"/>
                  </a:lnTo>
                  <a:lnTo>
                    <a:pt x="5714" y="1733"/>
                  </a:lnTo>
                  <a:lnTo>
                    <a:pt x="5976" y="1604"/>
                  </a:lnTo>
                  <a:lnTo>
                    <a:pt x="6291" y="1476"/>
                  </a:lnTo>
                  <a:lnTo>
                    <a:pt x="6867" y="1219"/>
                  </a:lnTo>
                  <a:lnTo>
                    <a:pt x="7497" y="994"/>
                  </a:lnTo>
                  <a:lnTo>
                    <a:pt x="8755" y="609"/>
                  </a:lnTo>
                  <a:lnTo>
                    <a:pt x="9436" y="449"/>
                  </a:lnTo>
                  <a:lnTo>
                    <a:pt x="10170" y="320"/>
                  </a:lnTo>
                  <a:lnTo>
                    <a:pt x="10853" y="224"/>
                  </a:lnTo>
                  <a:lnTo>
                    <a:pt x="11639" y="128"/>
                  </a:lnTo>
                  <a:lnTo>
                    <a:pt x="12373" y="64"/>
                  </a:lnTo>
                  <a:lnTo>
                    <a:pt x="13160" y="32"/>
                  </a:lnTo>
                  <a:lnTo>
                    <a:pt x="13999" y="0"/>
                  </a:lnTo>
                  <a:lnTo>
                    <a:pt x="15571" y="64"/>
                  </a:lnTo>
                  <a:lnTo>
                    <a:pt x="16410" y="96"/>
                  </a:lnTo>
                  <a:lnTo>
                    <a:pt x="18088" y="288"/>
                  </a:lnTo>
                  <a:lnTo>
                    <a:pt x="18507" y="353"/>
                  </a:lnTo>
                  <a:lnTo>
                    <a:pt x="19766" y="641"/>
                  </a:lnTo>
                  <a:lnTo>
                    <a:pt x="20552" y="898"/>
                  </a:lnTo>
                  <a:lnTo>
                    <a:pt x="20814" y="994"/>
                  </a:lnTo>
                  <a:lnTo>
                    <a:pt x="21024" y="1091"/>
                  </a:lnTo>
                  <a:lnTo>
                    <a:pt x="21181" y="1219"/>
                  </a:lnTo>
                  <a:lnTo>
                    <a:pt x="21286" y="1380"/>
                  </a:lnTo>
                  <a:lnTo>
                    <a:pt x="21338" y="1540"/>
                  </a:lnTo>
                  <a:lnTo>
                    <a:pt x="21391" y="1668"/>
                  </a:lnTo>
                  <a:lnTo>
                    <a:pt x="21338" y="1829"/>
                  </a:lnTo>
                  <a:lnTo>
                    <a:pt x="21234" y="2021"/>
                  </a:lnTo>
                  <a:lnTo>
                    <a:pt x="19870" y="3658"/>
                  </a:lnTo>
                  <a:lnTo>
                    <a:pt x="19766" y="3787"/>
                  </a:lnTo>
                  <a:lnTo>
                    <a:pt x="19451" y="3979"/>
                  </a:lnTo>
                  <a:lnTo>
                    <a:pt x="19241" y="4043"/>
                  </a:lnTo>
                  <a:lnTo>
                    <a:pt x="19032" y="4076"/>
                  </a:lnTo>
                  <a:lnTo>
                    <a:pt x="18769" y="4076"/>
                  </a:lnTo>
                  <a:lnTo>
                    <a:pt x="18245" y="4011"/>
                  </a:lnTo>
                  <a:lnTo>
                    <a:pt x="17878" y="3915"/>
                  </a:lnTo>
                  <a:lnTo>
                    <a:pt x="17459" y="3819"/>
                  </a:lnTo>
                  <a:lnTo>
                    <a:pt x="16987" y="3723"/>
                  </a:lnTo>
                  <a:lnTo>
                    <a:pt x="16567" y="3658"/>
                  </a:lnTo>
                  <a:lnTo>
                    <a:pt x="15624" y="3562"/>
                  </a:lnTo>
                  <a:lnTo>
                    <a:pt x="15152" y="3530"/>
                  </a:lnTo>
                  <a:lnTo>
                    <a:pt x="14208" y="3530"/>
                  </a:lnTo>
                  <a:lnTo>
                    <a:pt x="13841" y="3562"/>
                  </a:lnTo>
                  <a:lnTo>
                    <a:pt x="13002" y="3626"/>
                  </a:lnTo>
                  <a:lnTo>
                    <a:pt x="11901" y="3819"/>
                  </a:lnTo>
                  <a:lnTo>
                    <a:pt x="11534" y="3915"/>
                  </a:lnTo>
                  <a:lnTo>
                    <a:pt x="11220" y="4011"/>
                  </a:lnTo>
                  <a:lnTo>
                    <a:pt x="10905" y="4140"/>
                  </a:lnTo>
                  <a:lnTo>
                    <a:pt x="10275" y="4429"/>
                  </a:lnTo>
                  <a:lnTo>
                    <a:pt x="9961" y="4589"/>
                  </a:lnTo>
                  <a:lnTo>
                    <a:pt x="9699" y="4750"/>
                  </a:lnTo>
                  <a:lnTo>
                    <a:pt x="9436" y="4942"/>
                  </a:lnTo>
                  <a:lnTo>
                    <a:pt x="8912" y="5391"/>
                  </a:lnTo>
                  <a:lnTo>
                    <a:pt x="8702" y="5616"/>
                  </a:lnTo>
                  <a:lnTo>
                    <a:pt x="8493" y="5873"/>
                  </a:lnTo>
                  <a:lnTo>
                    <a:pt x="8073" y="6451"/>
                  </a:lnTo>
                  <a:lnTo>
                    <a:pt x="7916" y="6739"/>
                  </a:lnTo>
                  <a:lnTo>
                    <a:pt x="7601" y="7413"/>
                  </a:lnTo>
                  <a:lnTo>
                    <a:pt x="7497" y="7767"/>
                  </a:lnTo>
                  <a:lnTo>
                    <a:pt x="7287" y="8537"/>
                  </a:lnTo>
                  <a:lnTo>
                    <a:pt x="7234" y="8954"/>
                  </a:lnTo>
                  <a:lnTo>
                    <a:pt x="7130" y="9371"/>
                  </a:lnTo>
                  <a:lnTo>
                    <a:pt x="7130" y="9821"/>
                  </a:lnTo>
                  <a:lnTo>
                    <a:pt x="7077" y="10302"/>
                  </a:lnTo>
                  <a:lnTo>
                    <a:pt x="7077" y="11265"/>
                  </a:lnTo>
                  <a:lnTo>
                    <a:pt x="7130" y="11714"/>
                  </a:lnTo>
                  <a:lnTo>
                    <a:pt x="7130" y="12164"/>
                  </a:lnTo>
                  <a:lnTo>
                    <a:pt x="7182" y="12581"/>
                  </a:lnTo>
                  <a:lnTo>
                    <a:pt x="7287" y="12998"/>
                  </a:lnTo>
                  <a:lnTo>
                    <a:pt x="7392" y="13383"/>
                  </a:lnTo>
                  <a:lnTo>
                    <a:pt x="7601" y="14089"/>
                  </a:lnTo>
                  <a:lnTo>
                    <a:pt x="7864" y="14731"/>
                  </a:lnTo>
                  <a:lnTo>
                    <a:pt x="8021" y="15020"/>
                  </a:lnTo>
                  <a:lnTo>
                    <a:pt x="8231" y="15309"/>
                  </a:lnTo>
                  <a:lnTo>
                    <a:pt x="8650" y="15822"/>
                  </a:lnTo>
                  <a:lnTo>
                    <a:pt x="9122" y="16272"/>
                  </a:lnTo>
                  <a:lnTo>
                    <a:pt x="9332" y="16496"/>
                  </a:lnTo>
                  <a:lnTo>
                    <a:pt x="9908" y="16849"/>
                  </a:lnTo>
                  <a:lnTo>
                    <a:pt x="10223" y="17010"/>
                  </a:lnTo>
                  <a:lnTo>
                    <a:pt x="10485" y="17170"/>
                  </a:lnTo>
                  <a:lnTo>
                    <a:pt x="10853" y="17299"/>
                  </a:lnTo>
                  <a:lnTo>
                    <a:pt x="11167" y="17395"/>
                  </a:lnTo>
                  <a:lnTo>
                    <a:pt x="11534" y="17523"/>
                  </a:lnTo>
                  <a:lnTo>
                    <a:pt x="11901" y="17588"/>
                  </a:lnTo>
                  <a:lnTo>
                    <a:pt x="12268" y="17684"/>
                  </a:lnTo>
                  <a:lnTo>
                    <a:pt x="12635" y="17748"/>
                  </a:lnTo>
                  <a:lnTo>
                    <a:pt x="13055" y="17812"/>
                  </a:lnTo>
                  <a:lnTo>
                    <a:pt x="13894" y="17876"/>
                  </a:lnTo>
                  <a:lnTo>
                    <a:pt x="14733" y="17909"/>
                  </a:lnTo>
                  <a:lnTo>
                    <a:pt x="15152" y="17876"/>
                  </a:lnTo>
                  <a:lnTo>
                    <a:pt x="15624" y="17844"/>
                  </a:lnTo>
                  <a:lnTo>
                    <a:pt x="16620" y="17716"/>
                  </a:lnTo>
                  <a:lnTo>
                    <a:pt x="17092" y="17652"/>
                  </a:lnTo>
                  <a:lnTo>
                    <a:pt x="17564" y="17556"/>
                  </a:lnTo>
                  <a:lnTo>
                    <a:pt x="18088" y="17459"/>
                  </a:lnTo>
                  <a:lnTo>
                    <a:pt x="18507" y="17331"/>
                  </a:lnTo>
                  <a:lnTo>
                    <a:pt x="18769" y="17299"/>
                  </a:lnTo>
                  <a:lnTo>
                    <a:pt x="18979" y="17267"/>
                  </a:lnTo>
                  <a:lnTo>
                    <a:pt x="19241" y="17267"/>
                  </a:lnTo>
                  <a:lnTo>
                    <a:pt x="19661" y="17331"/>
                  </a:lnTo>
                  <a:lnTo>
                    <a:pt x="19870" y="17427"/>
                  </a:lnTo>
                  <a:lnTo>
                    <a:pt x="19975" y="17459"/>
                  </a:lnTo>
                  <a:lnTo>
                    <a:pt x="20133" y="17652"/>
                  </a:lnTo>
                  <a:lnTo>
                    <a:pt x="21496" y="19578"/>
                  </a:lnTo>
                  <a:lnTo>
                    <a:pt x="21548" y="19770"/>
                  </a:lnTo>
                  <a:lnTo>
                    <a:pt x="21600" y="19931"/>
                  </a:lnTo>
                  <a:lnTo>
                    <a:pt x="21600" y="20091"/>
                  </a:lnTo>
                  <a:lnTo>
                    <a:pt x="21548" y="20219"/>
                  </a:lnTo>
                  <a:lnTo>
                    <a:pt x="21443" y="20380"/>
                  </a:lnTo>
                  <a:lnTo>
                    <a:pt x="21338" y="20476"/>
                  </a:lnTo>
                  <a:lnTo>
                    <a:pt x="21181" y="20572"/>
                  </a:lnTo>
                  <a:lnTo>
                    <a:pt x="21024" y="20637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1460" name="Rectangle"/>
          <p:cNvSpPr/>
          <p:nvPr/>
        </p:nvSpPr>
        <p:spPr>
          <a:xfrm>
            <a:off x="0" y="0"/>
            <a:ext cx="13004800" cy="1949450"/>
          </a:xfrm>
          <a:prstGeom prst="rect">
            <a:avLst/>
          </a:prstGeom>
          <a:gradFill>
            <a:gsLst>
              <a:gs pos="0">
                <a:srgbClr val="FFFFFF">
                  <a:alpha val="42999"/>
                </a:srgbClr>
              </a:gs>
              <a:gs pos="12001">
                <a:srgbClr val="FFFFFF">
                  <a:alpha val="49839"/>
                </a:srgbClr>
              </a:gs>
              <a:gs pos="100000">
                <a:srgbClr val="D4EAF7"/>
              </a:gs>
            </a:gsLst>
            <a:lin ang="162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461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4462" y="9294812"/>
            <a:ext cx="666751" cy="198438"/>
          </a:xfrm>
          <a:prstGeom prst="rect">
            <a:avLst/>
          </a:prstGeom>
          <a:ln w="12700">
            <a:miter lim="400000"/>
          </a:ln>
        </p:spPr>
      </p:pic>
      <p:sp>
        <p:nvSpPr>
          <p:cNvPr id="1462" name="Case 3: 32y Female ex-ballet dancer…"/>
          <p:cNvSpPr txBox="1"/>
          <p:nvPr>
            <p:ph type="ctrTitle"/>
          </p:nvPr>
        </p:nvSpPr>
        <p:spPr>
          <a:xfrm>
            <a:off x="649287" y="390525"/>
            <a:ext cx="11704638" cy="1387475"/>
          </a:xfrm>
          <a:prstGeom prst="rect">
            <a:avLst/>
          </a:prstGeom>
        </p:spPr>
        <p:txBody>
          <a:bodyPr lIns="65022" tIns="65022" rIns="65022" bIns="65022"/>
          <a:lstStyle/>
          <a:p>
            <a:pPr algn="ctr" defTabSz="914400">
              <a:defRPr b="1" sz="38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Case 3: 32y Female ex-ballet dancer </a:t>
            </a:r>
          </a:p>
          <a:p>
            <a:pPr algn="ctr" defTabSz="914400">
              <a:defRPr b="1" sz="38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How do you interpret this transit study?</a:t>
            </a:r>
          </a:p>
        </p:txBody>
      </p:sp>
      <p:sp>
        <p:nvSpPr>
          <p:cNvPr id="1463" name="Slide Number"/>
          <p:cNvSpPr txBox="1"/>
          <p:nvPr>
            <p:ph type="sldNum" sz="quarter" idx="4294967295"/>
          </p:nvPr>
        </p:nvSpPr>
        <p:spPr>
          <a:xfrm>
            <a:off x="1149156" y="8825041"/>
            <a:ext cx="284357" cy="2951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/>
          <a:lstStyle>
            <a:lvl1pPr algn="r">
              <a:defRPr sz="1100">
                <a:solidFill>
                  <a:srgbClr val="2995D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464" name="image24.jpeg" descr="image24.jpeg"/>
          <p:cNvPicPr>
            <a:picLocks noChangeAspect="1"/>
          </p:cNvPicPr>
          <p:nvPr/>
        </p:nvPicPr>
        <p:blipFill>
          <a:blip r:embed="rId4">
            <a:extLst/>
          </a:blip>
          <a:srcRect l="12751" t="3492" r="15272" b="0"/>
          <a:stretch>
            <a:fillRect/>
          </a:stretch>
        </p:blipFill>
        <p:spPr>
          <a:xfrm>
            <a:off x="3829050" y="1933575"/>
            <a:ext cx="4951413" cy="6346825"/>
          </a:xfrm>
          <a:prstGeom prst="rect">
            <a:avLst/>
          </a:prstGeom>
          <a:ln w="12700">
            <a:miter lim="400000"/>
          </a:ln>
        </p:spPr>
      </p:pic>
      <p:sp>
        <p:nvSpPr>
          <p:cNvPr id="1465" name="Courtesy of Anton Emmanuel"/>
          <p:cNvSpPr txBox="1"/>
          <p:nvPr/>
        </p:nvSpPr>
        <p:spPr>
          <a:xfrm>
            <a:off x="1687512" y="9317166"/>
            <a:ext cx="8807451" cy="295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 anchor="b">
            <a:spAutoFit/>
          </a:bodyPr>
          <a:lstStyle>
            <a:lvl1pPr defTabSz="1300162">
              <a:lnSpc>
                <a:spcPct val="90000"/>
              </a:lnSpc>
              <a:defRPr sz="11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Courtesy of Anton Emmanuel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7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rcRect l="12774" t="0" r="7099" b="0"/>
          <a:stretch>
            <a:fillRect/>
          </a:stretch>
        </p:blipFill>
        <p:spPr>
          <a:xfrm>
            <a:off x="-1" y="7937500"/>
            <a:ext cx="13003214" cy="1358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00" name="Group"/>
          <p:cNvGrpSpPr/>
          <p:nvPr/>
        </p:nvGrpSpPr>
        <p:grpSpPr>
          <a:xfrm>
            <a:off x="10818812" y="8732837"/>
            <a:ext cx="1893888" cy="1020763"/>
            <a:chOff x="0" y="0"/>
            <a:chExt cx="1893887" cy="1020762"/>
          </a:xfrm>
        </p:grpSpPr>
        <p:sp>
          <p:nvSpPr>
            <p:cNvPr id="1468" name="Shape"/>
            <p:cNvSpPr/>
            <p:nvPr/>
          </p:nvSpPr>
          <p:spPr>
            <a:xfrm>
              <a:off x="0" y="0"/>
              <a:ext cx="1893888" cy="1020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810" y="0"/>
                  </a:moveTo>
                  <a:lnTo>
                    <a:pt x="7914" y="213"/>
                  </a:lnTo>
                  <a:lnTo>
                    <a:pt x="8018" y="437"/>
                  </a:lnTo>
                  <a:lnTo>
                    <a:pt x="8127" y="681"/>
                  </a:lnTo>
                  <a:lnTo>
                    <a:pt x="8236" y="945"/>
                  </a:lnTo>
                  <a:lnTo>
                    <a:pt x="8345" y="1220"/>
                  </a:lnTo>
                  <a:lnTo>
                    <a:pt x="8455" y="1505"/>
                  </a:lnTo>
                  <a:lnTo>
                    <a:pt x="8570" y="1799"/>
                  </a:lnTo>
                  <a:lnTo>
                    <a:pt x="8679" y="2115"/>
                  </a:lnTo>
                  <a:lnTo>
                    <a:pt x="8908" y="2766"/>
                  </a:lnTo>
                  <a:lnTo>
                    <a:pt x="9018" y="3111"/>
                  </a:lnTo>
                  <a:lnTo>
                    <a:pt x="9132" y="3457"/>
                  </a:lnTo>
                  <a:lnTo>
                    <a:pt x="9351" y="4189"/>
                  </a:lnTo>
                  <a:lnTo>
                    <a:pt x="9455" y="4555"/>
                  </a:lnTo>
                  <a:lnTo>
                    <a:pt x="9663" y="5328"/>
                  </a:lnTo>
                  <a:lnTo>
                    <a:pt x="9761" y="5715"/>
                  </a:lnTo>
                  <a:lnTo>
                    <a:pt x="9859" y="6111"/>
                  </a:lnTo>
                  <a:lnTo>
                    <a:pt x="9952" y="6508"/>
                  </a:lnTo>
                  <a:lnTo>
                    <a:pt x="10040" y="6905"/>
                  </a:lnTo>
                  <a:lnTo>
                    <a:pt x="10122" y="7301"/>
                  </a:lnTo>
                  <a:lnTo>
                    <a:pt x="10204" y="7708"/>
                  </a:lnTo>
                  <a:lnTo>
                    <a:pt x="10280" y="8105"/>
                  </a:lnTo>
                  <a:lnTo>
                    <a:pt x="10346" y="8511"/>
                  </a:lnTo>
                  <a:lnTo>
                    <a:pt x="10411" y="8908"/>
                  </a:lnTo>
                  <a:lnTo>
                    <a:pt x="10466" y="9315"/>
                  </a:lnTo>
                  <a:lnTo>
                    <a:pt x="10521" y="9711"/>
                  </a:lnTo>
                  <a:lnTo>
                    <a:pt x="10564" y="10098"/>
                  </a:lnTo>
                  <a:lnTo>
                    <a:pt x="10603" y="10494"/>
                  </a:lnTo>
                  <a:lnTo>
                    <a:pt x="10636" y="10891"/>
                  </a:lnTo>
                  <a:lnTo>
                    <a:pt x="10657" y="11267"/>
                  </a:lnTo>
                  <a:lnTo>
                    <a:pt x="10668" y="11644"/>
                  </a:lnTo>
                  <a:lnTo>
                    <a:pt x="10679" y="12010"/>
                  </a:lnTo>
                  <a:lnTo>
                    <a:pt x="10674" y="12376"/>
                  </a:lnTo>
                  <a:lnTo>
                    <a:pt x="10663" y="12722"/>
                  </a:lnTo>
                  <a:lnTo>
                    <a:pt x="10641" y="13067"/>
                  </a:lnTo>
                  <a:lnTo>
                    <a:pt x="10614" y="13403"/>
                  </a:lnTo>
                  <a:lnTo>
                    <a:pt x="10570" y="13728"/>
                  </a:lnTo>
                  <a:lnTo>
                    <a:pt x="10521" y="14044"/>
                  </a:lnTo>
                  <a:lnTo>
                    <a:pt x="10455" y="14338"/>
                  </a:lnTo>
                  <a:lnTo>
                    <a:pt x="10384" y="14633"/>
                  </a:lnTo>
                  <a:lnTo>
                    <a:pt x="10297" y="14908"/>
                  </a:lnTo>
                  <a:lnTo>
                    <a:pt x="10204" y="15172"/>
                  </a:lnTo>
                  <a:lnTo>
                    <a:pt x="10094" y="15416"/>
                  </a:lnTo>
                  <a:lnTo>
                    <a:pt x="9974" y="15650"/>
                  </a:lnTo>
                  <a:lnTo>
                    <a:pt x="9838" y="15864"/>
                  </a:lnTo>
                  <a:lnTo>
                    <a:pt x="9690" y="16067"/>
                  </a:lnTo>
                  <a:lnTo>
                    <a:pt x="9531" y="16250"/>
                  </a:lnTo>
                  <a:lnTo>
                    <a:pt x="9357" y="16413"/>
                  </a:lnTo>
                  <a:lnTo>
                    <a:pt x="9171" y="16566"/>
                  </a:lnTo>
                  <a:lnTo>
                    <a:pt x="8963" y="16688"/>
                  </a:lnTo>
                  <a:lnTo>
                    <a:pt x="8744" y="16799"/>
                  </a:lnTo>
                  <a:lnTo>
                    <a:pt x="8515" y="16881"/>
                  </a:lnTo>
                  <a:lnTo>
                    <a:pt x="8263" y="16942"/>
                  </a:lnTo>
                  <a:lnTo>
                    <a:pt x="8001" y="16993"/>
                  </a:lnTo>
                  <a:lnTo>
                    <a:pt x="7717" y="17003"/>
                  </a:lnTo>
                  <a:lnTo>
                    <a:pt x="7422" y="17003"/>
                  </a:lnTo>
                  <a:lnTo>
                    <a:pt x="7105" y="16972"/>
                  </a:lnTo>
                  <a:lnTo>
                    <a:pt x="6771" y="16922"/>
                  </a:lnTo>
                  <a:lnTo>
                    <a:pt x="6422" y="16840"/>
                  </a:lnTo>
                  <a:lnTo>
                    <a:pt x="6055" y="16738"/>
                  </a:lnTo>
                  <a:lnTo>
                    <a:pt x="5673" y="16606"/>
                  </a:lnTo>
                  <a:lnTo>
                    <a:pt x="5263" y="16444"/>
                  </a:lnTo>
                  <a:lnTo>
                    <a:pt x="5613" y="16393"/>
                  </a:lnTo>
                  <a:lnTo>
                    <a:pt x="5946" y="16342"/>
                  </a:lnTo>
                  <a:lnTo>
                    <a:pt x="6258" y="16261"/>
                  </a:lnTo>
                  <a:lnTo>
                    <a:pt x="6558" y="16169"/>
                  </a:lnTo>
                  <a:lnTo>
                    <a:pt x="6837" y="16057"/>
                  </a:lnTo>
                  <a:lnTo>
                    <a:pt x="7099" y="15935"/>
                  </a:lnTo>
                  <a:lnTo>
                    <a:pt x="7351" y="15803"/>
                  </a:lnTo>
                  <a:lnTo>
                    <a:pt x="7586" y="15650"/>
                  </a:lnTo>
                  <a:lnTo>
                    <a:pt x="7804" y="15477"/>
                  </a:lnTo>
                  <a:lnTo>
                    <a:pt x="8012" y="15305"/>
                  </a:lnTo>
                  <a:lnTo>
                    <a:pt x="8198" y="15111"/>
                  </a:lnTo>
                  <a:lnTo>
                    <a:pt x="8378" y="14908"/>
                  </a:lnTo>
                  <a:lnTo>
                    <a:pt x="8542" y="14694"/>
                  </a:lnTo>
                  <a:lnTo>
                    <a:pt x="8690" y="14461"/>
                  </a:lnTo>
                  <a:lnTo>
                    <a:pt x="8832" y="14227"/>
                  </a:lnTo>
                  <a:lnTo>
                    <a:pt x="8958" y="13983"/>
                  </a:lnTo>
                  <a:lnTo>
                    <a:pt x="9072" y="13718"/>
                  </a:lnTo>
                  <a:lnTo>
                    <a:pt x="9171" y="13454"/>
                  </a:lnTo>
                  <a:lnTo>
                    <a:pt x="9264" y="13179"/>
                  </a:lnTo>
                  <a:lnTo>
                    <a:pt x="9346" y="12894"/>
                  </a:lnTo>
                  <a:lnTo>
                    <a:pt x="9417" y="12610"/>
                  </a:lnTo>
                  <a:lnTo>
                    <a:pt x="9477" y="12305"/>
                  </a:lnTo>
                  <a:lnTo>
                    <a:pt x="9526" y="12000"/>
                  </a:lnTo>
                  <a:lnTo>
                    <a:pt x="9570" y="11694"/>
                  </a:lnTo>
                  <a:lnTo>
                    <a:pt x="9597" y="11379"/>
                  </a:lnTo>
                  <a:lnTo>
                    <a:pt x="9624" y="11054"/>
                  </a:lnTo>
                  <a:lnTo>
                    <a:pt x="9641" y="10718"/>
                  </a:lnTo>
                  <a:lnTo>
                    <a:pt x="9646" y="10393"/>
                  </a:lnTo>
                  <a:lnTo>
                    <a:pt x="9646" y="10057"/>
                  </a:lnTo>
                  <a:lnTo>
                    <a:pt x="9641" y="9722"/>
                  </a:lnTo>
                  <a:lnTo>
                    <a:pt x="9624" y="9376"/>
                  </a:lnTo>
                  <a:lnTo>
                    <a:pt x="9608" y="9040"/>
                  </a:lnTo>
                  <a:lnTo>
                    <a:pt x="9581" y="8694"/>
                  </a:lnTo>
                  <a:lnTo>
                    <a:pt x="9515" y="8003"/>
                  </a:lnTo>
                  <a:lnTo>
                    <a:pt x="9471" y="7657"/>
                  </a:lnTo>
                  <a:lnTo>
                    <a:pt x="9422" y="7311"/>
                  </a:lnTo>
                  <a:lnTo>
                    <a:pt x="9373" y="6976"/>
                  </a:lnTo>
                  <a:lnTo>
                    <a:pt x="9318" y="6630"/>
                  </a:lnTo>
                  <a:lnTo>
                    <a:pt x="9264" y="6294"/>
                  </a:lnTo>
                  <a:lnTo>
                    <a:pt x="9204" y="5949"/>
                  </a:lnTo>
                  <a:lnTo>
                    <a:pt x="9138" y="5613"/>
                  </a:lnTo>
                  <a:lnTo>
                    <a:pt x="9072" y="5288"/>
                  </a:lnTo>
                  <a:lnTo>
                    <a:pt x="9007" y="4952"/>
                  </a:lnTo>
                  <a:lnTo>
                    <a:pt x="8936" y="4637"/>
                  </a:lnTo>
                  <a:lnTo>
                    <a:pt x="8865" y="4311"/>
                  </a:lnTo>
                  <a:lnTo>
                    <a:pt x="8723" y="3691"/>
                  </a:lnTo>
                  <a:lnTo>
                    <a:pt x="8580" y="3101"/>
                  </a:lnTo>
                  <a:lnTo>
                    <a:pt x="8438" y="2532"/>
                  </a:lnTo>
                  <a:lnTo>
                    <a:pt x="8176" y="1515"/>
                  </a:lnTo>
                  <a:lnTo>
                    <a:pt x="7963" y="650"/>
                  </a:lnTo>
                  <a:lnTo>
                    <a:pt x="7875" y="294"/>
                  </a:lnTo>
                  <a:lnTo>
                    <a:pt x="7843" y="142"/>
                  </a:lnTo>
                  <a:lnTo>
                    <a:pt x="7810" y="0"/>
                  </a:lnTo>
                  <a:close/>
                  <a:moveTo>
                    <a:pt x="7116" y="1545"/>
                  </a:moveTo>
                  <a:lnTo>
                    <a:pt x="7230" y="1881"/>
                  </a:lnTo>
                  <a:lnTo>
                    <a:pt x="7356" y="2267"/>
                  </a:lnTo>
                  <a:lnTo>
                    <a:pt x="7487" y="2684"/>
                  </a:lnTo>
                  <a:lnTo>
                    <a:pt x="7624" y="3132"/>
                  </a:lnTo>
                  <a:lnTo>
                    <a:pt x="7761" y="3610"/>
                  </a:lnTo>
                  <a:lnTo>
                    <a:pt x="7897" y="4118"/>
                  </a:lnTo>
                  <a:lnTo>
                    <a:pt x="8028" y="4637"/>
                  </a:lnTo>
                  <a:lnTo>
                    <a:pt x="8160" y="5186"/>
                  </a:lnTo>
                  <a:lnTo>
                    <a:pt x="8285" y="5745"/>
                  </a:lnTo>
                  <a:lnTo>
                    <a:pt x="8340" y="6030"/>
                  </a:lnTo>
                  <a:lnTo>
                    <a:pt x="8400" y="6315"/>
                  </a:lnTo>
                  <a:lnTo>
                    <a:pt x="8504" y="6884"/>
                  </a:lnTo>
                  <a:lnTo>
                    <a:pt x="8553" y="7179"/>
                  </a:lnTo>
                  <a:lnTo>
                    <a:pt x="8602" y="7464"/>
                  </a:lnTo>
                  <a:lnTo>
                    <a:pt x="8641" y="7759"/>
                  </a:lnTo>
                  <a:lnTo>
                    <a:pt x="8684" y="8044"/>
                  </a:lnTo>
                  <a:lnTo>
                    <a:pt x="8717" y="8338"/>
                  </a:lnTo>
                  <a:lnTo>
                    <a:pt x="8750" y="8623"/>
                  </a:lnTo>
                  <a:lnTo>
                    <a:pt x="8777" y="8908"/>
                  </a:lnTo>
                  <a:lnTo>
                    <a:pt x="8799" y="9193"/>
                  </a:lnTo>
                  <a:lnTo>
                    <a:pt x="8815" y="9467"/>
                  </a:lnTo>
                  <a:lnTo>
                    <a:pt x="8826" y="9752"/>
                  </a:lnTo>
                  <a:lnTo>
                    <a:pt x="8832" y="10027"/>
                  </a:lnTo>
                  <a:lnTo>
                    <a:pt x="8832" y="10555"/>
                  </a:lnTo>
                  <a:lnTo>
                    <a:pt x="8821" y="10830"/>
                  </a:lnTo>
                  <a:lnTo>
                    <a:pt x="8805" y="11084"/>
                  </a:lnTo>
                  <a:lnTo>
                    <a:pt x="8750" y="11572"/>
                  </a:lnTo>
                  <a:lnTo>
                    <a:pt x="8712" y="11806"/>
                  </a:lnTo>
                  <a:lnTo>
                    <a:pt x="8668" y="12040"/>
                  </a:lnTo>
                  <a:lnTo>
                    <a:pt x="8619" y="12264"/>
                  </a:lnTo>
                  <a:lnTo>
                    <a:pt x="8559" y="12477"/>
                  </a:lnTo>
                  <a:lnTo>
                    <a:pt x="8493" y="12681"/>
                  </a:lnTo>
                  <a:lnTo>
                    <a:pt x="8417" y="12874"/>
                  </a:lnTo>
                  <a:lnTo>
                    <a:pt x="8335" y="13057"/>
                  </a:lnTo>
                  <a:lnTo>
                    <a:pt x="8242" y="13240"/>
                  </a:lnTo>
                  <a:lnTo>
                    <a:pt x="8138" y="13403"/>
                  </a:lnTo>
                  <a:lnTo>
                    <a:pt x="8028" y="13555"/>
                  </a:lnTo>
                  <a:lnTo>
                    <a:pt x="7908" y="13698"/>
                  </a:lnTo>
                  <a:lnTo>
                    <a:pt x="7782" y="13830"/>
                  </a:lnTo>
                  <a:lnTo>
                    <a:pt x="7640" y="13952"/>
                  </a:lnTo>
                  <a:lnTo>
                    <a:pt x="7493" y="14064"/>
                  </a:lnTo>
                  <a:lnTo>
                    <a:pt x="7334" y="14155"/>
                  </a:lnTo>
                  <a:lnTo>
                    <a:pt x="7165" y="14237"/>
                  </a:lnTo>
                  <a:lnTo>
                    <a:pt x="6985" y="14308"/>
                  </a:lnTo>
                  <a:lnTo>
                    <a:pt x="6793" y="14359"/>
                  </a:lnTo>
                  <a:lnTo>
                    <a:pt x="6586" y="14399"/>
                  </a:lnTo>
                  <a:lnTo>
                    <a:pt x="6372" y="14420"/>
                  </a:lnTo>
                  <a:lnTo>
                    <a:pt x="6148" y="14430"/>
                  </a:lnTo>
                  <a:lnTo>
                    <a:pt x="5908" y="14420"/>
                  </a:lnTo>
                  <a:lnTo>
                    <a:pt x="5656" y="14389"/>
                  </a:lnTo>
                  <a:lnTo>
                    <a:pt x="5394" y="14349"/>
                  </a:lnTo>
                  <a:lnTo>
                    <a:pt x="5121" y="14288"/>
                  </a:lnTo>
                  <a:lnTo>
                    <a:pt x="5356" y="14206"/>
                  </a:lnTo>
                  <a:lnTo>
                    <a:pt x="5574" y="14115"/>
                  </a:lnTo>
                  <a:lnTo>
                    <a:pt x="5788" y="14023"/>
                  </a:lnTo>
                  <a:lnTo>
                    <a:pt x="5990" y="13911"/>
                  </a:lnTo>
                  <a:lnTo>
                    <a:pt x="6176" y="13789"/>
                  </a:lnTo>
                  <a:lnTo>
                    <a:pt x="6356" y="13667"/>
                  </a:lnTo>
                  <a:lnTo>
                    <a:pt x="6525" y="13525"/>
                  </a:lnTo>
                  <a:lnTo>
                    <a:pt x="6684" y="13383"/>
                  </a:lnTo>
                  <a:lnTo>
                    <a:pt x="6831" y="13230"/>
                  </a:lnTo>
                  <a:lnTo>
                    <a:pt x="6968" y="13067"/>
                  </a:lnTo>
                  <a:lnTo>
                    <a:pt x="7099" y="12894"/>
                  </a:lnTo>
                  <a:lnTo>
                    <a:pt x="7220" y="12722"/>
                  </a:lnTo>
                  <a:lnTo>
                    <a:pt x="7329" y="12538"/>
                  </a:lnTo>
                  <a:lnTo>
                    <a:pt x="7433" y="12345"/>
                  </a:lnTo>
                  <a:lnTo>
                    <a:pt x="7531" y="12152"/>
                  </a:lnTo>
                  <a:lnTo>
                    <a:pt x="7695" y="11745"/>
                  </a:lnTo>
                  <a:lnTo>
                    <a:pt x="7766" y="11532"/>
                  </a:lnTo>
                  <a:lnTo>
                    <a:pt x="7826" y="11318"/>
                  </a:lnTo>
                  <a:lnTo>
                    <a:pt x="7886" y="11094"/>
                  </a:lnTo>
                  <a:lnTo>
                    <a:pt x="7936" y="10861"/>
                  </a:lnTo>
                  <a:lnTo>
                    <a:pt x="7979" y="10627"/>
                  </a:lnTo>
                  <a:lnTo>
                    <a:pt x="8012" y="10393"/>
                  </a:lnTo>
                  <a:lnTo>
                    <a:pt x="8045" y="10149"/>
                  </a:lnTo>
                  <a:lnTo>
                    <a:pt x="8072" y="9915"/>
                  </a:lnTo>
                  <a:lnTo>
                    <a:pt x="8105" y="9427"/>
                  </a:lnTo>
                  <a:lnTo>
                    <a:pt x="8110" y="9172"/>
                  </a:lnTo>
                  <a:lnTo>
                    <a:pt x="8116" y="8928"/>
                  </a:lnTo>
                  <a:lnTo>
                    <a:pt x="8116" y="8674"/>
                  </a:lnTo>
                  <a:lnTo>
                    <a:pt x="8110" y="8420"/>
                  </a:lnTo>
                  <a:lnTo>
                    <a:pt x="8089" y="7911"/>
                  </a:lnTo>
                  <a:lnTo>
                    <a:pt x="8067" y="7657"/>
                  </a:lnTo>
                  <a:lnTo>
                    <a:pt x="8050" y="7403"/>
                  </a:lnTo>
                  <a:lnTo>
                    <a:pt x="8028" y="7159"/>
                  </a:lnTo>
                  <a:lnTo>
                    <a:pt x="8001" y="6905"/>
                  </a:lnTo>
                  <a:lnTo>
                    <a:pt x="7968" y="6650"/>
                  </a:lnTo>
                  <a:lnTo>
                    <a:pt x="7908" y="6152"/>
                  </a:lnTo>
                  <a:lnTo>
                    <a:pt x="7793" y="5420"/>
                  </a:lnTo>
                  <a:lnTo>
                    <a:pt x="7755" y="5186"/>
                  </a:lnTo>
                  <a:lnTo>
                    <a:pt x="7673" y="4718"/>
                  </a:lnTo>
                  <a:lnTo>
                    <a:pt x="7591" y="4271"/>
                  </a:lnTo>
                  <a:lnTo>
                    <a:pt x="7509" y="3833"/>
                  </a:lnTo>
                  <a:lnTo>
                    <a:pt x="7433" y="3427"/>
                  </a:lnTo>
                  <a:lnTo>
                    <a:pt x="7285" y="2674"/>
                  </a:lnTo>
                  <a:lnTo>
                    <a:pt x="7225" y="2349"/>
                  </a:lnTo>
                  <a:lnTo>
                    <a:pt x="7176" y="2044"/>
                  </a:lnTo>
                  <a:lnTo>
                    <a:pt x="7138" y="1779"/>
                  </a:lnTo>
                  <a:lnTo>
                    <a:pt x="7127" y="1657"/>
                  </a:lnTo>
                  <a:lnTo>
                    <a:pt x="7116" y="1545"/>
                  </a:lnTo>
                  <a:close/>
                  <a:moveTo>
                    <a:pt x="6624" y="3630"/>
                  </a:moveTo>
                  <a:lnTo>
                    <a:pt x="6706" y="3854"/>
                  </a:lnTo>
                  <a:lnTo>
                    <a:pt x="6782" y="4108"/>
                  </a:lnTo>
                  <a:lnTo>
                    <a:pt x="6864" y="4393"/>
                  </a:lnTo>
                  <a:lnTo>
                    <a:pt x="6903" y="4535"/>
                  </a:lnTo>
                  <a:lnTo>
                    <a:pt x="6941" y="4688"/>
                  </a:lnTo>
                  <a:lnTo>
                    <a:pt x="7023" y="5013"/>
                  </a:lnTo>
                  <a:lnTo>
                    <a:pt x="7094" y="5338"/>
                  </a:lnTo>
                  <a:lnTo>
                    <a:pt x="7170" y="5694"/>
                  </a:lnTo>
                  <a:lnTo>
                    <a:pt x="7203" y="5867"/>
                  </a:lnTo>
                  <a:lnTo>
                    <a:pt x="7269" y="6233"/>
                  </a:lnTo>
                  <a:lnTo>
                    <a:pt x="7296" y="6427"/>
                  </a:lnTo>
                  <a:lnTo>
                    <a:pt x="7356" y="6803"/>
                  </a:lnTo>
                  <a:lnTo>
                    <a:pt x="7378" y="6996"/>
                  </a:lnTo>
                  <a:lnTo>
                    <a:pt x="7400" y="7179"/>
                  </a:lnTo>
                  <a:lnTo>
                    <a:pt x="7444" y="7566"/>
                  </a:lnTo>
                  <a:lnTo>
                    <a:pt x="7460" y="7769"/>
                  </a:lnTo>
                  <a:lnTo>
                    <a:pt x="7493" y="8349"/>
                  </a:lnTo>
                  <a:lnTo>
                    <a:pt x="7498" y="8542"/>
                  </a:lnTo>
                  <a:lnTo>
                    <a:pt x="7498" y="9111"/>
                  </a:lnTo>
                  <a:lnTo>
                    <a:pt x="7465" y="9661"/>
                  </a:lnTo>
                  <a:lnTo>
                    <a:pt x="7449" y="9844"/>
                  </a:lnTo>
                  <a:lnTo>
                    <a:pt x="7427" y="10016"/>
                  </a:lnTo>
                  <a:lnTo>
                    <a:pt x="7373" y="10362"/>
                  </a:lnTo>
                  <a:lnTo>
                    <a:pt x="7296" y="10688"/>
                  </a:lnTo>
                  <a:lnTo>
                    <a:pt x="7258" y="10861"/>
                  </a:lnTo>
                  <a:lnTo>
                    <a:pt x="7209" y="11013"/>
                  </a:lnTo>
                  <a:lnTo>
                    <a:pt x="7154" y="11166"/>
                  </a:lnTo>
                  <a:lnTo>
                    <a:pt x="7099" y="11308"/>
                  </a:lnTo>
                  <a:lnTo>
                    <a:pt x="7039" y="11440"/>
                  </a:lnTo>
                  <a:lnTo>
                    <a:pt x="6968" y="11583"/>
                  </a:lnTo>
                  <a:lnTo>
                    <a:pt x="6897" y="11705"/>
                  </a:lnTo>
                  <a:lnTo>
                    <a:pt x="6821" y="11827"/>
                  </a:lnTo>
                  <a:lnTo>
                    <a:pt x="6739" y="11938"/>
                  </a:lnTo>
                  <a:lnTo>
                    <a:pt x="6651" y="12050"/>
                  </a:lnTo>
                  <a:lnTo>
                    <a:pt x="6553" y="12152"/>
                  </a:lnTo>
                  <a:lnTo>
                    <a:pt x="6454" y="12244"/>
                  </a:lnTo>
                  <a:lnTo>
                    <a:pt x="6351" y="12325"/>
                  </a:lnTo>
                  <a:lnTo>
                    <a:pt x="6236" y="12406"/>
                  </a:lnTo>
                  <a:lnTo>
                    <a:pt x="6115" y="12477"/>
                  </a:lnTo>
                  <a:lnTo>
                    <a:pt x="5995" y="12538"/>
                  </a:lnTo>
                  <a:lnTo>
                    <a:pt x="5864" y="12589"/>
                  </a:lnTo>
                  <a:lnTo>
                    <a:pt x="5722" y="12640"/>
                  </a:lnTo>
                  <a:lnTo>
                    <a:pt x="5580" y="12671"/>
                  </a:lnTo>
                  <a:lnTo>
                    <a:pt x="5427" y="12701"/>
                  </a:lnTo>
                  <a:lnTo>
                    <a:pt x="5268" y="12722"/>
                  </a:lnTo>
                  <a:lnTo>
                    <a:pt x="4929" y="12722"/>
                  </a:lnTo>
                  <a:lnTo>
                    <a:pt x="5093" y="12610"/>
                  </a:lnTo>
                  <a:lnTo>
                    <a:pt x="5252" y="12498"/>
                  </a:lnTo>
                  <a:lnTo>
                    <a:pt x="5399" y="12376"/>
                  </a:lnTo>
                  <a:lnTo>
                    <a:pt x="5542" y="12264"/>
                  </a:lnTo>
                  <a:lnTo>
                    <a:pt x="5678" y="12132"/>
                  </a:lnTo>
                  <a:lnTo>
                    <a:pt x="5804" y="12010"/>
                  </a:lnTo>
                  <a:lnTo>
                    <a:pt x="5924" y="11877"/>
                  </a:lnTo>
                  <a:lnTo>
                    <a:pt x="6039" y="11745"/>
                  </a:lnTo>
                  <a:lnTo>
                    <a:pt x="6148" y="11603"/>
                  </a:lnTo>
                  <a:lnTo>
                    <a:pt x="6247" y="11471"/>
                  </a:lnTo>
                  <a:lnTo>
                    <a:pt x="6432" y="11186"/>
                  </a:lnTo>
                  <a:lnTo>
                    <a:pt x="6514" y="11033"/>
                  </a:lnTo>
                  <a:lnTo>
                    <a:pt x="6591" y="10881"/>
                  </a:lnTo>
                  <a:lnTo>
                    <a:pt x="6662" y="10728"/>
                  </a:lnTo>
                  <a:lnTo>
                    <a:pt x="6728" y="10576"/>
                  </a:lnTo>
                  <a:lnTo>
                    <a:pt x="6788" y="10413"/>
                  </a:lnTo>
                  <a:lnTo>
                    <a:pt x="6842" y="10261"/>
                  </a:lnTo>
                  <a:lnTo>
                    <a:pt x="6892" y="10098"/>
                  </a:lnTo>
                  <a:lnTo>
                    <a:pt x="6941" y="9945"/>
                  </a:lnTo>
                  <a:lnTo>
                    <a:pt x="7017" y="9620"/>
                  </a:lnTo>
                  <a:lnTo>
                    <a:pt x="7050" y="9457"/>
                  </a:lnTo>
                  <a:lnTo>
                    <a:pt x="7077" y="9294"/>
                  </a:lnTo>
                  <a:lnTo>
                    <a:pt x="7121" y="8969"/>
                  </a:lnTo>
                  <a:lnTo>
                    <a:pt x="7138" y="8796"/>
                  </a:lnTo>
                  <a:lnTo>
                    <a:pt x="7159" y="8471"/>
                  </a:lnTo>
                  <a:lnTo>
                    <a:pt x="7165" y="8308"/>
                  </a:lnTo>
                  <a:lnTo>
                    <a:pt x="7170" y="7972"/>
                  </a:lnTo>
                  <a:lnTo>
                    <a:pt x="7170" y="7810"/>
                  </a:lnTo>
                  <a:lnTo>
                    <a:pt x="7165" y="7647"/>
                  </a:lnTo>
                  <a:lnTo>
                    <a:pt x="7148" y="7311"/>
                  </a:lnTo>
                  <a:lnTo>
                    <a:pt x="7138" y="7149"/>
                  </a:lnTo>
                  <a:lnTo>
                    <a:pt x="7121" y="6996"/>
                  </a:lnTo>
                  <a:lnTo>
                    <a:pt x="7094" y="6671"/>
                  </a:lnTo>
                  <a:lnTo>
                    <a:pt x="7056" y="6366"/>
                  </a:lnTo>
                  <a:lnTo>
                    <a:pt x="6968" y="5755"/>
                  </a:lnTo>
                  <a:lnTo>
                    <a:pt x="6919" y="5471"/>
                  </a:lnTo>
                  <a:lnTo>
                    <a:pt x="6870" y="5196"/>
                  </a:lnTo>
                  <a:lnTo>
                    <a:pt x="6826" y="4922"/>
                  </a:lnTo>
                  <a:lnTo>
                    <a:pt x="6739" y="4433"/>
                  </a:lnTo>
                  <a:lnTo>
                    <a:pt x="6700" y="4210"/>
                  </a:lnTo>
                  <a:lnTo>
                    <a:pt x="6668" y="3996"/>
                  </a:lnTo>
                  <a:lnTo>
                    <a:pt x="6640" y="3803"/>
                  </a:lnTo>
                  <a:lnTo>
                    <a:pt x="6624" y="3630"/>
                  </a:lnTo>
                  <a:close/>
                  <a:moveTo>
                    <a:pt x="2863" y="21600"/>
                  </a:moveTo>
                  <a:lnTo>
                    <a:pt x="2765" y="21386"/>
                  </a:lnTo>
                  <a:lnTo>
                    <a:pt x="2656" y="21162"/>
                  </a:lnTo>
                  <a:lnTo>
                    <a:pt x="2552" y="20908"/>
                  </a:lnTo>
                  <a:lnTo>
                    <a:pt x="2443" y="20654"/>
                  </a:lnTo>
                  <a:lnTo>
                    <a:pt x="2333" y="20379"/>
                  </a:lnTo>
                  <a:lnTo>
                    <a:pt x="2224" y="20094"/>
                  </a:lnTo>
                  <a:lnTo>
                    <a:pt x="1994" y="19484"/>
                  </a:lnTo>
                  <a:lnTo>
                    <a:pt x="1885" y="19159"/>
                  </a:lnTo>
                  <a:lnTo>
                    <a:pt x="1770" y="18823"/>
                  </a:lnTo>
                  <a:lnTo>
                    <a:pt x="1661" y="18488"/>
                  </a:lnTo>
                  <a:lnTo>
                    <a:pt x="1546" y="18132"/>
                  </a:lnTo>
                  <a:lnTo>
                    <a:pt x="1437" y="17776"/>
                  </a:lnTo>
                  <a:lnTo>
                    <a:pt x="1328" y="17410"/>
                  </a:lnTo>
                  <a:lnTo>
                    <a:pt x="1218" y="17033"/>
                  </a:lnTo>
                  <a:lnTo>
                    <a:pt x="1114" y="16657"/>
                  </a:lnTo>
                  <a:lnTo>
                    <a:pt x="1016" y="16271"/>
                  </a:lnTo>
                  <a:lnTo>
                    <a:pt x="912" y="15884"/>
                  </a:lnTo>
                  <a:lnTo>
                    <a:pt x="726" y="15091"/>
                  </a:lnTo>
                  <a:lnTo>
                    <a:pt x="639" y="14694"/>
                  </a:lnTo>
                  <a:lnTo>
                    <a:pt x="552" y="14288"/>
                  </a:lnTo>
                  <a:lnTo>
                    <a:pt x="475" y="13891"/>
                  </a:lnTo>
                  <a:lnTo>
                    <a:pt x="398" y="13484"/>
                  </a:lnTo>
                  <a:lnTo>
                    <a:pt x="327" y="13088"/>
                  </a:lnTo>
                  <a:lnTo>
                    <a:pt x="267" y="12681"/>
                  </a:lnTo>
                  <a:lnTo>
                    <a:pt x="207" y="12284"/>
                  </a:lnTo>
                  <a:lnTo>
                    <a:pt x="158" y="11888"/>
                  </a:lnTo>
                  <a:lnTo>
                    <a:pt x="114" y="11491"/>
                  </a:lnTo>
                  <a:lnTo>
                    <a:pt x="76" y="11105"/>
                  </a:lnTo>
                  <a:lnTo>
                    <a:pt x="43" y="10708"/>
                  </a:lnTo>
                  <a:lnTo>
                    <a:pt x="21" y="10332"/>
                  </a:lnTo>
                  <a:lnTo>
                    <a:pt x="5" y="9955"/>
                  </a:lnTo>
                  <a:lnTo>
                    <a:pt x="0" y="9589"/>
                  </a:lnTo>
                  <a:lnTo>
                    <a:pt x="5" y="9223"/>
                  </a:lnTo>
                  <a:lnTo>
                    <a:pt x="16" y="8867"/>
                  </a:lnTo>
                  <a:lnTo>
                    <a:pt x="38" y="8532"/>
                  </a:lnTo>
                  <a:lnTo>
                    <a:pt x="65" y="8196"/>
                  </a:lnTo>
                  <a:lnTo>
                    <a:pt x="109" y="7871"/>
                  </a:lnTo>
                  <a:lnTo>
                    <a:pt x="158" y="7555"/>
                  </a:lnTo>
                  <a:lnTo>
                    <a:pt x="218" y="7250"/>
                  </a:lnTo>
                  <a:lnTo>
                    <a:pt x="295" y="6966"/>
                  </a:lnTo>
                  <a:lnTo>
                    <a:pt x="377" y="6691"/>
                  </a:lnTo>
                  <a:lnTo>
                    <a:pt x="475" y="6427"/>
                  </a:lnTo>
                  <a:lnTo>
                    <a:pt x="584" y="6183"/>
                  </a:lnTo>
                  <a:lnTo>
                    <a:pt x="705" y="5949"/>
                  </a:lnTo>
                  <a:lnTo>
                    <a:pt x="836" y="5725"/>
                  </a:lnTo>
                  <a:lnTo>
                    <a:pt x="983" y="5532"/>
                  </a:lnTo>
                  <a:lnTo>
                    <a:pt x="1147" y="5349"/>
                  </a:lnTo>
                  <a:lnTo>
                    <a:pt x="1322" y="5186"/>
                  </a:lnTo>
                  <a:lnTo>
                    <a:pt x="1508" y="5033"/>
                  </a:lnTo>
                  <a:lnTo>
                    <a:pt x="1710" y="4911"/>
                  </a:lnTo>
                  <a:lnTo>
                    <a:pt x="1929" y="4799"/>
                  </a:lnTo>
                  <a:lnTo>
                    <a:pt x="2164" y="4718"/>
                  </a:lnTo>
                  <a:lnTo>
                    <a:pt x="2415" y="4647"/>
                  </a:lnTo>
                  <a:lnTo>
                    <a:pt x="2678" y="4606"/>
                  </a:lnTo>
                  <a:lnTo>
                    <a:pt x="2956" y="4586"/>
                  </a:lnTo>
                  <a:lnTo>
                    <a:pt x="3257" y="4596"/>
                  </a:lnTo>
                  <a:lnTo>
                    <a:pt x="3574" y="4627"/>
                  </a:lnTo>
                  <a:lnTo>
                    <a:pt x="3907" y="4677"/>
                  </a:lnTo>
                  <a:lnTo>
                    <a:pt x="4257" y="4759"/>
                  </a:lnTo>
                  <a:lnTo>
                    <a:pt x="4629" y="4861"/>
                  </a:lnTo>
                  <a:lnTo>
                    <a:pt x="5011" y="4993"/>
                  </a:lnTo>
                  <a:lnTo>
                    <a:pt x="5416" y="5155"/>
                  </a:lnTo>
                  <a:lnTo>
                    <a:pt x="5072" y="5196"/>
                  </a:lnTo>
                  <a:lnTo>
                    <a:pt x="4738" y="5257"/>
                  </a:lnTo>
                  <a:lnTo>
                    <a:pt x="4427" y="5338"/>
                  </a:lnTo>
                  <a:lnTo>
                    <a:pt x="4126" y="5430"/>
                  </a:lnTo>
                  <a:lnTo>
                    <a:pt x="3847" y="5532"/>
                  </a:lnTo>
                  <a:lnTo>
                    <a:pt x="3574" y="5664"/>
                  </a:lnTo>
                  <a:lnTo>
                    <a:pt x="3328" y="5796"/>
                  </a:lnTo>
                  <a:lnTo>
                    <a:pt x="3093" y="5949"/>
                  </a:lnTo>
                  <a:lnTo>
                    <a:pt x="2874" y="6111"/>
                  </a:lnTo>
                  <a:lnTo>
                    <a:pt x="2667" y="6294"/>
                  </a:lnTo>
                  <a:lnTo>
                    <a:pt x="2475" y="6488"/>
                  </a:lnTo>
                  <a:lnTo>
                    <a:pt x="2301" y="6691"/>
                  </a:lnTo>
                  <a:lnTo>
                    <a:pt x="2137" y="6905"/>
                  </a:lnTo>
                  <a:lnTo>
                    <a:pt x="1984" y="7128"/>
                  </a:lnTo>
                  <a:lnTo>
                    <a:pt x="1847" y="7372"/>
                  </a:lnTo>
                  <a:lnTo>
                    <a:pt x="1721" y="7616"/>
                  </a:lnTo>
                  <a:lnTo>
                    <a:pt x="1606" y="7871"/>
                  </a:lnTo>
                  <a:lnTo>
                    <a:pt x="1503" y="8145"/>
                  </a:lnTo>
                  <a:lnTo>
                    <a:pt x="1415" y="8420"/>
                  </a:lnTo>
                  <a:lnTo>
                    <a:pt x="1333" y="8694"/>
                  </a:lnTo>
                  <a:lnTo>
                    <a:pt x="1262" y="8989"/>
                  </a:lnTo>
                  <a:lnTo>
                    <a:pt x="1202" y="9284"/>
                  </a:lnTo>
                  <a:lnTo>
                    <a:pt x="1153" y="9589"/>
                  </a:lnTo>
                  <a:lnTo>
                    <a:pt x="1109" y="9905"/>
                  </a:lnTo>
                  <a:lnTo>
                    <a:pt x="1076" y="10220"/>
                  </a:lnTo>
                  <a:lnTo>
                    <a:pt x="1054" y="10545"/>
                  </a:lnTo>
                  <a:lnTo>
                    <a:pt x="1038" y="10881"/>
                  </a:lnTo>
                  <a:lnTo>
                    <a:pt x="1032" y="11206"/>
                  </a:lnTo>
                  <a:lnTo>
                    <a:pt x="1032" y="11542"/>
                  </a:lnTo>
                  <a:lnTo>
                    <a:pt x="1038" y="11877"/>
                  </a:lnTo>
                  <a:lnTo>
                    <a:pt x="1049" y="12213"/>
                  </a:lnTo>
                  <a:lnTo>
                    <a:pt x="1071" y="12559"/>
                  </a:lnTo>
                  <a:lnTo>
                    <a:pt x="1125" y="13250"/>
                  </a:lnTo>
                  <a:lnTo>
                    <a:pt x="1164" y="13586"/>
                  </a:lnTo>
                  <a:lnTo>
                    <a:pt x="1251" y="14277"/>
                  </a:lnTo>
                  <a:lnTo>
                    <a:pt x="1300" y="14623"/>
                  </a:lnTo>
                  <a:lnTo>
                    <a:pt x="1355" y="14969"/>
                  </a:lnTo>
                  <a:lnTo>
                    <a:pt x="1475" y="15640"/>
                  </a:lnTo>
                  <a:lnTo>
                    <a:pt x="1606" y="16311"/>
                  </a:lnTo>
                  <a:lnTo>
                    <a:pt x="1672" y="16637"/>
                  </a:lnTo>
                  <a:lnTo>
                    <a:pt x="1743" y="16962"/>
                  </a:lnTo>
                  <a:lnTo>
                    <a:pt x="1809" y="17277"/>
                  </a:lnTo>
                  <a:lnTo>
                    <a:pt x="1956" y="17898"/>
                  </a:lnTo>
                  <a:lnTo>
                    <a:pt x="2098" y="18498"/>
                  </a:lnTo>
                  <a:lnTo>
                    <a:pt x="2235" y="19057"/>
                  </a:lnTo>
                  <a:lnTo>
                    <a:pt x="2497" y="20084"/>
                  </a:lnTo>
                  <a:lnTo>
                    <a:pt x="2716" y="20938"/>
                  </a:lnTo>
                  <a:lnTo>
                    <a:pt x="2803" y="21294"/>
                  </a:lnTo>
                  <a:lnTo>
                    <a:pt x="2836" y="21457"/>
                  </a:lnTo>
                  <a:lnTo>
                    <a:pt x="2863" y="21600"/>
                  </a:lnTo>
                  <a:close/>
                  <a:moveTo>
                    <a:pt x="3563" y="20054"/>
                  </a:moveTo>
                  <a:lnTo>
                    <a:pt x="3443" y="19708"/>
                  </a:lnTo>
                  <a:lnTo>
                    <a:pt x="3317" y="19332"/>
                  </a:lnTo>
                  <a:lnTo>
                    <a:pt x="3191" y="18915"/>
                  </a:lnTo>
                  <a:lnTo>
                    <a:pt x="3055" y="18467"/>
                  </a:lnTo>
                  <a:lnTo>
                    <a:pt x="2918" y="17979"/>
                  </a:lnTo>
                  <a:lnTo>
                    <a:pt x="2781" y="17481"/>
                  </a:lnTo>
                  <a:lnTo>
                    <a:pt x="2585" y="16688"/>
                  </a:lnTo>
                  <a:lnTo>
                    <a:pt x="2519" y="16413"/>
                  </a:lnTo>
                  <a:lnTo>
                    <a:pt x="2393" y="15854"/>
                  </a:lnTo>
                  <a:lnTo>
                    <a:pt x="2333" y="15569"/>
                  </a:lnTo>
                  <a:lnTo>
                    <a:pt x="2279" y="15284"/>
                  </a:lnTo>
                  <a:lnTo>
                    <a:pt x="2169" y="14705"/>
                  </a:lnTo>
                  <a:lnTo>
                    <a:pt x="2120" y="14420"/>
                  </a:lnTo>
                  <a:lnTo>
                    <a:pt x="2076" y="14125"/>
                  </a:lnTo>
                  <a:lnTo>
                    <a:pt x="2033" y="13840"/>
                  </a:lnTo>
                  <a:lnTo>
                    <a:pt x="1994" y="13555"/>
                  </a:lnTo>
                  <a:lnTo>
                    <a:pt x="1962" y="13261"/>
                  </a:lnTo>
                  <a:lnTo>
                    <a:pt x="1929" y="12976"/>
                  </a:lnTo>
                  <a:lnTo>
                    <a:pt x="1902" y="12691"/>
                  </a:lnTo>
                  <a:lnTo>
                    <a:pt x="1880" y="12406"/>
                  </a:lnTo>
                  <a:lnTo>
                    <a:pt x="1863" y="12122"/>
                  </a:lnTo>
                  <a:lnTo>
                    <a:pt x="1841" y="11572"/>
                  </a:lnTo>
                  <a:lnTo>
                    <a:pt x="1841" y="11308"/>
                  </a:lnTo>
                  <a:lnTo>
                    <a:pt x="1847" y="11044"/>
                  </a:lnTo>
                  <a:lnTo>
                    <a:pt x="1858" y="10769"/>
                  </a:lnTo>
                  <a:lnTo>
                    <a:pt x="1874" y="10515"/>
                  </a:lnTo>
                  <a:lnTo>
                    <a:pt x="1896" y="10261"/>
                  </a:lnTo>
                  <a:lnTo>
                    <a:pt x="1929" y="10027"/>
                  </a:lnTo>
                  <a:lnTo>
                    <a:pt x="1962" y="9783"/>
                  </a:lnTo>
                  <a:lnTo>
                    <a:pt x="2005" y="9559"/>
                  </a:lnTo>
                  <a:lnTo>
                    <a:pt x="2060" y="9335"/>
                  </a:lnTo>
                  <a:lnTo>
                    <a:pt x="2120" y="9122"/>
                  </a:lnTo>
                  <a:lnTo>
                    <a:pt x="2186" y="8918"/>
                  </a:lnTo>
                  <a:lnTo>
                    <a:pt x="2262" y="8725"/>
                  </a:lnTo>
                  <a:lnTo>
                    <a:pt x="2344" y="8532"/>
                  </a:lnTo>
                  <a:lnTo>
                    <a:pt x="2437" y="8359"/>
                  </a:lnTo>
                  <a:lnTo>
                    <a:pt x="2536" y="8196"/>
                  </a:lnTo>
                  <a:lnTo>
                    <a:pt x="2650" y="8033"/>
                  </a:lnTo>
                  <a:lnTo>
                    <a:pt x="2765" y="7891"/>
                  </a:lnTo>
                  <a:lnTo>
                    <a:pt x="2896" y="7759"/>
                  </a:lnTo>
                  <a:lnTo>
                    <a:pt x="3038" y="7637"/>
                  </a:lnTo>
                  <a:lnTo>
                    <a:pt x="3186" y="7535"/>
                  </a:lnTo>
                  <a:lnTo>
                    <a:pt x="3344" y="7444"/>
                  </a:lnTo>
                  <a:lnTo>
                    <a:pt x="3514" y="7362"/>
                  </a:lnTo>
                  <a:lnTo>
                    <a:pt x="3700" y="7291"/>
                  </a:lnTo>
                  <a:lnTo>
                    <a:pt x="3891" y="7240"/>
                  </a:lnTo>
                  <a:lnTo>
                    <a:pt x="4093" y="7199"/>
                  </a:lnTo>
                  <a:lnTo>
                    <a:pt x="4312" y="7179"/>
                  </a:lnTo>
                  <a:lnTo>
                    <a:pt x="4536" y="7169"/>
                  </a:lnTo>
                  <a:lnTo>
                    <a:pt x="4776" y="7179"/>
                  </a:lnTo>
                  <a:lnTo>
                    <a:pt x="5022" y="7199"/>
                  </a:lnTo>
                  <a:lnTo>
                    <a:pt x="5285" y="7250"/>
                  </a:lnTo>
                  <a:lnTo>
                    <a:pt x="5563" y="7311"/>
                  </a:lnTo>
                  <a:lnTo>
                    <a:pt x="5328" y="7383"/>
                  </a:lnTo>
                  <a:lnTo>
                    <a:pt x="5104" y="7474"/>
                  </a:lnTo>
                  <a:lnTo>
                    <a:pt x="4897" y="7576"/>
                  </a:lnTo>
                  <a:lnTo>
                    <a:pt x="4694" y="7688"/>
                  </a:lnTo>
                  <a:lnTo>
                    <a:pt x="4503" y="7810"/>
                  </a:lnTo>
                  <a:lnTo>
                    <a:pt x="4328" y="7932"/>
                  </a:lnTo>
                  <a:lnTo>
                    <a:pt x="4159" y="8074"/>
                  </a:lnTo>
                  <a:lnTo>
                    <a:pt x="4000" y="8216"/>
                  </a:lnTo>
                  <a:lnTo>
                    <a:pt x="3853" y="8369"/>
                  </a:lnTo>
                  <a:lnTo>
                    <a:pt x="3711" y="8532"/>
                  </a:lnTo>
                  <a:lnTo>
                    <a:pt x="3579" y="8694"/>
                  </a:lnTo>
                  <a:lnTo>
                    <a:pt x="3459" y="8877"/>
                  </a:lnTo>
                  <a:lnTo>
                    <a:pt x="3344" y="9061"/>
                  </a:lnTo>
                  <a:lnTo>
                    <a:pt x="3241" y="9244"/>
                  </a:lnTo>
                  <a:lnTo>
                    <a:pt x="3148" y="9447"/>
                  </a:lnTo>
                  <a:lnTo>
                    <a:pt x="3060" y="9640"/>
                  </a:lnTo>
                  <a:lnTo>
                    <a:pt x="2984" y="9854"/>
                  </a:lnTo>
                  <a:lnTo>
                    <a:pt x="2913" y="10067"/>
                  </a:lnTo>
                  <a:lnTo>
                    <a:pt x="2847" y="10281"/>
                  </a:lnTo>
                  <a:lnTo>
                    <a:pt x="2792" y="10505"/>
                  </a:lnTo>
                  <a:lnTo>
                    <a:pt x="2743" y="10728"/>
                  </a:lnTo>
                  <a:lnTo>
                    <a:pt x="2699" y="10972"/>
                  </a:lnTo>
                  <a:lnTo>
                    <a:pt x="2661" y="11206"/>
                  </a:lnTo>
                  <a:lnTo>
                    <a:pt x="2634" y="11440"/>
                  </a:lnTo>
                  <a:lnTo>
                    <a:pt x="2607" y="11684"/>
                  </a:lnTo>
                  <a:lnTo>
                    <a:pt x="2574" y="12172"/>
                  </a:lnTo>
                  <a:lnTo>
                    <a:pt x="2568" y="12416"/>
                  </a:lnTo>
                  <a:lnTo>
                    <a:pt x="2563" y="12671"/>
                  </a:lnTo>
                  <a:lnTo>
                    <a:pt x="2563" y="12925"/>
                  </a:lnTo>
                  <a:lnTo>
                    <a:pt x="2568" y="13179"/>
                  </a:lnTo>
                  <a:lnTo>
                    <a:pt x="2579" y="13423"/>
                  </a:lnTo>
                  <a:lnTo>
                    <a:pt x="2590" y="13677"/>
                  </a:lnTo>
                  <a:lnTo>
                    <a:pt x="2607" y="13932"/>
                  </a:lnTo>
                  <a:lnTo>
                    <a:pt x="2650" y="14440"/>
                  </a:lnTo>
                  <a:lnTo>
                    <a:pt x="2705" y="14949"/>
                  </a:lnTo>
                  <a:lnTo>
                    <a:pt x="2771" y="15447"/>
                  </a:lnTo>
                  <a:lnTo>
                    <a:pt x="2809" y="15691"/>
                  </a:lnTo>
                  <a:lnTo>
                    <a:pt x="2842" y="15935"/>
                  </a:lnTo>
                  <a:lnTo>
                    <a:pt x="2880" y="16179"/>
                  </a:lnTo>
                  <a:lnTo>
                    <a:pt x="2918" y="16413"/>
                  </a:lnTo>
                  <a:lnTo>
                    <a:pt x="3000" y="16881"/>
                  </a:lnTo>
                  <a:lnTo>
                    <a:pt x="3082" y="17328"/>
                  </a:lnTo>
                  <a:lnTo>
                    <a:pt x="3170" y="17755"/>
                  </a:lnTo>
                  <a:lnTo>
                    <a:pt x="3246" y="18172"/>
                  </a:lnTo>
                  <a:lnTo>
                    <a:pt x="3394" y="18915"/>
                  </a:lnTo>
                  <a:lnTo>
                    <a:pt x="3454" y="19250"/>
                  </a:lnTo>
                  <a:lnTo>
                    <a:pt x="3503" y="19555"/>
                  </a:lnTo>
                  <a:lnTo>
                    <a:pt x="3541" y="19820"/>
                  </a:lnTo>
                  <a:lnTo>
                    <a:pt x="3552" y="19942"/>
                  </a:lnTo>
                  <a:lnTo>
                    <a:pt x="3563" y="20054"/>
                  </a:lnTo>
                  <a:close/>
                  <a:moveTo>
                    <a:pt x="4055" y="17969"/>
                  </a:moveTo>
                  <a:lnTo>
                    <a:pt x="3978" y="17735"/>
                  </a:lnTo>
                  <a:lnTo>
                    <a:pt x="3902" y="17481"/>
                  </a:lnTo>
                  <a:lnTo>
                    <a:pt x="3820" y="17206"/>
                  </a:lnTo>
                  <a:lnTo>
                    <a:pt x="3782" y="17054"/>
                  </a:lnTo>
                  <a:lnTo>
                    <a:pt x="3738" y="16901"/>
                  </a:lnTo>
                  <a:lnTo>
                    <a:pt x="3661" y="16586"/>
                  </a:lnTo>
                  <a:lnTo>
                    <a:pt x="3579" y="16250"/>
                  </a:lnTo>
                  <a:lnTo>
                    <a:pt x="3508" y="15905"/>
                  </a:lnTo>
                  <a:lnTo>
                    <a:pt x="3476" y="15722"/>
                  </a:lnTo>
                  <a:lnTo>
                    <a:pt x="3443" y="15549"/>
                  </a:lnTo>
                  <a:lnTo>
                    <a:pt x="3410" y="15355"/>
                  </a:lnTo>
                  <a:lnTo>
                    <a:pt x="3377" y="15172"/>
                  </a:lnTo>
                  <a:lnTo>
                    <a:pt x="3323" y="14796"/>
                  </a:lnTo>
                  <a:lnTo>
                    <a:pt x="3301" y="14603"/>
                  </a:lnTo>
                  <a:lnTo>
                    <a:pt x="3273" y="14410"/>
                  </a:lnTo>
                  <a:lnTo>
                    <a:pt x="3252" y="14216"/>
                  </a:lnTo>
                  <a:lnTo>
                    <a:pt x="3202" y="13637"/>
                  </a:lnTo>
                  <a:lnTo>
                    <a:pt x="3186" y="13250"/>
                  </a:lnTo>
                  <a:lnTo>
                    <a:pt x="3175" y="12864"/>
                  </a:lnTo>
                  <a:lnTo>
                    <a:pt x="3175" y="12681"/>
                  </a:lnTo>
                  <a:lnTo>
                    <a:pt x="3180" y="12488"/>
                  </a:lnTo>
                  <a:lnTo>
                    <a:pt x="3186" y="12305"/>
                  </a:lnTo>
                  <a:lnTo>
                    <a:pt x="3197" y="12111"/>
                  </a:lnTo>
                  <a:lnTo>
                    <a:pt x="3213" y="11938"/>
                  </a:lnTo>
                  <a:lnTo>
                    <a:pt x="3230" y="11755"/>
                  </a:lnTo>
                  <a:lnTo>
                    <a:pt x="3252" y="11572"/>
                  </a:lnTo>
                  <a:lnTo>
                    <a:pt x="3279" y="11400"/>
                  </a:lnTo>
                  <a:lnTo>
                    <a:pt x="3306" y="11237"/>
                  </a:lnTo>
                  <a:lnTo>
                    <a:pt x="3339" y="11064"/>
                  </a:lnTo>
                  <a:lnTo>
                    <a:pt x="3377" y="10901"/>
                  </a:lnTo>
                  <a:lnTo>
                    <a:pt x="3421" y="10738"/>
                  </a:lnTo>
                  <a:lnTo>
                    <a:pt x="3519" y="10433"/>
                  </a:lnTo>
                  <a:lnTo>
                    <a:pt x="3579" y="10291"/>
                  </a:lnTo>
                  <a:lnTo>
                    <a:pt x="3645" y="10149"/>
                  </a:lnTo>
                  <a:lnTo>
                    <a:pt x="3711" y="10016"/>
                  </a:lnTo>
                  <a:lnTo>
                    <a:pt x="3864" y="9772"/>
                  </a:lnTo>
                  <a:lnTo>
                    <a:pt x="3946" y="9661"/>
                  </a:lnTo>
                  <a:lnTo>
                    <a:pt x="4033" y="9549"/>
                  </a:lnTo>
                  <a:lnTo>
                    <a:pt x="4126" y="9447"/>
                  </a:lnTo>
                  <a:lnTo>
                    <a:pt x="4334" y="9264"/>
                  </a:lnTo>
                  <a:lnTo>
                    <a:pt x="4563" y="9122"/>
                  </a:lnTo>
                  <a:lnTo>
                    <a:pt x="4689" y="9061"/>
                  </a:lnTo>
                  <a:lnTo>
                    <a:pt x="4820" y="8999"/>
                  </a:lnTo>
                  <a:lnTo>
                    <a:pt x="4957" y="8959"/>
                  </a:lnTo>
                  <a:lnTo>
                    <a:pt x="5104" y="8918"/>
                  </a:lnTo>
                  <a:lnTo>
                    <a:pt x="5257" y="8898"/>
                  </a:lnTo>
                  <a:lnTo>
                    <a:pt x="5416" y="8877"/>
                  </a:lnTo>
                  <a:lnTo>
                    <a:pt x="5749" y="8877"/>
                  </a:lnTo>
                  <a:lnTo>
                    <a:pt x="5585" y="8989"/>
                  </a:lnTo>
                  <a:lnTo>
                    <a:pt x="5279" y="9213"/>
                  </a:lnTo>
                  <a:lnTo>
                    <a:pt x="5006" y="9457"/>
                  </a:lnTo>
                  <a:lnTo>
                    <a:pt x="4880" y="9589"/>
                  </a:lnTo>
                  <a:lnTo>
                    <a:pt x="4760" y="9722"/>
                  </a:lnTo>
                  <a:lnTo>
                    <a:pt x="4645" y="9854"/>
                  </a:lnTo>
                  <a:lnTo>
                    <a:pt x="4536" y="9986"/>
                  </a:lnTo>
                  <a:lnTo>
                    <a:pt x="4339" y="10271"/>
                  </a:lnTo>
                  <a:lnTo>
                    <a:pt x="4252" y="10413"/>
                  </a:lnTo>
                  <a:lnTo>
                    <a:pt x="4093" y="10708"/>
                  </a:lnTo>
                  <a:lnTo>
                    <a:pt x="4022" y="10871"/>
                  </a:lnTo>
                  <a:lnTo>
                    <a:pt x="3957" y="11023"/>
                  </a:lnTo>
                  <a:lnTo>
                    <a:pt x="3896" y="11176"/>
                  </a:lnTo>
                  <a:lnTo>
                    <a:pt x="3842" y="11338"/>
                  </a:lnTo>
                  <a:lnTo>
                    <a:pt x="3787" y="11491"/>
                  </a:lnTo>
                  <a:lnTo>
                    <a:pt x="3743" y="11654"/>
                  </a:lnTo>
                  <a:lnTo>
                    <a:pt x="3667" y="11979"/>
                  </a:lnTo>
                  <a:lnTo>
                    <a:pt x="3634" y="12142"/>
                  </a:lnTo>
                  <a:lnTo>
                    <a:pt x="3607" y="12305"/>
                  </a:lnTo>
                  <a:lnTo>
                    <a:pt x="3574" y="12467"/>
                  </a:lnTo>
                  <a:lnTo>
                    <a:pt x="3541" y="12793"/>
                  </a:lnTo>
                  <a:lnTo>
                    <a:pt x="3525" y="12966"/>
                  </a:lnTo>
                  <a:lnTo>
                    <a:pt x="3514" y="13128"/>
                  </a:lnTo>
                  <a:lnTo>
                    <a:pt x="3508" y="13291"/>
                  </a:lnTo>
                  <a:lnTo>
                    <a:pt x="3508" y="13789"/>
                  </a:lnTo>
                  <a:lnTo>
                    <a:pt x="3514" y="13952"/>
                  </a:lnTo>
                  <a:lnTo>
                    <a:pt x="3530" y="14277"/>
                  </a:lnTo>
                  <a:lnTo>
                    <a:pt x="3552" y="14603"/>
                  </a:lnTo>
                  <a:lnTo>
                    <a:pt x="3585" y="14918"/>
                  </a:lnTo>
                  <a:lnTo>
                    <a:pt x="3629" y="15233"/>
                  </a:lnTo>
                  <a:lnTo>
                    <a:pt x="3672" y="15538"/>
                  </a:lnTo>
                  <a:lnTo>
                    <a:pt x="3716" y="15833"/>
                  </a:lnTo>
                  <a:lnTo>
                    <a:pt x="3765" y="16128"/>
                  </a:lnTo>
                  <a:lnTo>
                    <a:pt x="3809" y="16403"/>
                  </a:lnTo>
                  <a:lnTo>
                    <a:pt x="3858" y="16667"/>
                  </a:lnTo>
                  <a:lnTo>
                    <a:pt x="3946" y="17166"/>
                  </a:lnTo>
                  <a:lnTo>
                    <a:pt x="3984" y="17389"/>
                  </a:lnTo>
                  <a:lnTo>
                    <a:pt x="4017" y="17603"/>
                  </a:lnTo>
                  <a:lnTo>
                    <a:pt x="4039" y="17796"/>
                  </a:lnTo>
                  <a:lnTo>
                    <a:pt x="4055" y="17969"/>
                  </a:lnTo>
                  <a:close/>
                  <a:moveTo>
                    <a:pt x="21490" y="17338"/>
                  </a:moveTo>
                  <a:lnTo>
                    <a:pt x="21446" y="17318"/>
                  </a:lnTo>
                  <a:lnTo>
                    <a:pt x="21430" y="17308"/>
                  </a:lnTo>
                  <a:lnTo>
                    <a:pt x="21408" y="17247"/>
                  </a:lnTo>
                  <a:lnTo>
                    <a:pt x="21403" y="17206"/>
                  </a:lnTo>
                  <a:lnTo>
                    <a:pt x="21392" y="17105"/>
                  </a:lnTo>
                  <a:lnTo>
                    <a:pt x="21392" y="16149"/>
                  </a:lnTo>
                  <a:lnTo>
                    <a:pt x="21326" y="16149"/>
                  </a:lnTo>
                  <a:lnTo>
                    <a:pt x="21326" y="16047"/>
                  </a:lnTo>
                  <a:lnTo>
                    <a:pt x="21397" y="16047"/>
                  </a:lnTo>
                  <a:lnTo>
                    <a:pt x="21425" y="15732"/>
                  </a:lnTo>
                  <a:lnTo>
                    <a:pt x="21463" y="15732"/>
                  </a:lnTo>
                  <a:lnTo>
                    <a:pt x="21463" y="16047"/>
                  </a:lnTo>
                  <a:lnTo>
                    <a:pt x="21583" y="16047"/>
                  </a:lnTo>
                  <a:lnTo>
                    <a:pt x="21583" y="16149"/>
                  </a:lnTo>
                  <a:lnTo>
                    <a:pt x="21463" y="16149"/>
                  </a:lnTo>
                  <a:lnTo>
                    <a:pt x="21463" y="17176"/>
                  </a:lnTo>
                  <a:lnTo>
                    <a:pt x="21474" y="17206"/>
                  </a:lnTo>
                  <a:lnTo>
                    <a:pt x="21485" y="17227"/>
                  </a:lnTo>
                  <a:lnTo>
                    <a:pt x="21594" y="17227"/>
                  </a:lnTo>
                  <a:lnTo>
                    <a:pt x="21600" y="17288"/>
                  </a:lnTo>
                  <a:lnTo>
                    <a:pt x="21572" y="17308"/>
                  </a:lnTo>
                  <a:lnTo>
                    <a:pt x="21550" y="17318"/>
                  </a:lnTo>
                  <a:lnTo>
                    <a:pt x="21523" y="17328"/>
                  </a:lnTo>
                  <a:lnTo>
                    <a:pt x="21490" y="17338"/>
                  </a:lnTo>
                  <a:close/>
                  <a:moveTo>
                    <a:pt x="20965" y="16067"/>
                  </a:moveTo>
                  <a:lnTo>
                    <a:pt x="20987" y="16047"/>
                  </a:lnTo>
                  <a:lnTo>
                    <a:pt x="21009" y="16037"/>
                  </a:lnTo>
                  <a:lnTo>
                    <a:pt x="21037" y="16027"/>
                  </a:lnTo>
                  <a:lnTo>
                    <a:pt x="21069" y="16016"/>
                  </a:lnTo>
                  <a:lnTo>
                    <a:pt x="21102" y="16027"/>
                  </a:lnTo>
                  <a:lnTo>
                    <a:pt x="21129" y="16037"/>
                  </a:lnTo>
                  <a:lnTo>
                    <a:pt x="21151" y="16057"/>
                  </a:lnTo>
                  <a:lnTo>
                    <a:pt x="21184" y="16118"/>
                  </a:lnTo>
                  <a:lnTo>
                    <a:pt x="21206" y="16200"/>
                  </a:lnTo>
                  <a:lnTo>
                    <a:pt x="21211" y="16240"/>
                  </a:lnTo>
                  <a:lnTo>
                    <a:pt x="21211" y="16281"/>
                  </a:lnTo>
                  <a:lnTo>
                    <a:pt x="21217" y="16372"/>
                  </a:lnTo>
                  <a:lnTo>
                    <a:pt x="21217" y="17308"/>
                  </a:lnTo>
                  <a:lnTo>
                    <a:pt x="21146" y="17308"/>
                  </a:lnTo>
                  <a:lnTo>
                    <a:pt x="21146" y="16261"/>
                  </a:lnTo>
                  <a:lnTo>
                    <a:pt x="21140" y="16220"/>
                  </a:lnTo>
                  <a:lnTo>
                    <a:pt x="21135" y="16189"/>
                  </a:lnTo>
                  <a:lnTo>
                    <a:pt x="21124" y="16169"/>
                  </a:lnTo>
                  <a:lnTo>
                    <a:pt x="21108" y="16149"/>
                  </a:lnTo>
                  <a:lnTo>
                    <a:pt x="21075" y="16128"/>
                  </a:lnTo>
                  <a:lnTo>
                    <a:pt x="21037" y="16128"/>
                  </a:lnTo>
                  <a:lnTo>
                    <a:pt x="21015" y="16138"/>
                  </a:lnTo>
                  <a:lnTo>
                    <a:pt x="20998" y="16138"/>
                  </a:lnTo>
                  <a:lnTo>
                    <a:pt x="20982" y="16159"/>
                  </a:lnTo>
                  <a:lnTo>
                    <a:pt x="20949" y="16189"/>
                  </a:lnTo>
                  <a:lnTo>
                    <a:pt x="20922" y="16230"/>
                  </a:lnTo>
                  <a:lnTo>
                    <a:pt x="20922" y="17308"/>
                  </a:lnTo>
                  <a:lnTo>
                    <a:pt x="20851" y="17308"/>
                  </a:lnTo>
                  <a:lnTo>
                    <a:pt x="20851" y="16047"/>
                  </a:lnTo>
                  <a:lnTo>
                    <a:pt x="20884" y="16047"/>
                  </a:lnTo>
                  <a:lnTo>
                    <a:pt x="20916" y="16179"/>
                  </a:lnTo>
                  <a:lnTo>
                    <a:pt x="20965" y="16067"/>
                  </a:lnTo>
                  <a:close/>
                  <a:moveTo>
                    <a:pt x="20392" y="16759"/>
                  </a:moveTo>
                  <a:lnTo>
                    <a:pt x="20392" y="16881"/>
                  </a:lnTo>
                  <a:lnTo>
                    <a:pt x="20397" y="16983"/>
                  </a:lnTo>
                  <a:lnTo>
                    <a:pt x="20413" y="17064"/>
                  </a:lnTo>
                  <a:lnTo>
                    <a:pt x="20419" y="17094"/>
                  </a:lnTo>
                  <a:lnTo>
                    <a:pt x="20430" y="17125"/>
                  </a:lnTo>
                  <a:lnTo>
                    <a:pt x="20446" y="17176"/>
                  </a:lnTo>
                  <a:lnTo>
                    <a:pt x="20463" y="17196"/>
                  </a:lnTo>
                  <a:lnTo>
                    <a:pt x="20474" y="17206"/>
                  </a:lnTo>
                  <a:lnTo>
                    <a:pt x="20506" y="17227"/>
                  </a:lnTo>
                  <a:lnTo>
                    <a:pt x="20577" y="17227"/>
                  </a:lnTo>
                  <a:lnTo>
                    <a:pt x="20610" y="17206"/>
                  </a:lnTo>
                  <a:lnTo>
                    <a:pt x="20648" y="17186"/>
                  </a:lnTo>
                  <a:lnTo>
                    <a:pt x="20681" y="17155"/>
                  </a:lnTo>
                  <a:lnTo>
                    <a:pt x="20698" y="17257"/>
                  </a:lnTo>
                  <a:lnTo>
                    <a:pt x="20665" y="17288"/>
                  </a:lnTo>
                  <a:lnTo>
                    <a:pt x="20632" y="17308"/>
                  </a:lnTo>
                  <a:lnTo>
                    <a:pt x="20588" y="17328"/>
                  </a:lnTo>
                  <a:lnTo>
                    <a:pt x="20539" y="17338"/>
                  </a:lnTo>
                  <a:lnTo>
                    <a:pt x="20512" y="17338"/>
                  </a:lnTo>
                  <a:lnTo>
                    <a:pt x="20485" y="17328"/>
                  </a:lnTo>
                  <a:lnTo>
                    <a:pt x="20463" y="17318"/>
                  </a:lnTo>
                  <a:lnTo>
                    <a:pt x="20441" y="17298"/>
                  </a:lnTo>
                  <a:lnTo>
                    <a:pt x="20424" y="17277"/>
                  </a:lnTo>
                  <a:lnTo>
                    <a:pt x="20403" y="17257"/>
                  </a:lnTo>
                  <a:lnTo>
                    <a:pt x="20386" y="17216"/>
                  </a:lnTo>
                  <a:lnTo>
                    <a:pt x="20375" y="17186"/>
                  </a:lnTo>
                  <a:lnTo>
                    <a:pt x="20364" y="17145"/>
                  </a:lnTo>
                  <a:lnTo>
                    <a:pt x="20342" y="17044"/>
                  </a:lnTo>
                  <a:lnTo>
                    <a:pt x="20337" y="16983"/>
                  </a:lnTo>
                  <a:lnTo>
                    <a:pt x="20326" y="16911"/>
                  </a:lnTo>
                  <a:lnTo>
                    <a:pt x="20326" y="16840"/>
                  </a:lnTo>
                  <a:lnTo>
                    <a:pt x="20321" y="16759"/>
                  </a:lnTo>
                  <a:lnTo>
                    <a:pt x="20321" y="16586"/>
                  </a:lnTo>
                  <a:lnTo>
                    <a:pt x="20326" y="16505"/>
                  </a:lnTo>
                  <a:lnTo>
                    <a:pt x="20337" y="16372"/>
                  </a:lnTo>
                  <a:lnTo>
                    <a:pt x="20353" y="16261"/>
                  </a:lnTo>
                  <a:lnTo>
                    <a:pt x="20364" y="16210"/>
                  </a:lnTo>
                  <a:lnTo>
                    <a:pt x="20381" y="16169"/>
                  </a:lnTo>
                  <a:lnTo>
                    <a:pt x="20392" y="16128"/>
                  </a:lnTo>
                  <a:lnTo>
                    <a:pt x="20408" y="16098"/>
                  </a:lnTo>
                  <a:lnTo>
                    <a:pt x="20424" y="16077"/>
                  </a:lnTo>
                  <a:lnTo>
                    <a:pt x="20446" y="16057"/>
                  </a:lnTo>
                  <a:lnTo>
                    <a:pt x="20463" y="16037"/>
                  </a:lnTo>
                  <a:lnTo>
                    <a:pt x="20506" y="16016"/>
                  </a:lnTo>
                  <a:lnTo>
                    <a:pt x="20528" y="16016"/>
                  </a:lnTo>
                  <a:lnTo>
                    <a:pt x="20556" y="16027"/>
                  </a:lnTo>
                  <a:lnTo>
                    <a:pt x="20572" y="16027"/>
                  </a:lnTo>
                  <a:lnTo>
                    <a:pt x="20594" y="16037"/>
                  </a:lnTo>
                  <a:lnTo>
                    <a:pt x="20616" y="16057"/>
                  </a:lnTo>
                  <a:lnTo>
                    <a:pt x="20632" y="16077"/>
                  </a:lnTo>
                  <a:lnTo>
                    <a:pt x="20659" y="16128"/>
                  </a:lnTo>
                  <a:lnTo>
                    <a:pt x="20670" y="16169"/>
                  </a:lnTo>
                  <a:lnTo>
                    <a:pt x="20681" y="16200"/>
                  </a:lnTo>
                  <a:lnTo>
                    <a:pt x="20692" y="16250"/>
                  </a:lnTo>
                  <a:lnTo>
                    <a:pt x="20709" y="16342"/>
                  </a:lnTo>
                  <a:lnTo>
                    <a:pt x="20709" y="16393"/>
                  </a:lnTo>
                  <a:lnTo>
                    <a:pt x="20714" y="16444"/>
                  </a:lnTo>
                  <a:lnTo>
                    <a:pt x="20720" y="16566"/>
                  </a:lnTo>
                  <a:lnTo>
                    <a:pt x="20720" y="16708"/>
                  </a:lnTo>
                  <a:lnTo>
                    <a:pt x="20392" y="16708"/>
                  </a:lnTo>
                  <a:lnTo>
                    <a:pt x="20392" y="16759"/>
                  </a:lnTo>
                  <a:close/>
                  <a:moveTo>
                    <a:pt x="20648" y="16606"/>
                  </a:moveTo>
                  <a:lnTo>
                    <a:pt x="20648" y="16423"/>
                  </a:lnTo>
                  <a:lnTo>
                    <a:pt x="20643" y="16342"/>
                  </a:lnTo>
                  <a:lnTo>
                    <a:pt x="20632" y="16271"/>
                  </a:lnTo>
                  <a:lnTo>
                    <a:pt x="20621" y="16220"/>
                  </a:lnTo>
                  <a:lnTo>
                    <a:pt x="20605" y="16179"/>
                  </a:lnTo>
                  <a:lnTo>
                    <a:pt x="20583" y="16149"/>
                  </a:lnTo>
                  <a:lnTo>
                    <a:pt x="20572" y="16138"/>
                  </a:lnTo>
                  <a:lnTo>
                    <a:pt x="20556" y="16128"/>
                  </a:lnTo>
                  <a:lnTo>
                    <a:pt x="20501" y="16128"/>
                  </a:lnTo>
                  <a:lnTo>
                    <a:pt x="20485" y="16138"/>
                  </a:lnTo>
                  <a:lnTo>
                    <a:pt x="20474" y="16149"/>
                  </a:lnTo>
                  <a:lnTo>
                    <a:pt x="20457" y="16159"/>
                  </a:lnTo>
                  <a:lnTo>
                    <a:pt x="20446" y="16169"/>
                  </a:lnTo>
                  <a:lnTo>
                    <a:pt x="20435" y="16189"/>
                  </a:lnTo>
                  <a:lnTo>
                    <a:pt x="20430" y="16220"/>
                  </a:lnTo>
                  <a:lnTo>
                    <a:pt x="20413" y="16281"/>
                  </a:lnTo>
                  <a:lnTo>
                    <a:pt x="20403" y="16362"/>
                  </a:lnTo>
                  <a:lnTo>
                    <a:pt x="20392" y="16464"/>
                  </a:lnTo>
                  <a:lnTo>
                    <a:pt x="20392" y="16606"/>
                  </a:lnTo>
                  <a:lnTo>
                    <a:pt x="20648" y="16606"/>
                  </a:lnTo>
                  <a:close/>
                  <a:moveTo>
                    <a:pt x="19943" y="16067"/>
                  </a:moveTo>
                  <a:lnTo>
                    <a:pt x="19960" y="16047"/>
                  </a:lnTo>
                  <a:lnTo>
                    <a:pt x="20014" y="16027"/>
                  </a:lnTo>
                  <a:lnTo>
                    <a:pt x="20047" y="16016"/>
                  </a:lnTo>
                  <a:lnTo>
                    <a:pt x="20102" y="16037"/>
                  </a:lnTo>
                  <a:lnTo>
                    <a:pt x="20124" y="16057"/>
                  </a:lnTo>
                  <a:lnTo>
                    <a:pt x="20157" y="16118"/>
                  </a:lnTo>
                  <a:lnTo>
                    <a:pt x="20178" y="16200"/>
                  </a:lnTo>
                  <a:lnTo>
                    <a:pt x="20184" y="16240"/>
                  </a:lnTo>
                  <a:lnTo>
                    <a:pt x="20184" y="16281"/>
                  </a:lnTo>
                  <a:lnTo>
                    <a:pt x="20189" y="16372"/>
                  </a:lnTo>
                  <a:lnTo>
                    <a:pt x="20189" y="17308"/>
                  </a:lnTo>
                  <a:lnTo>
                    <a:pt x="20118" y="17308"/>
                  </a:lnTo>
                  <a:lnTo>
                    <a:pt x="20118" y="16261"/>
                  </a:lnTo>
                  <a:lnTo>
                    <a:pt x="20113" y="16220"/>
                  </a:lnTo>
                  <a:lnTo>
                    <a:pt x="20107" y="16189"/>
                  </a:lnTo>
                  <a:lnTo>
                    <a:pt x="20086" y="16149"/>
                  </a:lnTo>
                  <a:lnTo>
                    <a:pt x="20053" y="16128"/>
                  </a:lnTo>
                  <a:lnTo>
                    <a:pt x="20014" y="16128"/>
                  </a:lnTo>
                  <a:lnTo>
                    <a:pt x="19993" y="16138"/>
                  </a:lnTo>
                  <a:lnTo>
                    <a:pt x="19976" y="16138"/>
                  </a:lnTo>
                  <a:lnTo>
                    <a:pt x="19960" y="16159"/>
                  </a:lnTo>
                  <a:lnTo>
                    <a:pt x="19905" y="16220"/>
                  </a:lnTo>
                  <a:lnTo>
                    <a:pt x="19905" y="17308"/>
                  </a:lnTo>
                  <a:lnTo>
                    <a:pt x="19834" y="17308"/>
                  </a:lnTo>
                  <a:lnTo>
                    <a:pt x="19834" y="16261"/>
                  </a:lnTo>
                  <a:lnTo>
                    <a:pt x="19829" y="16220"/>
                  </a:lnTo>
                  <a:lnTo>
                    <a:pt x="19823" y="16210"/>
                  </a:lnTo>
                  <a:lnTo>
                    <a:pt x="19823" y="16189"/>
                  </a:lnTo>
                  <a:lnTo>
                    <a:pt x="19812" y="16169"/>
                  </a:lnTo>
                  <a:lnTo>
                    <a:pt x="19796" y="16149"/>
                  </a:lnTo>
                  <a:lnTo>
                    <a:pt x="19785" y="16138"/>
                  </a:lnTo>
                  <a:lnTo>
                    <a:pt x="19769" y="16128"/>
                  </a:lnTo>
                  <a:lnTo>
                    <a:pt x="19708" y="16128"/>
                  </a:lnTo>
                  <a:lnTo>
                    <a:pt x="19676" y="16149"/>
                  </a:lnTo>
                  <a:lnTo>
                    <a:pt x="19648" y="16179"/>
                  </a:lnTo>
                  <a:lnTo>
                    <a:pt x="19621" y="16220"/>
                  </a:lnTo>
                  <a:lnTo>
                    <a:pt x="19621" y="17308"/>
                  </a:lnTo>
                  <a:lnTo>
                    <a:pt x="19550" y="17308"/>
                  </a:lnTo>
                  <a:lnTo>
                    <a:pt x="19550" y="16047"/>
                  </a:lnTo>
                  <a:lnTo>
                    <a:pt x="19583" y="16047"/>
                  </a:lnTo>
                  <a:lnTo>
                    <a:pt x="19615" y="16169"/>
                  </a:lnTo>
                  <a:lnTo>
                    <a:pt x="19659" y="16067"/>
                  </a:lnTo>
                  <a:lnTo>
                    <a:pt x="19703" y="16037"/>
                  </a:lnTo>
                  <a:lnTo>
                    <a:pt x="19730" y="16027"/>
                  </a:lnTo>
                  <a:lnTo>
                    <a:pt x="19763" y="16016"/>
                  </a:lnTo>
                  <a:lnTo>
                    <a:pt x="19790" y="16027"/>
                  </a:lnTo>
                  <a:lnTo>
                    <a:pt x="19812" y="16027"/>
                  </a:lnTo>
                  <a:lnTo>
                    <a:pt x="19856" y="16067"/>
                  </a:lnTo>
                  <a:lnTo>
                    <a:pt x="19894" y="16179"/>
                  </a:lnTo>
                  <a:lnTo>
                    <a:pt x="19943" y="16067"/>
                  </a:lnTo>
                  <a:close/>
                  <a:moveTo>
                    <a:pt x="19331" y="17338"/>
                  </a:moveTo>
                  <a:lnTo>
                    <a:pt x="19304" y="17328"/>
                  </a:lnTo>
                  <a:lnTo>
                    <a:pt x="19271" y="17308"/>
                  </a:lnTo>
                  <a:lnTo>
                    <a:pt x="19255" y="17277"/>
                  </a:lnTo>
                  <a:lnTo>
                    <a:pt x="19244" y="17247"/>
                  </a:lnTo>
                  <a:lnTo>
                    <a:pt x="19238" y="17206"/>
                  </a:lnTo>
                  <a:lnTo>
                    <a:pt x="19233" y="17155"/>
                  </a:lnTo>
                  <a:lnTo>
                    <a:pt x="19233" y="16149"/>
                  </a:lnTo>
                  <a:lnTo>
                    <a:pt x="19162" y="16149"/>
                  </a:lnTo>
                  <a:lnTo>
                    <a:pt x="19162" y="16047"/>
                  </a:lnTo>
                  <a:lnTo>
                    <a:pt x="19233" y="16047"/>
                  </a:lnTo>
                  <a:lnTo>
                    <a:pt x="19266" y="15732"/>
                  </a:lnTo>
                  <a:lnTo>
                    <a:pt x="19298" y="15732"/>
                  </a:lnTo>
                  <a:lnTo>
                    <a:pt x="19298" y="16047"/>
                  </a:lnTo>
                  <a:lnTo>
                    <a:pt x="19424" y="16047"/>
                  </a:lnTo>
                  <a:lnTo>
                    <a:pt x="19424" y="16149"/>
                  </a:lnTo>
                  <a:lnTo>
                    <a:pt x="19298" y="16149"/>
                  </a:lnTo>
                  <a:lnTo>
                    <a:pt x="19298" y="17176"/>
                  </a:lnTo>
                  <a:lnTo>
                    <a:pt x="19309" y="17206"/>
                  </a:lnTo>
                  <a:lnTo>
                    <a:pt x="19320" y="17227"/>
                  </a:lnTo>
                  <a:lnTo>
                    <a:pt x="19430" y="17227"/>
                  </a:lnTo>
                  <a:lnTo>
                    <a:pt x="19435" y="17288"/>
                  </a:lnTo>
                  <a:lnTo>
                    <a:pt x="19413" y="17308"/>
                  </a:lnTo>
                  <a:lnTo>
                    <a:pt x="19331" y="17338"/>
                  </a:lnTo>
                  <a:close/>
                  <a:moveTo>
                    <a:pt x="18976" y="16383"/>
                  </a:moveTo>
                  <a:lnTo>
                    <a:pt x="18976" y="16281"/>
                  </a:lnTo>
                  <a:lnTo>
                    <a:pt x="18971" y="16230"/>
                  </a:lnTo>
                  <a:lnTo>
                    <a:pt x="18960" y="16200"/>
                  </a:lnTo>
                  <a:lnTo>
                    <a:pt x="18943" y="16169"/>
                  </a:lnTo>
                  <a:lnTo>
                    <a:pt x="18927" y="16149"/>
                  </a:lnTo>
                  <a:lnTo>
                    <a:pt x="18905" y="16138"/>
                  </a:lnTo>
                  <a:lnTo>
                    <a:pt x="18878" y="16128"/>
                  </a:lnTo>
                  <a:lnTo>
                    <a:pt x="18801" y="16149"/>
                  </a:lnTo>
                  <a:lnTo>
                    <a:pt x="18725" y="16189"/>
                  </a:lnTo>
                  <a:lnTo>
                    <a:pt x="18714" y="16088"/>
                  </a:lnTo>
                  <a:lnTo>
                    <a:pt x="18752" y="16067"/>
                  </a:lnTo>
                  <a:lnTo>
                    <a:pt x="18790" y="16037"/>
                  </a:lnTo>
                  <a:lnTo>
                    <a:pt x="18812" y="16027"/>
                  </a:lnTo>
                  <a:lnTo>
                    <a:pt x="18834" y="16027"/>
                  </a:lnTo>
                  <a:lnTo>
                    <a:pt x="18878" y="16016"/>
                  </a:lnTo>
                  <a:lnTo>
                    <a:pt x="18921" y="16027"/>
                  </a:lnTo>
                  <a:lnTo>
                    <a:pt x="18971" y="16057"/>
                  </a:lnTo>
                  <a:lnTo>
                    <a:pt x="19014" y="16138"/>
                  </a:lnTo>
                  <a:lnTo>
                    <a:pt x="19020" y="16169"/>
                  </a:lnTo>
                  <a:lnTo>
                    <a:pt x="19031" y="16210"/>
                  </a:lnTo>
                  <a:lnTo>
                    <a:pt x="19036" y="16250"/>
                  </a:lnTo>
                  <a:lnTo>
                    <a:pt x="19042" y="16342"/>
                  </a:lnTo>
                  <a:lnTo>
                    <a:pt x="19047" y="16444"/>
                  </a:lnTo>
                  <a:lnTo>
                    <a:pt x="19047" y="17186"/>
                  </a:lnTo>
                  <a:lnTo>
                    <a:pt x="19053" y="17216"/>
                  </a:lnTo>
                  <a:lnTo>
                    <a:pt x="19069" y="17227"/>
                  </a:lnTo>
                  <a:lnTo>
                    <a:pt x="19102" y="17227"/>
                  </a:lnTo>
                  <a:lnTo>
                    <a:pt x="19107" y="17308"/>
                  </a:lnTo>
                  <a:lnTo>
                    <a:pt x="19085" y="17328"/>
                  </a:lnTo>
                  <a:lnTo>
                    <a:pt x="19036" y="17328"/>
                  </a:lnTo>
                  <a:lnTo>
                    <a:pt x="19014" y="17318"/>
                  </a:lnTo>
                  <a:lnTo>
                    <a:pt x="18981" y="17196"/>
                  </a:lnTo>
                  <a:lnTo>
                    <a:pt x="18938" y="17308"/>
                  </a:lnTo>
                  <a:lnTo>
                    <a:pt x="18905" y="17328"/>
                  </a:lnTo>
                  <a:lnTo>
                    <a:pt x="18856" y="17338"/>
                  </a:lnTo>
                  <a:lnTo>
                    <a:pt x="18790" y="17318"/>
                  </a:lnTo>
                  <a:lnTo>
                    <a:pt x="18774" y="17308"/>
                  </a:lnTo>
                  <a:lnTo>
                    <a:pt x="18763" y="17298"/>
                  </a:lnTo>
                  <a:lnTo>
                    <a:pt x="18736" y="17257"/>
                  </a:lnTo>
                  <a:lnTo>
                    <a:pt x="18725" y="17237"/>
                  </a:lnTo>
                  <a:lnTo>
                    <a:pt x="18714" y="17206"/>
                  </a:lnTo>
                  <a:lnTo>
                    <a:pt x="18697" y="17145"/>
                  </a:lnTo>
                  <a:lnTo>
                    <a:pt x="18692" y="17105"/>
                  </a:lnTo>
                  <a:lnTo>
                    <a:pt x="18692" y="17064"/>
                  </a:lnTo>
                  <a:lnTo>
                    <a:pt x="18686" y="17023"/>
                  </a:lnTo>
                  <a:lnTo>
                    <a:pt x="18686" y="16972"/>
                  </a:lnTo>
                  <a:lnTo>
                    <a:pt x="18692" y="16881"/>
                  </a:lnTo>
                  <a:lnTo>
                    <a:pt x="18692" y="16840"/>
                  </a:lnTo>
                  <a:lnTo>
                    <a:pt x="18697" y="16799"/>
                  </a:lnTo>
                  <a:lnTo>
                    <a:pt x="18714" y="16738"/>
                  </a:lnTo>
                  <a:lnTo>
                    <a:pt x="18725" y="16708"/>
                  </a:lnTo>
                  <a:lnTo>
                    <a:pt x="18746" y="16667"/>
                  </a:lnTo>
                  <a:lnTo>
                    <a:pt x="18779" y="16627"/>
                  </a:lnTo>
                  <a:lnTo>
                    <a:pt x="18796" y="16616"/>
                  </a:lnTo>
                  <a:lnTo>
                    <a:pt x="18834" y="16596"/>
                  </a:lnTo>
                  <a:lnTo>
                    <a:pt x="18883" y="16586"/>
                  </a:lnTo>
                  <a:lnTo>
                    <a:pt x="18976" y="16566"/>
                  </a:lnTo>
                  <a:lnTo>
                    <a:pt x="18976" y="16383"/>
                  </a:lnTo>
                  <a:close/>
                  <a:moveTo>
                    <a:pt x="18976" y="16657"/>
                  </a:moveTo>
                  <a:lnTo>
                    <a:pt x="18889" y="16677"/>
                  </a:lnTo>
                  <a:lnTo>
                    <a:pt x="18856" y="16688"/>
                  </a:lnTo>
                  <a:lnTo>
                    <a:pt x="18839" y="16688"/>
                  </a:lnTo>
                  <a:lnTo>
                    <a:pt x="18785" y="16738"/>
                  </a:lnTo>
                  <a:lnTo>
                    <a:pt x="18763" y="16820"/>
                  </a:lnTo>
                  <a:lnTo>
                    <a:pt x="18757" y="16871"/>
                  </a:lnTo>
                  <a:lnTo>
                    <a:pt x="18757" y="17074"/>
                  </a:lnTo>
                  <a:lnTo>
                    <a:pt x="18763" y="17125"/>
                  </a:lnTo>
                  <a:lnTo>
                    <a:pt x="18768" y="17155"/>
                  </a:lnTo>
                  <a:lnTo>
                    <a:pt x="18779" y="17186"/>
                  </a:lnTo>
                  <a:lnTo>
                    <a:pt x="18796" y="17206"/>
                  </a:lnTo>
                  <a:lnTo>
                    <a:pt x="18812" y="17216"/>
                  </a:lnTo>
                  <a:lnTo>
                    <a:pt x="18834" y="17227"/>
                  </a:lnTo>
                  <a:lnTo>
                    <a:pt x="18861" y="17237"/>
                  </a:lnTo>
                  <a:lnTo>
                    <a:pt x="18883" y="17227"/>
                  </a:lnTo>
                  <a:lnTo>
                    <a:pt x="18905" y="17227"/>
                  </a:lnTo>
                  <a:lnTo>
                    <a:pt x="18921" y="17216"/>
                  </a:lnTo>
                  <a:lnTo>
                    <a:pt x="18932" y="17196"/>
                  </a:lnTo>
                  <a:lnTo>
                    <a:pt x="18960" y="17166"/>
                  </a:lnTo>
                  <a:lnTo>
                    <a:pt x="18976" y="17125"/>
                  </a:lnTo>
                  <a:lnTo>
                    <a:pt x="18976" y="16657"/>
                  </a:lnTo>
                  <a:close/>
                  <a:moveTo>
                    <a:pt x="18260" y="16759"/>
                  </a:moveTo>
                  <a:lnTo>
                    <a:pt x="18265" y="16881"/>
                  </a:lnTo>
                  <a:lnTo>
                    <a:pt x="18271" y="16983"/>
                  </a:lnTo>
                  <a:lnTo>
                    <a:pt x="18282" y="17064"/>
                  </a:lnTo>
                  <a:lnTo>
                    <a:pt x="18287" y="17094"/>
                  </a:lnTo>
                  <a:lnTo>
                    <a:pt x="18298" y="17125"/>
                  </a:lnTo>
                  <a:lnTo>
                    <a:pt x="18320" y="17176"/>
                  </a:lnTo>
                  <a:lnTo>
                    <a:pt x="18331" y="17196"/>
                  </a:lnTo>
                  <a:lnTo>
                    <a:pt x="18347" y="17206"/>
                  </a:lnTo>
                  <a:lnTo>
                    <a:pt x="18375" y="17227"/>
                  </a:lnTo>
                  <a:lnTo>
                    <a:pt x="18451" y="17227"/>
                  </a:lnTo>
                  <a:lnTo>
                    <a:pt x="18517" y="17186"/>
                  </a:lnTo>
                  <a:lnTo>
                    <a:pt x="18555" y="17155"/>
                  </a:lnTo>
                  <a:lnTo>
                    <a:pt x="18566" y="17257"/>
                  </a:lnTo>
                  <a:lnTo>
                    <a:pt x="18539" y="17288"/>
                  </a:lnTo>
                  <a:lnTo>
                    <a:pt x="18501" y="17308"/>
                  </a:lnTo>
                  <a:lnTo>
                    <a:pt x="18457" y="17328"/>
                  </a:lnTo>
                  <a:lnTo>
                    <a:pt x="18408" y="17338"/>
                  </a:lnTo>
                  <a:lnTo>
                    <a:pt x="18380" y="17338"/>
                  </a:lnTo>
                  <a:lnTo>
                    <a:pt x="18337" y="17318"/>
                  </a:lnTo>
                  <a:lnTo>
                    <a:pt x="18293" y="17277"/>
                  </a:lnTo>
                  <a:lnTo>
                    <a:pt x="18276" y="17257"/>
                  </a:lnTo>
                  <a:lnTo>
                    <a:pt x="18260" y="17216"/>
                  </a:lnTo>
                  <a:lnTo>
                    <a:pt x="18244" y="17186"/>
                  </a:lnTo>
                  <a:lnTo>
                    <a:pt x="18233" y="17145"/>
                  </a:lnTo>
                  <a:lnTo>
                    <a:pt x="18211" y="17044"/>
                  </a:lnTo>
                  <a:lnTo>
                    <a:pt x="18205" y="16983"/>
                  </a:lnTo>
                  <a:lnTo>
                    <a:pt x="18194" y="16840"/>
                  </a:lnTo>
                  <a:lnTo>
                    <a:pt x="18194" y="16505"/>
                  </a:lnTo>
                  <a:lnTo>
                    <a:pt x="18205" y="16372"/>
                  </a:lnTo>
                  <a:lnTo>
                    <a:pt x="18227" y="16261"/>
                  </a:lnTo>
                  <a:lnTo>
                    <a:pt x="18238" y="16210"/>
                  </a:lnTo>
                  <a:lnTo>
                    <a:pt x="18249" y="16169"/>
                  </a:lnTo>
                  <a:lnTo>
                    <a:pt x="18265" y="16128"/>
                  </a:lnTo>
                  <a:lnTo>
                    <a:pt x="18282" y="16098"/>
                  </a:lnTo>
                  <a:lnTo>
                    <a:pt x="18315" y="16057"/>
                  </a:lnTo>
                  <a:lnTo>
                    <a:pt x="18337" y="16037"/>
                  </a:lnTo>
                  <a:lnTo>
                    <a:pt x="18380" y="16016"/>
                  </a:lnTo>
                  <a:lnTo>
                    <a:pt x="18402" y="16016"/>
                  </a:lnTo>
                  <a:lnTo>
                    <a:pt x="18424" y="16027"/>
                  </a:lnTo>
                  <a:lnTo>
                    <a:pt x="18446" y="16027"/>
                  </a:lnTo>
                  <a:lnTo>
                    <a:pt x="18468" y="16037"/>
                  </a:lnTo>
                  <a:lnTo>
                    <a:pt x="18517" y="16098"/>
                  </a:lnTo>
                  <a:lnTo>
                    <a:pt x="18533" y="16128"/>
                  </a:lnTo>
                  <a:lnTo>
                    <a:pt x="18544" y="16169"/>
                  </a:lnTo>
                  <a:lnTo>
                    <a:pt x="18555" y="16200"/>
                  </a:lnTo>
                  <a:lnTo>
                    <a:pt x="18561" y="16250"/>
                  </a:lnTo>
                  <a:lnTo>
                    <a:pt x="18577" y="16342"/>
                  </a:lnTo>
                  <a:lnTo>
                    <a:pt x="18588" y="16444"/>
                  </a:lnTo>
                  <a:lnTo>
                    <a:pt x="18588" y="16708"/>
                  </a:lnTo>
                  <a:lnTo>
                    <a:pt x="18260" y="16708"/>
                  </a:lnTo>
                  <a:lnTo>
                    <a:pt x="18260" y="16759"/>
                  </a:lnTo>
                  <a:close/>
                  <a:moveTo>
                    <a:pt x="18517" y="16606"/>
                  </a:moveTo>
                  <a:lnTo>
                    <a:pt x="18517" y="16423"/>
                  </a:lnTo>
                  <a:lnTo>
                    <a:pt x="18511" y="16342"/>
                  </a:lnTo>
                  <a:lnTo>
                    <a:pt x="18501" y="16271"/>
                  </a:lnTo>
                  <a:lnTo>
                    <a:pt x="18490" y="16220"/>
                  </a:lnTo>
                  <a:lnTo>
                    <a:pt x="18473" y="16179"/>
                  </a:lnTo>
                  <a:lnTo>
                    <a:pt x="18451" y="16149"/>
                  </a:lnTo>
                  <a:lnTo>
                    <a:pt x="18429" y="16128"/>
                  </a:lnTo>
                  <a:lnTo>
                    <a:pt x="18369" y="16128"/>
                  </a:lnTo>
                  <a:lnTo>
                    <a:pt x="18358" y="16138"/>
                  </a:lnTo>
                  <a:lnTo>
                    <a:pt x="18342" y="16149"/>
                  </a:lnTo>
                  <a:lnTo>
                    <a:pt x="18320" y="16169"/>
                  </a:lnTo>
                  <a:lnTo>
                    <a:pt x="18309" y="16189"/>
                  </a:lnTo>
                  <a:lnTo>
                    <a:pt x="18298" y="16220"/>
                  </a:lnTo>
                  <a:lnTo>
                    <a:pt x="18282" y="16281"/>
                  </a:lnTo>
                  <a:lnTo>
                    <a:pt x="18271" y="16362"/>
                  </a:lnTo>
                  <a:lnTo>
                    <a:pt x="18265" y="16464"/>
                  </a:lnTo>
                  <a:lnTo>
                    <a:pt x="18260" y="16596"/>
                  </a:lnTo>
                  <a:lnTo>
                    <a:pt x="18260" y="16606"/>
                  </a:lnTo>
                  <a:lnTo>
                    <a:pt x="18517" y="16606"/>
                  </a:lnTo>
                  <a:close/>
                  <a:moveTo>
                    <a:pt x="17981" y="16067"/>
                  </a:moveTo>
                  <a:lnTo>
                    <a:pt x="18003" y="16047"/>
                  </a:lnTo>
                  <a:lnTo>
                    <a:pt x="18030" y="16037"/>
                  </a:lnTo>
                  <a:lnTo>
                    <a:pt x="18047" y="16027"/>
                  </a:lnTo>
                  <a:lnTo>
                    <a:pt x="18112" y="16027"/>
                  </a:lnTo>
                  <a:lnTo>
                    <a:pt x="18129" y="16037"/>
                  </a:lnTo>
                  <a:lnTo>
                    <a:pt x="18140" y="16047"/>
                  </a:lnTo>
                  <a:lnTo>
                    <a:pt x="18129" y="16159"/>
                  </a:lnTo>
                  <a:lnTo>
                    <a:pt x="18096" y="16149"/>
                  </a:lnTo>
                  <a:lnTo>
                    <a:pt x="18025" y="16149"/>
                  </a:lnTo>
                  <a:lnTo>
                    <a:pt x="18003" y="16159"/>
                  </a:lnTo>
                  <a:lnTo>
                    <a:pt x="17959" y="16200"/>
                  </a:lnTo>
                  <a:lnTo>
                    <a:pt x="17932" y="16240"/>
                  </a:lnTo>
                  <a:lnTo>
                    <a:pt x="17932" y="17308"/>
                  </a:lnTo>
                  <a:lnTo>
                    <a:pt x="17861" y="17308"/>
                  </a:lnTo>
                  <a:lnTo>
                    <a:pt x="17861" y="16047"/>
                  </a:lnTo>
                  <a:lnTo>
                    <a:pt x="17894" y="16047"/>
                  </a:lnTo>
                  <a:lnTo>
                    <a:pt x="17927" y="16189"/>
                  </a:lnTo>
                  <a:lnTo>
                    <a:pt x="17981" y="16067"/>
                  </a:lnTo>
                  <a:close/>
                  <a:moveTo>
                    <a:pt x="17380" y="15833"/>
                  </a:moveTo>
                  <a:lnTo>
                    <a:pt x="17380" y="15722"/>
                  </a:lnTo>
                  <a:lnTo>
                    <a:pt x="17812" y="15722"/>
                  </a:lnTo>
                  <a:lnTo>
                    <a:pt x="17812" y="15833"/>
                  </a:lnTo>
                  <a:lnTo>
                    <a:pt x="17631" y="15833"/>
                  </a:lnTo>
                  <a:lnTo>
                    <a:pt x="17631" y="17308"/>
                  </a:lnTo>
                  <a:lnTo>
                    <a:pt x="17560" y="17308"/>
                  </a:lnTo>
                  <a:lnTo>
                    <a:pt x="17560" y="15833"/>
                  </a:lnTo>
                  <a:lnTo>
                    <a:pt x="17380" y="15833"/>
                  </a:lnTo>
                  <a:close/>
                  <a:moveTo>
                    <a:pt x="16779" y="16067"/>
                  </a:moveTo>
                  <a:lnTo>
                    <a:pt x="16795" y="16047"/>
                  </a:lnTo>
                  <a:lnTo>
                    <a:pt x="16850" y="16027"/>
                  </a:lnTo>
                  <a:lnTo>
                    <a:pt x="16883" y="16016"/>
                  </a:lnTo>
                  <a:lnTo>
                    <a:pt x="16937" y="16037"/>
                  </a:lnTo>
                  <a:lnTo>
                    <a:pt x="16954" y="16047"/>
                  </a:lnTo>
                  <a:lnTo>
                    <a:pt x="16965" y="16057"/>
                  </a:lnTo>
                  <a:lnTo>
                    <a:pt x="16997" y="16118"/>
                  </a:lnTo>
                  <a:lnTo>
                    <a:pt x="17019" y="16200"/>
                  </a:lnTo>
                  <a:lnTo>
                    <a:pt x="17025" y="16240"/>
                  </a:lnTo>
                  <a:lnTo>
                    <a:pt x="17025" y="16281"/>
                  </a:lnTo>
                  <a:lnTo>
                    <a:pt x="17030" y="16372"/>
                  </a:lnTo>
                  <a:lnTo>
                    <a:pt x="17030" y="17308"/>
                  </a:lnTo>
                  <a:lnTo>
                    <a:pt x="16959" y="17308"/>
                  </a:lnTo>
                  <a:lnTo>
                    <a:pt x="16959" y="16261"/>
                  </a:lnTo>
                  <a:lnTo>
                    <a:pt x="16954" y="16220"/>
                  </a:lnTo>
                  <a:lnTo>
                    <a:pt x="16948" y="16189"/>
                  </a:lnTo>
                  <a:lnTo>
                    <a:pt x="16937" y="16169"/>
                  </a:lnTo>
                  <a:lnTo>
                    <a:pt x="16921" y="16149"/>
                  </a:lnTo>
                  <a:lnTo>
                    <a:pt x="16888" y="16128"/>
                  </a:lnTo>
                  <a:lnTo>
                    <a:pt x="16850" y="16128"/>
                  </a:lnTo>
                  <a:lnTo>
                    <a:pt x="16828" y="16138"/>
                  </a:lnTo>
                  <a:lnTo>
                    <a:pt x="16812" y="16138"/>
                  </a:lnTo>
                  <a:lnTo>
                    <a:pt x="16795" y="16159"/>
                  </a:lnTo>
                  <a:lnTo>
                    <a:pt x="16762" y="16189"/>
                  </a:lnTo>
                  <a:lnTo>
                    <a:pt x="16730" y="16230"/>
                  </a:lnTo>
                  <a:lnTo>
                    <a:pt x="16730" y="17308"/>
                  </a:lnTo>
                  <a:lnTo>
                    <a:pt x="16664" y="17308"/>
                  </a:lnTo>
                  <a:lnTo>
                    <a:pt x="16664" y="16047"/>
                  </a:lnTo>
                  <a:lnTo>
                    <a:pt x="16697" y="16047"/>
                  </a:lnTo>
                  <a:lnTo>
                    <a:pt x="16730" y="16179"/>
                  </a:lnTo>
                  <a:lnTo>
                    <a:pt x="16779" y="16067"/>
                  </a:lnTo>
                  <a:close/>
                  <a:moveTo>
                    <a:pt x="16314" y="17338"/>
                  </a:moveTo>
                  <a:lnTo>
                    <a:pt x="16292" y="17338"/>
                  </a:lnTo>
                  <a:lnTo>
                    <a:pt x="16249" y="17318"/>
                  </a:lnTo>
                  <a:lnTo>
                    <a:pt x="16232" y="17298"/>
                  </a:lnTo>
                  <a:lnTo>
                    <a:pt x="16210" y="17277"/>
                  </a:lnTo>
                  <a:lnTo>
                    <a:pt x="16178" y="17216"/>
                  </a:lnTo>
                  <a:lnTo>
                    <a:pt x="16167" y="17186"/>
                  </a:lnTo>
                  <a:lnTo>
                    <a:pt x="16150" y="17135"/>
                  </a:lnTo>
                  <a:lnTo>
                    <a:pt x="16139" y="17094"/>
                  </a:lnTo>
                  <a:lnTo>
                    <a:pt x="16128" y="17033"/>
                  </a:lnTo>
                  <a:lnTo>
                    <a:pt x="16123" y="16983"/>
                  </a:lnTo>
                  <a:lnTo>
                    <a:pt x="16118" y="16911"/>
                  </a:lnTo>
                  <a:lnTo>
                    <a:pt x="16112" y="16881"/>
                  </a:lnTo>
                  <a:lnTo>
                    <a:pt x="16112" y="16840"/>
                  </a:lnTo>
                  <a:lnTo>
                    <a:pt x="16107" y="16759"/>
                  </a:lnTo>
                  <a:lnTo>
                    <a:pt x="16107" y="16596"/>
                  </a:lnTo>
                  <a:lnTo>
                    <a:pt x="16112" y="16515"/>
                  </a:lnTo>
                  <a:lnTo>
                    <a:pt x="16118" y="16444"/>
                  </a:lnTo>
                  <a:lnTo>
                    <a:pt x="16128" y="16322"/>
                  </a:lnTo>
                  <a:lnTo>
                    <a:pt x="16139" y="16261"/>
                  </a:lnTo>
                  <a:lnTo>
                    <a:pt x="16150" y="16220"/>
                  </a:lnTo>
                  <a:lnTo>
                    <a:pt x="16167" y="16179"/>
                  </a:lnTo>
                  <a:lnTo>
                    <a:pt x="16178" y="16138"/>
                  </a:lnTo>
                  <a:lnTo>
                    <a:pt x="16194" y="16108"/>
                  </a:lnTo>
                  <a:lnTo>
                    <a:pt x="16216" y="16077"/>
                  </a:lnTo>
                  <a:lnTo>
                    <a:pt x="16232" y="16057"/>
                  </a:lnTo>
                  <a:lnTo>
                    <a:pt x="16254" y="16037"/>
                  </a:lnTo>
                  <a:lnTo>
                    <a:pt x="16271" y="16027"/>
                  </a:lnTo>
                  <a:lnTo>
                    <a:pt x="16292" y="16027"/>
                  </a:lnTo>
                  <a:lnTo>
                    <a:pt x="16314" y="16016"/>
                  </a:lnTo>
                  <a:lnTo>
                    <a:pt x="16342" y="16027"/>
                  </a:lnTo>
                  <a:lnTo>
                    <a:pt x="16363" y="16027"/>
                  </a:lnTo>
                  <a:lnTo>
                    <a:pt x="16380" y="16037"/>
                  </a:lnTo>
                  <a:lnTo>
                    <a:pt x="16402" y="16057"/>
                  </a:lnTo>
                  <a:lnTo>
                    <a:pt x="16418" y="16077"/>
                  </a:lnTo>
                  <a:lnTo>
                    <a:pt x="16467" y="16169"/>
                  </a:lnTo>
                  <a:lnTo>
                    <a:pt x="16478" y="16220"/>
                  </a:lnTo>
                  <a:lnTo>
                    <a:pt x="16489" y="16261"/>
                  </a:lnTo>
                  <a:lnTo>
                    <a:pt x="16500" y="16311"/>
                  </a:lnTo>
                  <a:lnTo>
                    <a:pt x="16511" y="16372"/>
                  </a:lnTo>
                  <a:lnTo>
                    <a:pt x="16517" y="16444"/>
                  </a:lnTo>
                  <a:lnTo>
                    <a:pt x="16517" y="16474"/>
                  </a:lnTo>
                  <a:lnTo>
                    <a:pt x="16522" y="16515"/>
                  </a:lnTo>
                  <a:lnTo>
                    <a:pt x="16522" y="16840"/>
                  </a:lnTo>
                  <a:lnTo>
                    <a:pt x="16517" y="16911"/>
                  </a:lnTo>
                  <a:lnTo>
                    <a:pt x="16511" y="16972"/>
                  </a:lnTo>
                  <a:lnTo>
                    <a:pt x="16500" y="17033"/>
                  </a:lnTo>
                  <a:lnTo>
                    <a:pt x="16495" y="17094"/>
                  </a:lnTo>
                  <a:lnTo>
                    <a:pt x="16484" y="17135"/>
                  </a:lnTo>
                  <a:lnTo>
                    <a:pt x="16451" y="17216"/>
                  </a:lnTo>
                  <a:lnTo>
                    <a:pt x="16440" y="17247"/>
                  </a:lnTo>
                  <a:lnTo>
                    <a:pt x="16418" y="17277"/>
                  </a:lnTo>
                  <a:lnTo>
                    <a:pt x="16402" y="17298"/>
                  </a:lnTo>
                  <a:lnTo>
                    <a:pt x="16380" y="17318"/>
                  </a:lnTo>
                  <a:lnTo>
                    <a:pt x="16363" y="17328"/>
                  </a:lnTo>
                  <a:lnTo>
                    <a:pt x="16342" y="17338"/>
                  </a:lnTo>
                  <a:lnTo>
                    <a:pt x="16314" y="17338"/>
                  </a:lnTo>
                  <a:close/>
                  <a:moveTo>
                    <a:pt x="16314" y="17237"/>
                  </a:moveTo>
                  <a:lnTo>
                    <a:pt x="16347" y="17227"/>
                  </a:lnTo>
                  <a:lnTo>
                    <a:pt x="16374" y="17206"/>
                  </a:lnTo>
                  <a:lnTo>
                    <a:pt x="16385" y="17196"/>
                  </a:lnTo>
                  <a:lnTo>
                    <a:pt x="16396" y="17176"/>
                  </a:lnTo>
                  <a:lnTo>
                    <a:pt x="16418" y="17125"/>
                  </a:lnTo>
                  <a:lnTo>
                    <a:pt x="16424" y="17094"/>
                  </a:lnTo>
                  <a:lnTo>
                    <a:pt x="16435" y="17064"/>
                  </a:lnTo>
                  <a:lnTo>
                    <a:pt x="16445" y="16983"/>
                  </a:lnTo>
                  <a:lnTo>
                    <a:pt x="16451" y="16881"/>
                  </a:lnTo>
                  <a:lnTo>
                    <a:pt x="16456" y="16759"/>
                  </a:lnTo>
                  <a:lnTo>
                    <a:pt x="16456" y="16596"/>
                  </a:lnTo>
                  <a:lnTo>
                    <a:pt x="16451" y="16474"/>
                  </a:lnTo>
                  <a:lnTo>
                    <a:pt x="16445" y="16372"/>
                  </a:lnTo>
                  <a:lnTo>
                    <a:pt x="16435" y="16291"/>
                  </a:lnTo>
                  <a:lnTo>
                    <a:pt x="16429" y="16261"/>
                  </a:lnTo>
                  <a:lnTo>
                    <a:pt x="16407" y="16200"/>
                  </a:lnTo>
                  <a:lnTo>
                    <a:pt x="16385" y="16159"/>
                  </a:lnTo>
                  <a:lnTo>
                    <a:pt x="16363" y="16138"/>
                  </a:lnTo>
                  <a:lnTo>
                    <a:pt x="16347" y="16128"/>
                  </a:lnTo>
                  <a:lnTo>
                    <a:pt x="16287" y="16128"/>
                  </a:lnTo>
                  <a:lnTo>
                    <a:pt x="16260" y="16149"/>
                  </a:lnTo>
                  <a:lnTo>
                    <a:pt x="16243" y="16159"/>
                  </a:lnTo>
                  <a:lnTo>
                    <a:pt x="16232" y="16179"/>
                  </a:lnTo>
                  <a:lnTo>
                    <a:pt x="16216" y="16230"/>
                  </a:lnTo>
                  <a:lnTo>
                    <a:pt x="16200" y="16291"/>
                  </a:lnTo>
                  <a:lnTo>
                    <a:pt x="16189" y="16372"/>
                  </a:lnTo>
                  <a:lnTo>
                    <a:pt x="16178" y="16474"/>
                  </a:lnTo>
                  <a:lnTo>
                    <a:pt x="16178" y="16881"/>
                  </a:lnTo>
                  <a:lnTo>
                    <a:pt x="16189" y="16983"/>
                  </a:lnTo>
                  <a:lnTo>
                    <a:pt x="16200" y="17064"/>
                  </a:lnTo>
                  <a:lnTo>
                    <a:pt x="16205" y="17094"/>
                  </a:lnTo>
                  <a:lnTo>
                    <a:pt x="16216" y="17125"/>
                  </a:lnTo>
                  <a:lnTo>
                    <a:pt x="16238" y="17176"/>
                  </a:lnTo>
                  <a:lnTo>
                    <a:pt x="16249" y="17196"/>
                  </a:lnTo>
                  <a:lnTo>
                    <a:pt x="16271" y="17216"/>
                  </a:lnTo>
                  <a:lnTo>
                    <a:pt x="16303" y="17237"/>
                  </a:lnTo>
                  <a:lnTo>
                    <a:pt x="16314" y="17237"/>
                  </a:lnTo>
                  <a:close/>
                  <a:moveTo>
                    <a:pt x="15932" y="15783"/>
                  </a:moveTo>
                  <a:lnTo>
                    <a:pt x="15910" y="15783"/>
                  </a:lnTo>
                  <a:lnTo>
                    <a:pt x="15893" y="15762"/>
                  </a:lnTo>
                  <a:lnTo>
                    <a:pt x="15882" y="15732"/>
                  </a:lnTo>
                  <a:lnTo>
                    <a:pt x="15882" y="15650"/>
                  </a:lnTo>
                  <a:lnTo>
                    <a:pt x="15893" y="15620"/>
                  </a:lnTo>
                  <a:lnTo>
                    <a:pt x="15910" y="15599"/>
                  </a:lnTo>
                  <a:lnTo>
                    <a:pt x="15932" y="15589"/>
                  </a:lnTo>
                  <a:lnTo>
                    <a:pt x="15948" y="15599"/>
                  </a:lnTo>
                  <a:lnTo>
                    <a:pt x="15964" y="15620"/>
                  </a:lnTo>
                  <a:lnTo>
                    <a:pt x="15975" y="15650"/>
                  </a:lnTo>
                  <a:lnTo>
                    <a:pt x="15981" y="15691"/>
                  </a:lnTo>
                  <a:lnTo>
                    <a:pt x="15975" y="15732"/>
                  </a:lnTo>
                  <a:lnTo>
                    <a:pt x="15964" y="15762"/>
                  </a:lnTo>
                  <a:lnTo>
                    <a:pt x="15948" y="15783"/>
                  </a:lnTo>
                  <a:lnTo>
                    <a:pt x="15932" y="15783"/>
                  </a:lnTo>
                  <a:close/>
                  <a:moveTo>
                    <a:pt x="15899" y="16047"/>
                  </a:moveTo>
                  <a:lnTo>
                    <a:pt x="15964" y="16047"/>
                  </a:lnTo>
                  <a:lnTo>
                    <a:pt x="15964" y="17308"/>
                  </a:lnTo>
                  <a:lnTo>
                    <a:pt x="15899" y="17308"/>
                  </a:lnTo>
                  <a:lnTo>
                    <a:pt x="15899" y="16047"/>
                  </a:lnTo>
                  <a:close/>
                  <a:moveTo>
                    <a:pt x="15686" y="17338"/>
                  </a:moveTo>
                  <a:lnTo>
                    <a:pt x="15642" y="17318"/>
                  </a:lnTo>
                  <a:lnTo>
                    <a:pt x="15626" y="17308"/>
                  </a:lnTo>
                  <a:lnTo>
                    <a:pt x="15604" y="17247"/>
                  </a:lnTo>
                  <a:lnTo>
                    <a:pt x="15593" y="17206"/>
                  </a:lnTo>
                  <a:lnTo>
                    <a:pt x="15593" y="17155"/>
                  </a:lnTo>
                  <a:lnTo>
                    <a:pt x="15587" y="17105"/>
                  </a:lnTo>
                  <a:lnTo>
                    <a:pt x="15587" y="16149"/>
                  </a:lnTo>
                  <a:lnTo>
                    <a:pt x="15522" y="16149"/>
                  </a:lnTo>
                  <a:lnTo>
                    <a:pt x="15522" y="16047"/>
                  </a:lnTo>
                  <a:lnTo>
                    <a:pt x="15593" y="16047"/>
                  </a:lnTo>
                  <a:lnTo>
                    <a:pt x="15620" y="15732"/>
                  </a:lnTo>
                  <a:lnTo>
                    <a:pt x="15658" y="15732"/>
                  </a:lnTo>
                  <a:lnTo>
                    <a:pt x="15658" y="16047"/>
                  </a:lnTo>
                  <a:lnTo>
                    <a:pt x="15779" y="16047"/>
                  </a:lnTo>
                  <a:lnTo>
                    <a:pt x="15779" y="16149"/>
                  </a:lnTo>
                  <a:lnTo>
                    <a:pt x="15658" y="16149"/>
                  </a:lnTo>
                  <a:lnTo>
                    <a:pt x="15658" y="17176"/>
                  </a:lnTo>
                  <a:lnTo>
                    <a:pt x="15664" y="17206"/>
                  </a:lnTo>
                  <a:lnTo>
                    <a:pt x="15669" y="17216"/>
                  </a:lnTo>
                  <a:lnTo>
                    <a:pt x="15680" y="17227"/>
                  </a:lnTo>
                  <a:lnTo>
                    <a:pt x="15790" y="17227"/>
                  </a:lnTo>
                  <a:lnTo>
                    <a:pt x="15790" y="17288"/>
                  </a:lnTo>
                  <a:lnTo>
                    <a:pt x="15768" y="17308"/>
                  </a:lnTo>
                  <a:lnTo>
                    <a:pt x="15686" y="17338"/>
                  </a:lnTo>
                  <a:close/>
                  <a:moveTo>
                    <a:pt x="15336" y="16383"/>
                  </a:moveTo>
                  <a:lnTo>
                    <a:pt x="15336" y="16322"/>
                  </a:lnTo>
                  <a:lnTo>
                    <a:pt x="15330" y="16281"/>
                  </a:lnTo>
                  <a:lnTo>
                    <a:pt x="15325" y="16230"/>
                  </a:lnTo>
                  <a:lnTo>
                    <a:pt x="15303" y="16169"/>
                  </a:lnTo>
                  <a:lnTo>
                    <a:pt x="15287" y="16149"/>
                  </a:lnTo>
                  <a:lnTo>
                    <a:pt x="15265" y="16138"/>
                  </a:lnTo>
                  <a:lnTo>
                    <a:pt x="15238" y="16128"/>
                  </a:lnTo>
                  <a:lnTo>
                    <a:pt x="15194" y="16138"/>
                  </a:lnTo>
                  <a:lnTo>
                    <a:pt x="15156" y="16149"/>
                  </a:lnTo>
                  <a:lnTo>
                    <a:pt x="15123" y="16169"/>
                  </a:lnTo>
                  <a:lnTo>
                    <a:pt x="15085" y="16189"/>
                  </a:lnTo>
                  <a:lnTo>
                    <a:pt x="15074" y="16088"/>
                  </a:lnTo>
                  <a:lnTo>
                    <a:pt x="15106" y="16067"/>
                  </a:lnTo>
                  <a:lnTo>
                    <a:pt x="15150" y="16037"/>
                  </a:lnTo>
                  <a:lnTo>
                    <a:pt x="15167" y="16027"/>
                  </a:lnTo>
                  <a:lnTo>
                    <a:pt x="15188" y="16027"/>
                  </a:lnTo>
                  <a:lnTo>
                    <a:pt x="15238" y="16016"/>
                  </a:lnTo>
                  <a:lnTo>
                    <a:pt x="15276" y="16027"/>
                  </a:lnTo>
                  <a:lnTo>
                    <a:pt x="15325" y="16057"/>
                  </a:lnTo>
                  <a:lnTo>
                    <a:pt x="15341" y="16077"/>
                  </a:lnTo>
                  <a:lnTo>
                    <a:pt x="15374" y="16138"/>
                  </a:lnTo>
                  <a:lnTo>
                    <a:pt x="15380" y="16169"/>
                  </a:lnTo>
                  <a:lnTo>
                    <a:pt x="15391" y="16250"/>
                  </a:lnTo>
                  <a:lnTo>
                    <a:pt x="15402" y="16342"/>
                  </a:lnTo>
                  <a:lnTo>
                    <a:pt x="15402" y="17145"/>
                  </a:lnTo>
                  <a:lnTo>
                    <a:pt x="15407" y="17186"/>
                  </a:lnTo>
                  <a:lnTo>
                    <a:pt x="15412" y="17216"/>
                  </a:lnTo>
                  <a:lnTo>
                    <a:pt x="15423" y="17227"/>
                  </a:lnTo>
                  <a:lnTo>
                    <a:pt x="15462" y="17227"/>
                  </a:lnTo>
                  <a:lnTo>
                    <a:pt x="15462" y="17308"/>
                  </a:lnTo>
                  <a:lnTo>
                    <a:pt x="15440" y="17328"/>
                  </a:lnTo>
                  <a:lnTo>
                    <a:pt x="15391" y="17328"/>
                  </a:lnTo>
                  <a:lnTo>
                    <a:pt x="15374" y="17318"/>
                  </a:lnTo>
                  <a:lnTo>
                    <a:pt x="15341" y="17196"/>
                  </a:lnTo>
                  <a:lnTo>
                    <a:pt x="15292" y="17308"/>
                  </a:lnTo>
                  <a:lnTo>
                    <a:pt x="15281" y="17318"/>
                  </a:lnTo>
                  <a:lnTo>
                    <a:pt x="15259" y="17328"/>
                  </a:lnTo>
                  <a:lnTo>
                    <a:pt x="15216" y="17338"/>
                  </a:lnTo>
                  <a:lnTo>
                    <a:pt x="15177" y="17328"/>
                  </a:lnTo>
                  <a:lnTo>
                    <a:pt x="15150" y="17318"/>
                  </a:lnTo>
                  <a:lnTo>
                    <a:pt x="15117" y="17298"/>
                  </a:lnTo>
                  <a:lnTo>
                    <a:pt x="15085" y="17237"/>
                  </a:lnTo>
                  <a:lnTo>
                    <a:pt x="15074" y="17206"/>
                  </a:lnTo>
                  <a:lnTo>
                    <a:pt x="15057" y="17145"/>
                  </a:lnTo>
                  <a:lnTo>
                    <a:pt x="15046" y="17064"/>
                  </a:lnTo>
                  <a:lnTo>
                    <a:pt x="15046" y="16881"/>
                  </a:lnTo>
                  <a:lnTo>
                    <a:pt x="15057" y="16799"/>
                  </a:lnTo>
                  <a:lnTo>
                    <a:pt x="15074" y="16738"/>
                  </a:lnTo>
                  <a:lnTo>
                    <a:pt x="15079" y="16708"/>
                  </a:lnTo>
                  <a:lnTo>
                    <a:pt x="15090" y="16688"/>
                  </a:lnTo>
                  <a:lnTo>
                    <a:pt x="15106" y="16667"/>
                  </a:lnTo>
                  <a:lnTo>
                    <a:pt x="15117" y="16647"/>
                  </a:lnTo>
                  <a:lnTo>
                    <a:pt x="15134" y="16627"/>
                  </a:lnTo>
                  <a:lnTo>
                    <a:pt x="15156" y="16616"/>
                  </a:lnTo>
                  <a:lnTo>
                    <a:pt x="15194" y="16596"/>
                  </a:lnTo>
                  <a:lnTo>
                    <a:pt x="15238" y="16586"/>
                  </a:lnTo>
                  <a:lnTo>
                    <a:pt x="15336" y="16566"/>
                  </a:lnTo>
                  <a:lnTo>
                    <a:pt x="15336" y="16383"/>
                  </a:lnTo>
                  <a:close/>
                  <a:moveTo>
                    <a:pt x="15336" y="16657"/>
                  </a:moveTo>
                  <a:lnTo>
                    <a:pt x="15243" y="16677"/>
                  </a:lnTo>
                  <a:lnTo>
                    <a:pt x="15210" y="16688"/>
                  </a:lnTo>
                  <a:lnTo>
                    <a:pt x="15199" y="16688"/>
                  </a:lnTo>
                  <a:lnTo>
                    <a:pt x="15183" y="16698"/>
                  </a:lnTo>
                  <a:lnTo>
                    <a:pt x="15161" y="16718"/>
                  </a:lnTo>
                  <a:lnTo>
                    <a:pt x="15145" y="16738"/>
                  </a:lnTo>
                  <a:lnTo>
                    <a:pt x="15128" y="16779"/>
                  </a:lnTo>
                  <a:lnTo>
                    <a:pt x="15123" y="16820"/>
                  </a:lnTo>
                  <a:lnTo>
                    <a:pt x="15117" y="16871"/>
                  </a:lnTo>
                  <a:lnTo>
                    <a:pt x="15112" y="16942"/>
                  </a:lnTo>
                  <a:lnTo>
                    <a:pt x="15112" y="17023"/>
                  </a:lnTo>
                  <a:lnTo>
                    <a:pt x="15117" y="17074"/>
                  </a:lnTo>
                  <a:lnTo>
                    <a:pt x="15117" y="17125"/>
                  </a:lnTo>
                  <a:lnTo>
                    <a:pt x="15139" y="17186"/>
                  </a:lnTo>
                  <a:lnTo>
                    <a:pt x="15150" y="17206"/>
                  </a:lnTo>
                  <a:lnTo>
                    <a:pt x="15194" y="17227"/>
                  </a:lnTo>
                  <a:lnTo>
                    <a:pt x="15221" y="17237"/>
                  </a:lnTo>
                  <a:lnTo>
                    <a:pt x="15243" y="17227"/>
                  </a:lnTo>
                  <a:lnTo>
                    <a:pt x="15259" y="17227"/>
                  </a:lnTo>
                  <a:lnTo>
                    <a:pt x="15276" y="17216"/>
                  </a:lnTo>
                  <a:lnTo>
                    <a:pt x="15292" y="17196"/>
                  </a:lnTo>
                  <a:lnTo>
                    <a:pt x="15314" y="17166"/>
                  </a:lnTo>
                  <a:lnTo>
                    <a:pt x="15336" y="17125"/>
                  </a:lnTo>
                  <a:lnTo>
                    <a:pt x="15336" y="16657"/>
                  </a:lnTo>
                  <a:close/>
                  <a:moveTo>
                    <a:pt x="14664" y="16067"/>
                  </a:moveTo>
                  <a:lnTo>
                    <a:pt x="14702" y="16037"/>
                  </a:lnTo>
                  <a:lnTo>
                    <a:pt x="14757" y="16016"/>
                  </a:lnTo>
                  <a:lnTo>
                    <a:pt x="14778" y="16016"/>
                  </a:lnTo>
                  <a:lnTo>
                    <a:pt x="14795" y="16027"/>
                  </a:lnTo>
                  <a:lnTo>
                    <a:pt x="14817" y="16037"/>
                  </a:lnTo>
                  <a:lnTo>
                    <a:pt x="14866" y="16098"/>
                  </a:lnTo>
                  <a:lnTo>
                    <a:pt x="14877" y="16128"/>
                  </a:lnTo>
                  <a:lnTo>
                    <a:pt x="14893" y="16169"/>
                  </a:lnTo>
                  <a:lnTo>
                    <a:pt x="14904" y="16210"/>
                  </a:lnTo>
                  <a:lnTo>
                    <a:pt x="14910" y="16261"/>
                  </a:lnTo>
                  <a:lnTo>
                    <a:pt x="14921" y="16311"/>
                  </a:lnTo>
                  <a:lnTo>
                    <a:pt x="14926" y="16372"/>
                  </a:lnTo>
                  <a:lnTo>
                    <a:pt x="14937" y="16515"/>
                  </a:lnTo>
                  <a:lnTo>
                    <a:pt x="14937" y="16586"/>
                  </a:lnTo>
                  <a:lnTo>
                    <a:pt x="14942" y="16677"/>
                  </a:lnTo>
                  <a:lnTo>
                    <a:pt x="14937" y="16840"/>
                  </a:lnTo>
                  <a:lnTo>
                    <a:pt x="14926" y="16972"/>
                  </a:lnTo>
                  <a:lnTo>
                    <a:pt x="14921" y="17023"/>
                  </a:lnTo>
                  <a:lnTo>
                    <a:pt x="14899" y="17125"/>
                  </a:lnTo>
                  <a:lnTo>
                    <a:pt x="14888" y="17166"/>
                  </a:lnTo>
                  <a:lnTo>
                    <a:pt x="14877" y="17196"/>
                  </a:lnTo>
                  <a:lnTo>
                    <a:pt x="14860" y="17227"/>
                  </a:lnTo>
                  <a:lnTo>
                    <a:pt x="14828" y="17267"/>
                  </a:lnTo>
                  <a:lnTo>
                    <a:pt x="14795" y="17288"/>
                  </a:lnTo>
                  <a:lnTo>
                    <a:pt x="14751" y="17298"/>
                  </a:lnTo>
                  <a:lnTo>
                    <a:pt x="14729" y="17298"/>
                  </a:lnTo>
                  <a:lnTo>
                    <a:pt x="14707" y="17288"/>
                  </a:lnTo>
                  <a:lnTo>
                    <a:pt x="14675" y="17267"/>
                  </a:lnTo>
                  <a:lnTo>
                    <a:pt x="14642" y="17227"/>
                  </a:lnTo>
                  <a:lnTo>
                    <a:pt x="14614" y="17196"/>
                  </a:lnTo>
                  <a:lnTo>
                    <a:pt x="14614" y="17694"/>
                  </a:lnTo>
                  <a:lnTo>
                    <a:pt x="14549" y="17694"/>
                  </a:lnTo>
                  <a:lnTo>
                    <a:pt x="14549" y="16047"/>
                  </a:lnTo>
                  <a:lnTo>
                    <a:pt x="14582" y="16047"/>
                  </a:lnTo>
                  <a:lnTo>
                    <a:pt x="14614" y="16179"/>
                  </a:lnTo>
                  <a:lnTo>
                    <a:pt x="14664" y="16067"/>
                  </a:lnTo>
                  <a:close/>
                  <a:moveTo>
                    <a:pt x="14664" y="17176"/>
                  </a:moveTo>
                  <a:lnTo>
                    <a:pt x="14680" y="17186"/>
                  </a:lnTo>
                  <a:lnTo>
                    <a:pt x="14702" y="17196"/>
                  </a:lnTo>
                  <a:lnTo>
                    <a:pt x="14718" y="17206"/>
                  </a:lnTo>
                  <a:lnTo>
                    <a:pt x="14740" y="17206"/>
                  </a:lnTo>
                  <a:lnTo>
                    <a:pt x="14768" y="17196"/>
                  </a:lnTo>
                  <a:lnTo>
                    <a:pt x="14784" y="17196"/>
                  </a:lnTo>
                  <a:lnTo>
                    <a:pt x="14795" y="17186"/>
                  </a:lnTo>
                  <a:lnTo>
                    <a:pt x="14806" y="17166"/>
                  </a:lnTo>
                  <a:lnTo>
                    <a:pt x="14817" y="17155"/>
                  </a:lnTo>
                  <a:lnTo>
                    <a:pt x="14839" y="17105"/>
                  </a:lnTo>
                  <a:lnTo>
                    <a:pt x="14850" y="17044"/>
                  </a:lnTo>
                  <a:lnTo>
                    <a:pt x="14860" y="16962"/>
                  </a:lnTo>
                  <a:lnTo>
                    <a:pt x="14866" y="16871"/>
                  </a:lnTo>
                  <a:lnTo>
                    <a:pt x="14871" y="16749"/>
                  </a:lnTo>
                  <a:lnTo>
                    <a:pt x="14871" y="16596"/>
                  </a:lnTo>
                  <a:lnTo>
                    <a:pt x="14866" y="16464"/>
                  </a:lnTo>
                  <a:lnTo>
                    <a:pt x="14860" y="16362"/>
                  </a:lnTo>
                  <a:lnTo>
                    <a:pt x="14855" y="16281"/>
                  </a:lnTo>
                  <a:lnTo>
                    <a:pt x="14833" y="16200"/>
                  </a:lnTo>
                  <a:lnTo>
                    <a:pt x="14811" y="16159"/>
                  </a:lnTo>
                  <a:lnTo>
                    <a:pt x="14789" y="16138"/>
                  </a:lnTo>
                  <a:lnTo>
                    <a:pt x="14773" y="16128"/>
                  </a:lnTo>
                  <a:lnTo>
                    <a:pt x="14707" y="16128"/>
                  </a:lnTo>
                  <a:lnTo>
                    <a:pt x="14680" y="16149"/>
                  </a:lnTo>
                  <a:lnTo>
                    <a:pt x="14647" y="16179"/>
                  </a:lnTo>
                  <a:lnTo>
                    <a:pt x="14614" y="16220"/>
                  </a:lnTo>
                  <a:lnTo>
                    <a:pt x="14614" y="17115"/>
                  </a:lnTo>
                  <a:lnTo>
                    <a:pt x="14664" y="17176"/>
                  </a:lnTo>
                  <a:close/>
                  <a:moveTo>
                    <a:pt x="14336" y="15783"/>
                  </a:moveTo>
                  <a:lnTo>
                    <a:pt x="14319" y="15783"/>
                  </a:lnTo>
                  <a:lnTo>
                    <a:pt x="14303" y="15762"/>
                  </a:lnTo>
                  <a:lnTo>
                    <a:pt x="14292" y="15732"/>
                  </a:lnTo>
                  <a:lnTo>
                    <a:pt x="14287" y="15711"/>
                  </a:lnTo>
                  <a:lnTo>
                    <a:pt x="14287" y="15691"/>
                  </a:lnTo>
                  <a:lnTo>
                    <a:pt x="14292" y="15650"/>
                  </a:lnTo>
                  <a:lnTo>
                    <a:pt x="14303" y="15620"/>
                  </a:lnTo>
                  <a:lnTo>
                    <a:pt x="14319" y="15599"/>
                  </a:lnTo>
                  <a:lnTo>
                    <a:pt x="14336" y="15589"/>
                  </a:lnTo>
                  <a:lnTo>
                    <a:pt x="14358" y="15599"/>
                  </a:lnTo>
                  <a:lnTo>
                    <a:pt x="14374" y="15620"/>
                  </a:lnTo>
                  <a:lnTo>
                    <a:pt x="14385" y="15650"/>
                  </a:lnTo>
                  <a:lnTo>
                    <a:pt x="14390" y="15691"/>
                  </a:lnTo>
                  <a:lnTo>
                    <a:pt x="14385" y="15732"/>
                  </a:lnTo>
                  <a:lnTo>
                    <a:pt x="14374" y="15762"/>
                  </a:lnTo>
                  <a:lnTo>
                    <a:pt x="14358" y="15783"/>
                  </a:lnTo>
                  <a:lnTo>
                    <a:pt x="14336" y="15783"/>
                  </a:lnTo>
                  <a:close/>
                  <a:moveTo>
                    <a:pt x="14303" y="16047"/>
                  </a:moveTo>
                  <a:lnTo>
                    <a:pt x="14374" y="16047"/>
                  </a:lnTo>
                  <a:lnTo>
                    <a:pt x="14374" y="17308"/>
                  </a:lnTo>
                  <a:lnTo>
                    <a:pt x="14303" y="17308"/>
                  </a:lnTo>
                  <a:lnTo>
                    <a:pt x="14303" y="16047"/>
                  </a:lnTo>
                  <a:close/>
                  <a:moveTo>
                    <a:pt x="14095" y="17338"/>
                  </a:moveTo>
                  <a:lnTo>
                    <a:pt x="14068" y="17328"/>
                  </a:lnTo>
                  <a:lnTo>
                    <a:pt x="14035" y="17308"/>
                  </a:lnTo>
                  <a:lnTo>
                    <a:pt x="14019" y="17277"/>
                  </a:lnTo>
                  <a:lnTo>
                    <a:pt x="14008" y="17247"/>
                  </a:lnTo>
                  <a:lnTo>
                    <a:pt x="14002" y="17206"/>
                  </a:lnTo>
                  <a:lnTo>
                    <a:pt x="13997" y="17155"/>
                  </a:lnTo>
                  <a:lnTo>
                    <a:pt x="13997" y="16149"/>
                  </a:lnTo>
                  <a:lnTo>
                    <a:pt x="13926" y="16149"/>
                  </a:lnTo>
                  <a:lnTo>
                    <a:pt x="13926" y="16047"/>
                  </a:lnTo>
                  <a:lnTo>
                    <a:pt x="13997" y="16047"/>
                  </a:lnTo>
                  <a:lnTo>
                    <a:pt x="14030" y="15732"/>
                  </a:lnTo>
                  <a:lnTo>
                    <a:pt x="14062" y="15732"/>
                  </a:lnTo>
                  <a:lnTo>
                    <a:pt x="14062" y="16047"/>
                  </a:lnTo>
                  <a:lnTo>
                    <a:pt x="14188" y="16047"/>
                  </a:lnTo>
                  <a:lnTo>
                    <a:pt x="14188" y="16149"/>
                  </a:lnTo>
                  <a:lnTo>
                    <a:pt x="14062" y="16149"/>
                  </a:lnTo>
                  <a:lnTo>
                    <a:pt x="14062" y="17125"/>
                  </a:lnTo>
                  <a:lnTo>
                    <a:pt x="14068" y="17176"/>
                  </a:lnTo>
                  <a:lnTo>
                    <a:pt x="14073" y="17206"/>
                  </a:lnTo>
                  <a:lnTo>
                    <a:pt x="14079" y="17216"/>
                  </a:lnTo>
                  <a:lnTo>
                    <a:pt x="14090" y="17227"/>
                  </a:lnTo>
                  <a:lnTo>
                    <a:pt x="14194" y="17227"/>
                  </a:lnTo>
                  <a:lnTo>
                    <a:pt x="14199" y="17288"/>
                  </a:lnTo>
                  <a:lnTo>
                    <a:pt x="14177" y="17308"/>
                  </a:lnTo>
                  <a:lnTo>
                    <a:pt x="14095" y="17338"/>
                  </a:lnTo>
                  <a:close/>
                  <a:moveTo>
                    <a:pt x="13680" y="17338"/>
                  </a:moveTo>
                  <a:lnTo>
                    <a:pt x="13631" y="17338"/>
                  </a:lnTo>
                  <a:lnTo>
                    <a:pt x="13587" y="17318"/>
                  </a:lnTo>
                  <a:lnTo>
                    <a:pt x="13554" y="17298"/>
                  </a:lnTo>
                  <a:lnTo>
                    <a:pt x="13527" y="17267"/>
                  </a:lnTo>
                  <a:lnTo>
                    <a:pt x="13538" y="17176"/>
                  </a:lnTo>
                  <a:lnTo>
                    <a:pt x="13636" y="17237"/>
                  </a:lnTo>
                  <a:lnTo>
                    <a:pt x="13702" y="17237"/>
                  </a:lnTo>
                  <a:lnTo>
                    <a:pt x="13724" y="17227"/>
                  </a:lnTo>
                  <a:lnTo>
                    <a:pt x="13756" y="17186"/>
                  </a:lnTo>
                  <a:lnTo>
                    <a:pt x="13773" y="17155"/>
                  </a:lnTo>
                  <a:lnTo>
                    <a:pt x="13778" y="17115"/>
                  </a:lnTo>
                  <a:lnTo>
                    <a:pt x="13784" y="17064"/>
                  </a:lnTo>
                  <a:lnTo>
                    <a:pt x="13789" y="16993"/>
                  </a:lnTo>
                  <a:lnTo>
                    <a:pt x="13784" y="16932"/>
                  </a:lnTo>
                  <a:lnTo>
                    <a:pt x="13784" y="16891"/>
                  </a:lnTo>
                  <a:lnTo>
                    <a:pt x="13778" y="16850"/>
                  </a:lnTo>
                  <a:lnTo>
                    <a:pt x="13745" y="16789"/>
                  </a:lnTo>
                  <a:lnTo>
                    <a:pt x="13724" y="16759"/>
                  </a:lnTo>
                  <a:lnTo>
                    <a:pt x="13696" y="16728"/>
                  </a:lnTo>
                  <a:lnTo>
                    <a:pt x="13658" y="16698"/>
                  </a:lnTo>
                  <a:lnTo>
                    <a:pt x="13631" y="16677"/>
                  </a:lnTo>
                  <a:lnTo>
                    <a:pt x="13603" y="16647"/>
                  </a:lnTo>
                  <a:lnTo>
                    <a:pt x="13581" y="16606"/>
                  </a:lnTo>
                  <a:lnTo>
                    <a:pt x="13571" y="16596"/>
                  </a:lnTo>
                  <a:lnTo>
                    <a:pt x="13565" y="16576"/>
                  </a:lnTo>
                  <a:lnTo>
                    <a:pt x="13549" y="16535"/>
                  </a:lnTo>
                  <a:lnTo>
                    <a:pt x="13538" y="16484"/>
                  </a:lnTo>
                  <a:lnTo>
                    <a:pt x="13532" y="16423"/>
                  </a:lnTo>
                  <a:lnTo>
                    <a:pt x="13527" y="16352"/>
                  </a:lnTo>
                  <a:lnTo>
                    <a:pt x="13532" y="16271"/>
                  </a:lnTo>
                  <a:lnTo>
                    <a:pt x="13532" y="16240"/>
                  </a:lnTo>
                  <a:lnTo>
                    <a:pt x="13538" y="16200"/>
                  </a:lnTo>
                  <a:lnTo>
                    <a:pt x="13549" y="16169"/>
                  </a:lnTo>
                  <a:lnTo>
                    <a:pt x="13554" y="16149"/>
                  </a:lnTo>
                  <a:lnTo>
                    <a:pt x="13565" y="16118"/>
                  </a:lnTo>
                  <a:lnTo>
                    <a:pt x="13576" y="16098"/>
                  </a:lnTo>
                  <a:lnTo>
                    <a:pt x="13598" y="16067"/>
                  </a:lnTo>
                  <a:lnTo>
                    <a:pt x="13625" y="16037"/>
                  </a:lnTo>
                  <a:lnTo>
                    <a:pt x="13642" y="16037"/>
                  </a:lnTo>
                  <a:lnTo>
                    <a:pt x="13658" y="16027"/>
                  </a:lnTo>
                  <a:lnTo>
                    <a:pt x="13735" y="16027"/>
                  </a:lnTo>
                  <a:lnTo>
                    <a:pt x="13773" y="16037"/>
                  </a:lnTo>
                  <a:lnTo>
                    <a:pt x="13806" y="16057"/>
                  </a:lnTo>
                  <a:lnTo>
                    <a:pt x="13833" y="16088"/>
                  </a:lnTo>
                  <a:lnTo>
                    <a:pt x="13817" y="16179"/>
                  </a:lnTo>
                  <a:lnTo>
                    <a:pt x="13789" y="16159"/>
                  </a:lnTo>
                  <a:lnTo>
                    <a:pt x="13762" y="16149"/>
                  </a:lnTo>
                  <a:lnTo>
                    <a:pt x="13735" y="16128"/>
                  </a:lnTo>
                  <a:lnTo>
                    <a:pt x="13669" y="16128"/>
                  </a:lnTo>
                  <a:lnTo>
                    <a:pt x="13653" y="16138"/>
                  </a:lnTo>
                  <a:lnTo>
                    <a:pt x="13636" y="16159"/>
                  </a:lnTo>
                  <a:lnTo>
                    <a:pt x="13620" y="16169"/>
                  </a:lnTo>
                  <a:lnTo>
                    <a:pt x="13614" y="16189"/>
                  </a:lnTo>
                  <a:lnTo>
                    <a:pt x="13609" y="16200"/>
                  </a:lnTo>
                  <a:lnTo>
                    <a:pt x="13603" y="16240"/>
                  </a:lnTo>
                  <a:lnTo>
                    <a:pt x="13592" y="16342"/>
                  </a:lnTo>
                  <a:lnTo>
                    <a:pt x="13598" y="16403"/>
                  </a:lnTo>
                  <a:lnTo>
                    <a:pt x="13598" y="16444"/>
                  </a:lnTo>
                  <a:lnTo>
                    <a:pt x="13609" y="16484"/>
                  </a:lnTo>
                  <a:lnTo>
                    <a:pt x="13620" y="16515"/>
                  </a:lnTo>
                  <a:lnTo>
                    <a:pt x="13653" y="16555"/>
                  </a:lnTo>
                  <a:lnTo>
                    <a:pt x="13707" y="16606"/>
                  </a:lnTo>
                  <a:lnTo>
                    <a:pt x="13745" y="16637"/>
                  </a:lnTo>
                  <a:lnTo>
                    <a:pt x="13773" y="16677"/>
                  </a:lnTo>
                  <a:lnTo>
                    <a:pt x="13800" y="16708"/>
                  </a:lnTo>
                  <a:lnTo>
                    <a:pt x="13811" y="16728"/>
                  </a:lnTo>
                  <a:lnTo>
                    <a:pt x="13822" y="16759"/>
                  </a:lnTo>
                  <a:lnTo>
                    <a:pt x="13833" y="16799"/>
                  </a:lnTo>
                  <a:lnTo>
                    <a:pt x="13855" y="16922"/>
                  </a:lnTo>
                  <a:lnTo>
                    <a:pt x="13855" y="16993"/>
                  </a:lnTo>
                  <a:lnTo>
                    <a:pt x="13844" y="17135"/>
                  </a:lnTo>
                  <a:lnTo>
                    <a:pt x="13827" y="17196"/>
                  </a:lnTo>
                  <a:lnTo>
                    <a:pt x="13811" y="17247"/>
                  </a:lnTo>
                  <a:lnTo>
                    <a:pt x="13800" y="17267"/>
                  </a:lnTo>
                  <a:lnTo>
                    <a:pt x="13784" y="17288"/>
                  </a:lnTo>
                  <a:lnTo>
                    <a:pt x="13756" y="17318"/>
                  </a:lnTo>
                  <a:lnTo>
                    <a:pt x="13718" y="17338"/>
                  </a:lnTo>
                  <a:lnTo>
                    <a:pt x="13680" y="17338"/>
                  </a:lnTo>
                  <a:close/>
                  <a:moveTo>
                    <a:pt x="13150" y="16067"/>
                  </a:moveTo>
                  <a:lnTo>
                    <a:pt x="13172" y="16047"/>
                  </a:lnTo>
                  <a:lnTo>
                    <a:pt x="13193" y="16037"/>
                  </a:lnTo>
                  <a:lnTo>
                    <a:pt x="13221" y="16027"/>
                  </a:lnTo>
                  <a:lnTo>
                    <a:pt x="13254" y="16016"/>
                  </a:lnTo>
                  <a:lnTo>
                    <a:pt x="13281" y="16027"/>
                  </a:lnTo>
                  <a:lnTo>
                    <a:pt x="13314" y="16037"/>
                  </a:lnTo>
                  <a:lnTo>
                    <a:pt x="13336" y="16057"/>
                  </a:lnTo>
                  <a:lnTo>
                    <a:pt x="13368" y="16118"/>
                  </a:lnTo>
                  <a:lnTo>
                    <a:pt x="13390" y="16200"/>
                  </a:lnTo>
                  <a:lnTo>
                    <a:pt x="13396" y="16240"/>
                  </a:lnTo>
                  <a:lnTo>
                    <a:pt x="13396" y="16281"/>
                  </a:lnTo>
                  <a:lnTo>
                    <a:pt x="13401" y="16372"/>
                  </a:lnTo>
                  <a:lnTo>
                    <a:pt x="13401" y="17308"/>
                  </a:lnTo>
                  <a:lnTo>
                    <a:pt x="13330" y="17308"/>
                  </a:lnTo>
                  <a:lnTo>
                    <a:pt x="13330" y="16261"/>
                  </a:lnTo>
                  <a:lnTo>
                    <a:pt x="13325" y="16220"/>
                  </a:lnTo>
                  <a:lnTo>
                    <a:pt x="13319" y="16189"/>
                  </a:lnTo>
                  <a:lnTo>
                    <a:pt x="13308" y="16169"/>
                  </a:lnTo>
                  <a:lnTo>
                    <a:pt x="13292" y="16149"/>
                  </a:lnTo>
                  <a:lnTo>
                    <a:pt x="13259" y="16128"/>
                  </a:lnTo>
                  <a:lnTo>
                    <a:pt x="13221" y="16128"/>
                  </a:lnTo>
                  <a:lnTo>
                    <a:pt x="13199" y="16138"/>
                  </a:lnTo>
                  <a:lnTo>
                    <a:pt x="13182" y="16138"/>
                  </a:lnTo>
                  <a:lnTo>
                    <a:pt x="13166" y="16159"/>
                  </a:lnTo>
                  <a:lnTo>
                    <a:pt x="13133" y="16189"/>
                  </a:lnTo>
                  <a:lnTo>
                    <a:pt x="13106" y="16230"/>
                  </a:lnTo>
                  <a:lnTo>
                    <a:pt x="13106" y="17308"/>
                  </a:lnTo>
                  <a:lnTo>
                    <a:pt x="13035" y="17308"/>
                  </a:lnTo>
                  <a:lnTo>
                    <a:pt x="13035" y="16047"/>
                  </a:lnTo>
                  <a:lnTo>
                    <a:pt x="13068" y="16047"/>
                  </a:lnTo>
                  <a:lnTo>
                    <a:pt x="13101" y="16179"/>
                  </a:lnTo>
                  <a:lnTo>
                    <a:pt x="13150" y="16067"/>
                  </a:lnTo>
                  <a:close/>
                  <a:moveTo>
                    <a:pt x="12691" y="17338"/>
                  </a:moveTo>
                  <a:lnTo>
                    <a:pt x="12663" y="17338"/>
                  </a:lnTo>
                  <a:lnTo>
                    <a:pt x="12641" y="17328"/>
                  </a:lnTo>
                  <a:lnTo>
                    <a:pt x="12625" y="17318"/>
                  </a:lnTo>
                  <a:lnTo>
                    <a:pt x="12603" y="17298"/>
                  </a:lnTo>
                  <a:lnTo>
                    <a:pt x="12587" y="17277"/>
                  </a:lnTo>
                  <a:lnTo>
                    <a:pt x="12565" y="17247"/>
                  </a:lnTo>
                  <a:lnTo>
                    <a:pt x="12548" y="17216"/>
                  </a:lnTo>
                  <a:lnTo>
                    <a:pt x="12521" y="17135"/>
                  </a:lnTo>
                  <a:lnTo>
                    <a:pt x="12510" y="17094"/>
                  </a:lnTo>
                  <a:lnTo>
                    <a:pt x="12505" y="17033"/>
                  </a:lnTo>
                  <a:lnTo>
                    <a:pt x="12494" y="16983"/>
                  </a:lnTo>
                  <a:lnTo>
                    <a:pt x="12488" y="16911"/>
                  </a:lnTo>
                  <a:lnTo>
                    <a:pt x="12483" y="16881"/>
                  </a:lnTo>
                  <a:lnTo>
                    <a:pt x="12483" y="16840"/>
                  </a:lnTo>
                  <a:lnTo>
                    <a:pt x="12477" y="16759"/>
                  </a:lnTo>
                  <a:lnTo>
                    <a:pt x="12477" y="16596"/>
                  </a:lnTo>
                  <a:lnTo>
                    <a:pt x="12483" y="16515"/>
                  </a:lnTo>
                  <a:lnTo>
                    <a:pt x="12488" y="16444"/>
                  </a:lnTo>
                  <a:lnTo>
                    <a:pt x="12494" y="16383"/>
                  </a:lnTo>
                  <a:lnTo>
                    <a:pt x="12516" y="16261"/>
                  </a:lnTo>
                  <a:lnTo>
                    <a:pt x="12538" y="16179"/>
                  </a:lnTo>
                  <a:lnTo>
                    <a:pt x="12554" y="16138"/>
                  </a:lnTo>
                  <a:lnTo>
                    <a:pt x="12587" y="16077"/>
                  </a:lnTo>
                  <a:lnTo>
                    <a:pt x="12603" y="16057"/>
                  </a:lnTo>
                  <a:lnTo>
                    <a:pt x="12625" y="16037"/>
                  </a:lnTo>
                  <a:lnTo>
                    <a:pt x="12647" y="16027"/>
                  </a:lnTo>
                  <a:lnTo>
                    <a:pt x="12669" y="16027"/>
                  </a:lnTo>
                  <a:lnTo>
                    <a:pt x="12691" y="16016"/>
                  </a:lnTo>
                  <a:lnTo>
                    <a:pt x="12712" y="16027"/>
                  </a:lnTo>
                  <a:lnTo>
                    <a:pt x="12734" y="16027"/>
                  </a:lnTo>
                  <a:lnTo>
                    <a:pt x="12756" y="16037"/>
                  </a:lnTo>
                  <a:lnTo>
                    <a:pt x="12789" y="16077"/>
                  </a:lnTo>
                  <a:lnTo>
                    <a:pt x="12811" y="16108"/>
                  </a:lnTo>
                  <a:lnTo>
                    <a:pt x="12822" y="16138"/>
                  </a:lnTo>
                  <a:lnTo>
                    <a:pt x="12838" y="16169"/>
                  </a:lnTo>
                  <a:lnTo>
                    <a:pt x="12849" y="16220"/>
                  </a:lnTo>
                  <a:lnTo>
                    <a:pt x="12865" y="16261"/>
                  </a:lnTo>
                  <a:lnTo>
                    <a:pt x="12871" y="16311"/>
                  </a:lnTo>
                  <a:lnTo>
                    <a:pt x="12882" y="16372"/>
                  </a:lnTo>
                  <a:lnTo>
                    <a:pt x="12887" y="16444"/>
                  </a:lnTo>
                  <a:lnTo>
                    <a:pt x="12893" y="16474"/>
                  </a:lnTo>
                  <a:lnTo>
                    <a:pt x="12893" y="16515"/>
                  </a:lnTo>
                  <a:lnTo>
                    <a:pt x="12898" y="16586"/>
                  </a:lnTo>
                  <a:lnTo>
                    <a:pt x="12898" y="16759"/>
                  </a:lnTo>
                  <a:lnTo>
                    <a:pt x="12893" y="16840"/>
                  </a:lnTo>
                  <a:lnTo>
                    <a:pt x="12887" y="16911"/>
                  </a:lnTo>
                  <a:lnTo>
                    <a:pt x="12876" y="17033"/>
                  </a:lnTo>
                  <a:lnTo>
                    <a:pt x="12865" y="17094"/>
                  </a:lnTo>
                  <a:lnTo>
                    <a:pt x="12855" y="17135"/>
                  </a:lnTo>
                  <a:lnTo>
                    <a:pt x="12838" y="17176"/>
                  </a:lnTo>
                  <a:lnTo>
                    <a:pt x="12827" y="17216"/>
                  </a:lnTo>
                  <a:lnTo>
                    <a:pt x="12794" y="17277"/>
                  </a:lnTo>
                  <a:lnTo>
                    <a:pt x="12773" y="17298"/>
                  </a:lnTo>
                  <a:lnTo>
                    <a:pt x="12756" y="17318"/>
                  </a:lnTo>
                  <a:lnTo>
                    <a:pt x="12712" y="17338"/>
                  </a:lnTo>
                  <a:lnTo>
                    <a:pt x="12691" y="17338"/>
                  </a:lnTo>
                  <a:close/>
                  <a:moveTo>
                    <a:pt x="12691" y="17237"/>
                  </a:moveTo>
                  <a:lnTo>
                    <a:pt x="12718" y="17227"/>
                  </a:lnTo>
                  <a:lnTo>
                    <a:pt x="12745" y="17206"/>
                  </a:lnTo>
                  <a:lnTo>
                    <a:pt x="12756" y="17196"/>
                  </a:lnTo>
                  <a:lnTo>
                    <a:pt x="12767" y="17176"/>
                  </a:lnTo>
                  <a:lnTo>
                    <a:pt x="12789" y="17125"/>
                  </a:lnTo>
                  <a:lnTo>
                    <a:pt x="12800" y="17094"/>
                  </a:lnTo>
                  <a:lnTo>
                    <a:pt x="12805" y="17064"/>
                  </a:lnTo>
                  <a:lnTo>
                    <a:pt x="12816" y="16983"/>
                  </a:lnTo>
                  <a:lnTo>
                    <a:pt x="12822" y="16881"/>
                  </a:lnTo>
                  <a:lnTo>
                    <a:pt x="12827" y="16759"/>
                  </a:lnTo>
                  <a:lnTo>
                    <a:pt x="12827" y="16474"/>
                  </a:lnTo>
                  <a:lnTo>
                    <a:pt x="12816" y="16372"/>
                  </a:lnTo>
                  <a:lnTo>
                    <a:pt x="12805" y="16291"/>
                  </a:lnTo>
                  <a:lnTo>
                    <a:pt x="12800" y="16261"/>
                  </a:lnTo>
                  <a:lnTo>
                    <a:pt x="12789" y="16230"/>
                  </a:lnTo>
                  <a:lnTo>
                    <a:pt x="12784" y="16200"/>
                  </a:lnTo>
                  <a:lnTo>
                    <a:pt x="12762" y="16159"/>
                  </a:lnTo>
                  <a:lnTo>
                    <a:pt x="12745" y="16149"/>
                  </a:lnTo>
                  <a:lnTo>
                    <a:pt x="12734" y="16138"/>
                  </a:lnTo>
                  <a:lnTo>
                    <a:pt x="12718" y="16128"/>
                  </a:lnTo>
                  <a:lnTo>
                    <a:pt x="12658" y="16128"/>
                  </a:lnTo>
                  <a:lnTo>
                    <a:pt x="12630" y="16149"/>
                  </a:lnTo>
                  <a:lnTo>
                    <a:pt x="12620" y="16159"/>
                  </a:lnTo>
                  <a:lnTo>
                    <a:pt x="12609" y="16179"/>
                  </a:lnTo>
                  <a:lnTo>
                    <a:pt x="12587" y="16230"/>
                  </a:lnTo>
                  <a:lnTo>
                    <a:pt x="12570" y="16291"/>
                  </a:lnTo>
                  <a:lnTo>
                    <a:pt x="12559" y="16372"/>
                  </a:lnTo>
                  <a:lnTo>
                    <a:pt x="12548" y="16474"/>
                  </a:lnTo>
                  <a:lnTo>
                    <a:pt x="12548" y="16881"/>
                  </a:lnTo>
                  <a:lnTo>
                    <a:pt x="12559" y="16983"/>
                  </a:lnTo>
                  <a:lnTo>
                    <a:pt x="12570" y="17064"/>
                  </a:lnTo>
                  <a:lnTo>
                    <a:pt x="12576" y="17094"/>
                  </a:lnTo>
                  <a:lnTo>
                    <a:pt x="12587" y="17125"/>
                  </a:lnTo>
                  <a:lnTo>
                    <a:pt x="12609" y="17176"/>
                  </a:lnTo>
                  <a:lnTo>
                    <a:pt x="12620" y="17196"/>
                  </a:lnTo>
                  <a:lnTo>
                    <a:pt x="12630" y="17206"/>
                  </a:lnTo>
                  <a:lnTo>
                    <a:pt x="12647" y="17216"/>
                  </a:lnTo>
                  <a:lnTo>
                    <a:pt x="12658" y="17227"/>
                  </a:lnTo>
                  <a:lnTo>
                    <a:pt x="12674" y="17237"/>
                  </a:lnTo>
                  <a:lnTo>
                    <a:pt x="12691" y="17237"/>
                  </a:lnTo>
                  <a:close/>
                  <a:moveTo>
                    <a:pt x="12237" y="17338"/>
                  </a:moveTo>
                  <a:lnTo>
                    <a:pt x="12199" y="17338"/>
                  </a:lnTo>
                  <a:lnTo>
                    <a:pt x="12171" y="17328"/>
                  </a:lnTo>
                  <a:lnTo>
                    <a:pt x="12139" y="17308"/>
                  </a:lnTo>
                  <a:lnTo>
                    <a:pt x="12117" y="17277"/>
                  </a:lnTo>
                  <a:lnTo>
                    <a:pt x="12089" y="17247"/>
                  </a:lnTo>
                  <a:lnTo>
                    <a:pt x="12051" y="17176"/>
                  </a:lnTo>
                  <a:lnTo>
                    <a:pt x="12035" y="17125"/>
                  </a:lnTo>
                  <a:lnTo>
                    <a:pt x="12024" y="17064"/>
                  </a:lnTo>
                  <a:lnTo>
                    <a:pt x="12007" y="17003"/>
                  </a:lnTo>
                  <a:lnTo>
                    <a:pt x="12002" y="16932"/>
                  </a:lnTo>
                  <a:lnTo>
                    <a:pt x="11991" y="16861"/>
                  </a:lnTo>
                  <a:lnTo>
                    <a:pt x="11980" y="16698"/>
                  </a:lnTo>
                  <a:lnTo>
                    <a:pt x="11980" y="16423"/>
                  </a:lnTo>
                  <a:lnTo>
                    <a:pt x="11986" y="16332"/>
                  </a:lnTo>
                  <a:lnTo>
                    <a:pt x="11986" y="16250"/>
                  </a:lnTo>
                  <a:lnTo>
                    <a:pt x="11996" y="16169"/>
                  </a:lnTo>
                  <a:lnTo>
                    <a:pt x="12002" y="16098"/>
                  </a:lnTo>
                  <a:lnTo>
                    <a:pt x="12013" y="16027"/>
                  </a:lnTo>
                  <a:lnTo>
                    <a:pt x="12024" y="15966"/>
                  </a:lnTo>
                  <a:lnTo>
                    <a:pt x="12057" y="15864"/>
                  </a:lnTo>
                  <a:lnTo>
                    <a:pt x="12073" y="15823"/>
                  </a:lnTo>
                  <a:lnTo>
                    <a:pt x="12095" y="15783"/>
                  </a:lnTo>
                  <a:lnTo>
                    <a:pt x="12117" y="15752"/>
                  </a:lnTo>
                  <a:lnTo>
                    <a:pt x="12171" y="15711"/>
                  </a:lnTo>
                  <a:lnTo>
                    <a:pt x="12199" y="15701"/>
                  </a:lnTo>
                  <a:lnTo>
                    <a:pt x="12281" y="15701"/>
                  </a:lnTo>
                  <a:lnTo>
                    <a:pt x="12324" y="15722"/>
                  </a:lnTo>
                  <a:lnTo>
                    <a:pt x="12357" y="15742"/>
                  </a:lnTo>
                  <a:lnTo>
                    <a:pt x="12395" y="15772"/>
                  </a:lnTo>
                  <a:lnTo>
                    <a:pt x="12385" y="15884"/>
                  </a:lnTo>
                  <a:lnTo>
                    <a:pt x="12308" y="15833"/>
                  </a:lnTo>
                  <a:lnTo>
                    <a:pt x="12275" y="15813"/>
                  </a:lnTo>
                  <a:lnTo>
                    <a:pt x="12193" y="15813"/>
                  </a:lnTo>
                  <a:lnTo>
                    <a:pt x="12160" y="15833"/>
                  </a:lnTo>
                  <a:lnTo>
                    <a:pt x="12150" y="15854"/>
                  </a:lnTo>
                  <a:lnTo>
                    <a:pt x="12133" y="15874"/>
                  </a:lnTo>
                  <a:lnTo>
                    <a:pt x="12117" y="15905"/>
                  </a:lnTo>
                  <a:lnTo>
                    <a:pt x="12106" y="15935"/>
                  </a:lnTo>
                  <a:lnTo>
                    <a:pt x="12084" y="16016"/>
                  </a:lnTo>
                  <a:lnTo>
                    <a:pt x="12078" y="16067"/>
                  </a:lnTo>
                  <a:lnTo>
                    <a:pt x="12068" y="16118"/>
                  </a:lnTo>
                  <a:lnTo>
                    <a:pt x="12057" y="16250"/>
                  </a:lnTo>
                  <a:lnTo>
                    <a:pt x="12057" y="16769"/>
                  </a:lnTo>
                  <a:lnTo>
                    <a:pt x="12068" y="16901"/>
                  </a:lnTo>
                  <a:lnTo>
                    <a:pt x="12084" y="17013"/>
                  </a:lnTo>
                  <a:lnTo>
                    <a:pt x="12095" y="17064"/>
                  </a:lnTo>
                  <a:lnTo>
                    <a:pt x="12100" y="17105"/>
                  </a:lnTo>
                  <a:lnTo>
                    <a:pt x="12144" y="17186"/>
                  </a:lnTo>
                  <a:lnTo>
                    <a:pt x="12160" y="17196"/>
                  </a:lnTo>
                  <a:lnTo>
                    <a:pt x="12177" y="17216"/>
                  </a:lnTo>
                  <a:lnTo>
                    <a:pt x="12193" y="17227"/>
                  </a:lnTo>
                  <a:lnTo>
                    <a:pt x="12281" y="17227"/>
                  </a:lnTo>
                  <a:lnTo>
                    <a:pt x="12297" y="17216"/>
                  </a:lnTo>
                  <a:lnTo>
                    <a:pt x="12319" y="17206"/>
                  </a:lnTo>
                  <a:lnTo>
                    <a:pt x="12352" y="17186"/>
                  </a:lnTo>
                  <a:lnTo>
                    <a:pt x="12385" y="17155"/>
                  </a:lnTo>
                  <a:lnTo>
                    <a:pt x="12406" y="17247"/>
                  </a:lnTo>
                  <a:lnTo>
                    <a:pt x="12368" y="17288"/>
                  </a:lnTo>
                  <a:lnTo>
                    <a:pt x="12330" y="17318"/>
                  </a:lnTo>
                  <a:lnTo>
                    <a:pt x="12286" y="17328"/>
                  </a:lnTo>
                  <a:lnTo>
                    <a:pt x="12259" y="17338"/>
                  </a:lnTo>
                  <a:lnTo>
                    <a:pt x="12237" y="17338"/>
                  </a:lnTo>
                  <a:close/>
                  <a:moveTo>
                    <a:pt x="16549" y="13138"/>
                  </a:moveTo>
                  <a:lnTo>
                    <a:pt x="16593" y="13098"/>
                  </a:lnTo>
                  <a:lnTo>
                    <a:pt x="16626" y="13088"/>
                  </a:lnTo>
                  <a:lnTo>
                    <a:pt x="16686" y="13088"/>
                  </a:lnTo>
                  <a:lnTo>
                    <a:pt x="16713" y="13098"/>
                  </a:lnTo>
                  <a:lnTo>
                    <a:pt x="16724" y="13108"/>
                  </a:lnTo>
                  <a:lnTo>
                    <a:pt x="16741" y="13128"/>
                  </a:lnTo>
                  <a:lnTo>
                    <a:pt x="16752" y="13138"/>
                  </a:lnTo>
                  <a:lnTo>
                    <a:pt x="16762" y="13159"/>
                  </a:lnTo>
                  <a:lnTo>
                    <a:pt x="16768" y="13179"/>
                  </a:lnTo>
                  <a:lnTo>
                    <a:pt x="16779" y="13210"/>
                  </a:lnTo>
                  <a:lnTo>
                    <a:pt x="16795" y="13301"/>
                  </a:lnTo>
                  <a:lnTo>
                    <a:pt x="16801" y="13342"/>
                  </a:lnTo>
                  <a:lnTo>
                    <a:pt x="16801" y="14379"/>
                  </a:lnTo>
                  <a:lnTo>
                    <a:pt x="16735" y="14379"/>
                  </a:lnTo>
                  <a:lnTo>
                    <a:pt x="16735" y="13383"/>
                  </a:lnTo>
                  <a:lnTo>
                    <a:pt x="16730" y="13332"/>
                  </a:lnTo>
                  <a:lnTo>
                    <a:pt x="16730" y="13291"/>
                  </a:lnTo>
                  <a:lnTo>
                    <a:pt x="16719" y="13261"/>
                  </a:lnTo>
                  <a:lnTo>
                    <a:pt x="16713" y="13240"/>
                  </a:lnTo>
                  <a:lnTo>
                    <a:pt x="16708" y="13230"/>
                  </a:lnTo>
                  <a:lnTo>
                    <a:pt x="16697" y="13220"/>
                  </a:lnTo>
                  <a:lnTo>
                    <a:pt x="16680" y="13200"/>
                  </a:lnTo>
                  <a:lnTo>
                    <a:pt x="16664" y="13200"/>
                  </a:lnTo>
                  <a:lnTo>
                    <a:pt x="16642" y="13189"/>
                  </a:lnTo>
                  <a:lnTo>
                    <a:pt x="16620" y="13200"/>
                  </a:lnTo>
                  <a:lnTo>
                    <a:pt x="16604" y="13200"/>
                  </a:lnTo>
                  <a:lnTo>
                    <a:pt x="16582" y="13210"/>
                  </a:lnTo>
                  <a:lnTo>
                    <a:pt x="16566" y="13220"/>
                  </a:lnTo>
                  <a:lnTo>
                    <a:pt x="16538" y="13250"/>
                  </a:lnTo>
                  <a:lnTo>
                    <a:pt x="16506" y="13291"/>
                  </a:lnTo>
                  <a:lnTo>
                    <a:pt x="16506" y="14379"/>
                  </a:lnTo>
                  <a:lnTo>
                    <a:pt x="16435" y="14379"/>
                  </a:lnTo>
                  <a:lnTo>
                    <a:pt x="16435" y="13108"/>
                  </a:lnTo>
                  <a:lnTo>
                    <a:pt x="16467" y="13108"/>
                  </a:lnTo>
                  <a:lnTo>
                    <a:pt x="16500" y="13240"/>
                  </a:lnTo>
                  <a:lnTo>
                    <a:pt x="16549" y="13138"/>
                  </a:lnTo>
                  <a:close/>
                  <a:moveTo>
                    <a:pt x="16227" y="12854"/>
                  </a:moveTo>
                  <a:lnTo>
                    <a:pt x="16210" y="12844"/>
                  </a:lnTo>
                  <a:lnTo>
                    <a:pt x="16194" y="12823"/>
                  </a:lnTo>
                  <a:lnTo>
                    <a:pt x="16183" y="12793"/>
                  </a:lnTo>
                  <a:lnTo>
                    <a:pt x="16178" y="12772"/>
                  </a:lnTo>
                  <a:lnTo>
                    <a:pt x="16178" y="12752"/>
                  </a:lnTo>
                  <a:lnTo>
                    <a:pt x="16183" y="12722"/>
                  </a:lnTo>
                  <a:lnTo>
                    <a:pt x="16194" y="12681"/>
                  </a:lnTo>
                  <a:lnTo>
                    <a:pt x="16210" y="12661"/>
                  </a:lnTo>
                  <a:lnTo>
                    <a:pt x="16249" y="12661"/>
                  </a:lnTo>
                  <a:lnTo>
                    <a:pt x="16265" y="12681"/>
                  </a:lnTo>
                  <a:lnTo>
                    <a:pt x="16276" y="12722"/>
                  </a:lnTo>
                  <a:lnTo>
                    <a:pt x="16281" y="12752"/>
                  </a:lnTo>
                  <a:lnTo>
                    <a:pt x="16276" y="12793"/>
                  </a:lnTo>
                  <a:lnTo>
                    <a:pt x="16265" y="12823"/>
                  </a:lnTo>
                  <a:lnTo>
                    <a:pt x="16249" y="12844"/>
                  </a:lnTo>
                  <a:lnTo>
                    <a:pt x="16227" y="12854"/>
                  </a:lnTo>
                  <a:close/>
                  <a:moveTo>
                    <a:pt x="16194" y="13108"/>
                  </a:moveTo>
                  <a:lnTo>
                    <a:pt x="16265" y="13108"/>
                  </a:lnTo>
                  <a:lnTo>
                    <a:pt x="16265" y="14379"/>
                  </a:lnTo>
                  <a:lnTo>
                    <a:pt x="16194" y="14379"/>
                  </a:lnTo>
                  <a:lnTo>
                    <a:pt x="16194" y="13108"/>
                  </a:lnTo>
                  <a:close/>
                  <a:moveTo>
                    <a:pt x="15642" y="14410"/>
                  </a:moveTo>
                  <a:lnTo>
                    <a:pt x="15593" y="14399"/>
                  </a:lnTo>
                  <a:lnTo>
                    <a:pt x="15571" y="14399"/>
                  </a:lnTo>
                  <a:lnTo>
                    <a:pt x="15549" y="14389"/>
                  </a:lnTo>
                  <a:lnTo>
                    <a:pt x="15516" y="14359"/>
                  </a:lnTo>
                  <a:lnTo>
                    <a:pt x="15489" y="14338"/>
                  </a:lnTo>
                  <a:lnTo>
                    <a:pt x="15500" y="14247"/>
                  </a:lnTo>
                  <a:lnTo>
                    <a:pt x="15582" y="14298"/>
                  </a:lnTo>
                  <a:lnTo>
                    <a:pt x="15598" y="14298"/>
                  </a:lnTo>
                  <a:lnTo>
                    <a:pt x="15642" y="14308"/>
                  </a:lnTo>
                  <a:lnTo>
                    <a:pt x="15686" y="14288"/>
                  </a:lnTo>
                  <a:lnTo>
                    <a:pt x="15702" y="14277"/>
                  </a:lnTo>
                  <a:lnTo>
                    <a:pt x="15719" y="14257"/>
                  </a:lnTo>
                  <a:lnTo>
                    <a:pt x="15729" y="14237"/>
                  </a:lnTo>
                  <a:lnTo>
                    <a:pt x="15735" y="14216"/>
                  </a:lnTo>
                  <a:lnTo>
                    <a:pt x="15740" y="14176"/>
                  </a:lnTo>
                  <a:lnTo>
                    <a:pt x="15751" y="14125"/>
                  </a:lnTo>
                  <a:lnTo>
                    <a:pt x="15751" y="14003"/>
                  </a:lnTo>
                  <a:lnTo>
                    <a:pt x="15746" y="13952"/>
                  </a:lnTo>
                  <a:lnTo>
                    <a:pt x="15740" y="13922"/>
                  </a:lnTo>
                  <a:lnTo>
                    <a:pt x="15729" y="13881"/>
                  </a:lnTo>
                  <a:lnTo>
                    <a:pt x="15713" y="13850"/>
                  </a:lnTo>
                  <a:lnTo>
                    <a:pt x="15593" y="13738"/>
                  </a:lnTo>
                  <a:lnTo>
                    <a:pt x="15565" y="13708"/>
                  </a:lnTo>
                  <a:lnTo>
                    <a:pt x="15544" y="13677"/>
                  </a:lnTo>
                  <a:lnTo>
                    <a:pt x="15538" y="13657"/>
                  </a:lnTo>
                  <a:lnTo>
                    <a:pt x="15527" y="13637"/>
                  </a:lnTo>
                  <a:lnTo>
                    <a:pt x="15511" y="13596"/>
                  </a:lnTo>
                  <a:lnTo>
                    <a:pt x="15500" y="13545"/>
                  </a:lnTo>
                  <a:lnTo>
                    <a:pt x="15494" y="13484"/>
                  </a:lnTo>
                  <a:lnTo>
                    <a:pt x="15489" y="13413"/>
                  </a:lnTo>
                  <a:lnTo>
                    <a:pt x="15494" y="13342"/>
                  </a:lnTo>
                  <a:lnTo>
                    <a:pt x="15500" y="13301"/>
                  </a:lnTo>
                  <a:lnTo>
                    <a:pt x="15516" y="13210"/>
                  </a:lnTo>
                  <a:lnTo>
                    <a:pt x="15560" y="13128"/>
                  </a:lnTo>
                  <a:lnTo>
                    <a:pt x="15587" y="13108"/>
                  </a:lnTo>
                  <a:lnTo>
                    <a:pt x="15604" y="13098"/>
                  </a:lnTo>
                  <a:lnTo>
                    <a:pt x="15620" y="13098"/>
                  </a:lnTo>
                  <a:lnTo>
                    <a:pt x="15658" y="13088"/>
                  </a:lnTo>
                  <a:lnTo>
                    <a:pt x="15697" y="13088"/>
                  </a:lnTo>
                  <a:lnTo>
                    <a:pt x="15735" y="13108"/>
                  </a:lnTo>
                  <a:lnTo>
                    <a:pt x="15768" y="13128"/>
                  </a:lnTo>
                  <a:lnTo>
                    <a:pt x="15795" y="13149"/>
                  </a:lnTo>
                  <a:lnTo>
                    <a:pt x="15784" y="13240"/>
                  </a:lnTo>
                  <a:lnTo>
                    <a:pt x="15757" y="13230"/>
                  </a:lnTo>
                  <a:lnTo>
                    <a:pt x="15729" y="13210"/>
                  </a:lnTo>
                  <a:lnTo>
                    <a:pt x="15697" y="13200"/>
                  </a:lnTo>
                  <a:lnTo>
                    <a:pt x="15637" y="13200"/>
                  </a:lnTo>
                  <a:lnTo>
                    <a:pt x="15615" y="13210"/>
                  </a:lnTo>
                  <a:lnTo>
                    <a:pt x="15598" y="13220"/>
                  </a:lnTo>
                  <a:lnTo>
                    <a:pt x="15582" y="13240"/>
                  </a:lnTo>
                  <a:lnTo>
                    <a:pt x="15576" y="13250"/>
                  </a:lnTo>
                  <a:lnTo>
                    <a:pt x="15571" y="13271"/>
                  </a:lnTo>
                  <a:lnTo>
                    <a:pt x="15565" y="13301"/>
                  </a:lnTo>
                  <a:lnTo>
                    <a:pt x="15560" y="13352"/>
                  </a:lnTo>
                  <a:lnTo>
                    <a:pt x="15560" y="13464"/>
                  </a:lnTo>
                  <a:lnTo>
                    <a:pt x="15565" y="13515"/>
                  </a:lnTo>
                  <a:lnTo>
                    <a:pt x="15565" y="13535"/>
                  </a:lnTo>
                  <a:lnTo>
                    <a:pt x="15571" y="13545"/>
                  </a:lnTo>
                  <a:lnTo>
                    <a:pt x="15582" y="13576"/>
                  </a:lnTo>
                  <a:lnTo>
                    <a:pt x="15598" y="13606"/>
                  </a:lnTo>
                  <a:lnTo>
                    <a:pt x="15615" y="13627"/>
                  </a:lnTo>
                  <a:lnTo>
                    <a:pt x="15669" y="13667"/>
                  </a:lnTo>
                  <a:lnTo>
                    <a:pt x="15708" y="13708"/>
                  </a:lnTo>
                  <a:lnTo>
                    <a:pt x="15735" y="13738"/>
                  </a:lnTo>
                  <a:lnTo>
                    <a:pt x="15762" y="13779"/>
                  </a:lnTo>
                  <a:lnTo>
                    <a:pt x="15784" y="13820"/>
                  </a:lnTo>
                  <a:lnTo>
                    <a:pt x="15801" y="13871"/>
                  </a:lnTo>
                  <a:lnTo>
                    <a:pt x="15811" y="13922"/>
                  </a:lnTo>
                  <a:lnTo>
                    <a:pt x="15817" y="13983"/>
                  </a:lnTo>
                  <a:lnTo>
                    <a:pt x="15817" y="14135"/>
                  </a:lnTo>
                  <a:lnTo>
                    <a:pt x="15806" y="14206"/>
                  </a:lnTo>
                  <a:lnTo>
                    <a:pt x="15795" y="14267"/>
                  </a:lnTo>
                  <a:lnTo>
                    <a:pt x="15773" y="14318"/>
                  </a:lnTo>
                  <a:lnTo>
                    <a:pt x="15762" y="14338"/>
                  </a:lnTo>
                  <a:lnTo>
                    <a:pt x="15746" y="14359"/>
                  </a:lnTo>
                  <a:lnTo>
                    <a:pt x="15719" y="14389"/>
                  </a:lnTo>
                  <a:lnTo>
                    <a:pt x="15680" y="14399"/>
                  </a:lnTo>
                  <a:lnTo>
                    <a:pt x="15664" y="14410"/>
                  </a:lnTo>
                  <a:lnTo>
                    <a:pt x="15642" y="14410"/>
                  </a:lnTo>
                  <a:close/>
                  <a:moveTo>
                    <a:pt x="15074" y="13820"/>
                  </a:moveTo>
                  <a:lnTo>
                    <a:pt x="15074" y="13942"/>
                  </a:lnTo>
                  <a:lnTo>
                    <a:pt x="15079" y="14044"/>
                  </a:lnTo>
                  <a:lnTo>
                    <a:pt x="15090" y="14135"/>
                  </a:lnTo>
                  <a:lnTo>
                    <a:pt x="15101" y="14166"/>
                  </a:lnTo>
                  <a:lnTo>
                    <a:pt x="15106" y="14196"/>
                  </a:lnTo>
                  <a:lnTo>
                    <a:pt x="15139" y="14257"/>
                  </a:lnTo>
                  <a:lnTo>
                    <a:pt x="15156" y="14277"/>
                  </a:lnTo>
                  <a:lnTo>
                    <a:pt x="15183" y="14288"/>
                  </a:lnTo>
                  <a:lnTo>
                    <a:pt x="15205" y="14298"/>
                  </a:lnTo>
                  <a:lnTo>
                    <a:pt x="15221" y="14298"/>
                  </a:lnTo>
                  <a:lnTo>
                    <a:pt x="15259" y="14288"/>
                  </a:lnTo>
                  <a:lnTo>
                    <a:pt x="15276" y="14288"/>
                  </a:lnTo>
                  <a:lnTo>
                    <a:pt x="15292" y="14277"/>
                  </a:lnTo>
                  <a:lnTo>
                    <a:pt x="15325" y="14247"/>
                  </a:lnTo>
                  <a:lnTo>
                    <a:pt x="15363" y="14227"/>
                  </a:lnTo>
                  <a:lnTo>
                    <a:pt x="15380" y="14318"/>
                  </a:lnTo>
                  <a:lnTo>
                    <a:pt x="15347" y="14349"/>
                  </a:lnTo>
                  <a:lnTo>
                    <a:pt x="15309" y="14379"/>
                  </a:lnTo>
                  <a:lnTo>
                    <a:pt x="15265" y="14399"/>
                  </a:lnTo>
                  <a:lnTo>
                    <a:pt x="15194" y="14399"/>
                  </a:lnTo>
                  <a:lnTo>
                    <a:pt x="15167" y="14389"/>
                  </a:lnTo>
                  <a:lnTo>
                    <a:pt x="15123" y="14369"/>
                  </a:lnTo>
                  <a:lnTo>
                    <a:pt x="15101" y="14349"/>
                  </a:lnTo>
                  <a:lnTo>
                    <a:pt x="15068" y="14288"/>
                  </a:lnTo>
                  <a:lnTo>
                    <a:pt x="15057" y="14247"/>
                  </a:lnTo>
                  <a:lnTo>
                    <a:pt x="15041" y="14206"/>
                  </a:lnTo>
                  <a:lnTo>
                    <a:pt x="15030" y="14155"/>
                  </a:lnTo>
                  <a:lnTo>
                    <a:pt x="15024" y="14105"/>
                  </a:lnTo>
                  <a:lnTo>
                    <a:pt x="15013" y="14044"/>
                  </a:lnTo>
                  <a:lnTo>
                    <a:pt x="15008" y="13983"/>
                  </a:lnTo>
                  <a:lnTo>
                    <a:pt x="15003" y="13911"/>
                  </a:lnTo>
                  <a:lnTo>
                    <a:pt x="15003" y="13657"/>
                  </a:lnTo>
                  <a:lnTo>
                    <a:pt x="15008" y="13576"/>
                  </a:lnTo>
                  <a:lnTo>
                    <a:pt x="15019" y="13433"/>
                  </a:lnTo>
                  <a:lnTo>
                    <a:pt x="15024" y="13372"/>
                  </a:lnTo>
                  <a:lnTo>
                    <a:pt x="15046" y="13271"/>
                  </a:lnTo>
                  <a:lnTo>
                    <a:pt x="15057" y="13230"/>
                  </a:lnTo>
                  <a:lnTo>
                    <a:pt x="15106" y="13138"/>
                  </a:lnTo>
                  <a:lnTo>
                    <a:pt x="15123" y="13118"/>
                  </a:lnTo>
                  <a:lnTo>
                    <a:pt x="15188" y="13088"/>
                  </a:lnTo>
                  <a:lnTo>
                    <a:pt x="15232" y="13088"/>
                  </a:lnTo>
                  <a:lnTo>
                    <a:pt x="15276" y="13108"/>
                  </a:lnTo>
                  <a:lnTo>
                    <a:pt x="15292" y="13118"/>
                  </a:lnTo>
                  <a:lnTo>
                    <a:pt x="15309" y="13138"/>
                  </a:lnTo>
                  <a:lnTo>
                    <a:pt x="15341" y="13200"/>
                  </a:lnTo>
                  <a:lnTo>
                    <a:pt x="15352" y="13230"/>
                  </a:lnTo>
                  <a:lnTo>
                    <a:pt x="15374" y="13311"/>
                  </a:lnTo>
                  <a:lnTo>
                    <a:pt x="15385" y="13403"/>
                  </a:lnTo>
                  <a:lnTo>
                    <a:pt x="15391" y="13454"/>
                  </a:lnTo>
                  <a:lnTo>
                    <a:pt x="15396" y="13515"/>
                  </a:lnTo>
                  <a:lnTo>
                    <a:pt x="15396" y="13779"/>
                  </a:lnTo>
                  <a:lnTo>
                    <a:pt x="15074" y="13779"/>
                  </a:lnTo>
                  <a:lnTo>
                    <a:pt x="15074" y="13820"/>
                  </a:lnTo>
                  <a:close/>
                  <a:moveTo>
                    <a:pt x="15330" y="13677"/>
                  </a:moveTo>
                  <a:lnTo>
                    <a:pt x="15330" y="13596"/>
                  </a:lnTo>
                  <a:lnTo>
                    <a:pt x="15325" y="13494"/>
                  </a:lnTo>
                  <a:lnTo>
                    <a:pt x="15320" y="13413"/>
                  </a:lnTo>
                  <a:lnTo>
                    <a:pt x="15314" y="13342"/>
                  </a:lnTo>
                  <a:lnTo>
                    <a:pt x="15298" y="13281"/>
                  </a:lnTo>
                  <a:lnTo>
                    <a:pt x="15281" y="13240"/>
                  </a:lnTo>
                  <a:lnTo>
                    <a:pt x="15265" y="13220"/>
                  </a:lnTo>
                  <a:lnTo>
                    <a:pt x="15248" y="13210"/>
                  </a:lnTo>
                  <a:lnTo>
                    <a:pt x="15238" y="13200"/>
                  </a:lnTo>
                  <a:lnTo>
                    <a:pt x="15210" y="13189"/>
                  </a:lnTo>
                  <a:lnTo>
                    <a:pt x="15177" y="13200"/>
                  </a:lnTo>
                  <a:lnTo>
                    <a:pt x="15167" y="13200"/>
                  </a:lnTo>
                  <a:lnTo>
                    <a:pt x="15150" y="13210"/>
                  </a:lnTo>
                  <a:lnTo>
                    <a:pt x="15139" y="13220"/>
                  </a:lnTo>
                  <a:lnTo>
                    <a:pt x="15106" y="13281"/>
                  </a:lnTo>
                  <a:lnTo>
                    <a:pt x="15095" y="13342"/>
                  </a:lnTo>
                  <a:lnTo>
                    <a:pt x="15079" y="13423"/>
                  </a:lnTo>
                  <a:lnTo>
                    <a:pt x="15074" y="13525"/>
                  </a:lnTo>
                  <a:lnTo>
                    <a:pt x="15074" y="13677"/>
                  </a:lnTo>
                  <a:lnTo>
                    <a:pt x="15330" y="13677"/>
                  </a:lnTo>
                  <a:close/>
                  <a:moveTo>
                    <a:pt x="14778" y="14399"/>
                  </a:moveTo>
                  <a:lnTo>
                    <a:pt x="14757" y="14399"/>
                  </a:lnTo>
                  <a:lnTo>
                    <a:pt x="14691" y="14369"/>
                  </a:lnTo>
                  <a:lnTo>
                    <a:pt x="14675" y="14349"/>
                  </a:lnTo>
                  <a:lnTo>
                    <a:pt x="14642" y="14288"/>
                  </a:lnTo>
                  <a:lnTo>
                    <a:pt x="14625" y="14247"/>
                  </a:lnTo>
                  <a:lnTo>
                    <a:pt x="14604" y="14166"/>
                  </a:lnTo>
                  <a:lnTo>
                    <a:pt x="14598" y="14105"/>
                  </a:lnTo>
                  <a:lnTo>
                    <a:pt x="14587" y="14044"/>
                  </a:lnTo>
                  <a:lnTo>
                    <a:pt x="14582" y="13983"/>
                  </a:lnTo>
                  <a:lnTo>
                    <a:pt x="14576" y="13911"/>
                  </a:lnTo>
                  <a:lnTo>
                    <a:pt x="14576" y="13576"/>
                  </a:lnTo>
                  <a:lnTo>
                    <a:pt x="14587" y="13433"/>
                  </a:lnTo>
                  <a:lnTo>
                    <a:pt x="14593" y="13383"/>
                  </a:lnTo>
                  <a:lnTo>
                    <a:pt x="14604" y="13322"/>
                  </a:lnTo>
                  <a:lnTo>
                    <a:pt x="14614" y="13281"/>
                  </a:lnTo>
                  <a:lnTo>
                    <a:pt x="14625" y="13230"/>
                  </a:lnTo>
                  <a:lnTo>
                    <a:pt x="14642" y="13200"/>
                  </a:lnTo>
                  <a:lnTo>
                    <a:pt x="14653" y="13169"/>
                  </a:lnTo>
                  <a:lnTo>
                    <a:pt x="14675" y="13138"/>
                  </a:lnTo>
                  <a:lnTo>
                    <a:pt x="14691" y="13118"/>
                  </a:lnTo>
                  <a:lnTo>
                    <a:pt x="14735" y="13098"/>
                  </a:lnTo>
                  <a:lnTo>
                    <a:pt x="14784" y="13088"/>
                  </a:lnTo>
                  <a:lnTo>
                    <a:pt x="14822" y="13088"/>
                  </a:lnTo>
                  <a:lnTo>
                    <a:pt x="14904" y="13138"/>
                  </a:lnTo>
                  <a:lnTo>
                    <a:pt x="14915" y="13149"/>
                  </a:lnTo>
                  <a:lnTo>
                    <a:pt x="14904" y="13250"/>
                  </a:lnTo>
                  <a:lnTo>
                    <a:pt x="14844" y="13210"/>
                  </a:lnTo>
                  <a:lnTo>
                    <a:pt x="14817" y="13200"/>
                  </a:lnTo>
                  <a:lnTo>
                    <a:pt x="14784" y="13189"/>
                  </a:lnTo>
                  <a:lnTo>
                    <a:pt x="14751" y="13200"/>
                  </a:lnTo>
                  <a:lnTo>
                    <a:pt x="14724" y="13210"/>
                  </a:lnTo>
                  <a:lnTo>
                    <a:pt x="14696" y="13240"/>
                  </a:lnTo>
                  <a:lnTo>
                    <a:pt x="14680" y="13291"/>
                  </a:lnTo>
                  <a:lnTo>
                    <a:pt x="14664" y="13352"/>
                  </a:lnTo>
                  <a:lnTo>
                    <a:pt x="14653" y="13433"/>
                  </a:lnTo>
                  <a:lnTo>
                    <a:pt x="14647" y="13525"/>
                  </a:lnTo>
                  <a:lnTo>
                    <a:pt x="14642" y="13657"/>
                  </a:lnTo>
                  <a:lnTo>
                    <a:pt x="14642" y="13810"/>
                  </a:lnTo>
                  <a:lnTo>
                    <a:pt x="14647" y="13942"/>
                  </a:lnTo>
                  <a:lnTo>
                    <a:pt x="14653" y="14044"/>
                  </a:lnTo>
                  <a:lnTo>
                    <a:pt x="14664" y="14135"/>
                  </a:lnTo>
                  <a:lnTo>
                    <a:pt x="14675" y="14166"/>
                  </a:lnTo>
                  <a:lnTo>
                    <a:pt x="14680" y="14196"/>
                  </a:lnTo>
                  <a:lnTo>
                    <a:pt x="14691" y="14227"/>
                  </a:lnTo>
                  <a:lnTo>
                    <a:pt x="14702" y="14247"/>
                  </a:lnTo>
                  <a:lnTo>
                    <a:pt x="14713" y="14257"/>
                  </a:lnTo>
                  <a:lnTo>
                    <a:pt x="14724" y="14277"/>
                  </a:lnTo>
                  <a:lnTo>
                    <a:pt x="14740" y="14288"/>
                  </a:lnTo>
                  <a:lnTo>
                    <a:pt x="14751" y="14288"/>
                  </a:lnTo>
                  <a:lnTo>
                    <a:pt x="14784" y="14298"/>
                  </a:lnTo>
                  <a:lnTo>
                    <a:pt x="14817" y="14288"/>
                  </a:lnTo>
                  <a:lnTo>
                    <a:pt x="14844" y="14277"/>
                  </a:lnTo>
                  <a:lnTo>
                    <a:pt x="14904" y="14216"/>
                  </a:lnTo>
                  <a:lnTo>
                    <a:pt x="14921" y="14318"/>
                  </a:lnTo>
                  <a:lnTo>
                    <a:pt x="14893" y="14349"/>
                  </a:lnTo>
                  <a:lnTo>
                    <a:pt x="14860" y="14379"/>
                  </a:lnTo>
                  <a:lnTo>
                    <a:pt x="14844" y="14389"/>
                  </a:lnTo>
                  <a:lnTo>
                    <a:pt x="14822" y="14399"/>
                  </a:lnTo>
                  <a:lnTo>
                    <a:pt x="14778" y="14399"/>
                  </a:lnTo>
                  <a:close/>
                  <a:moveTo>
                    <a:pt x="14188" y="13138"/>
                  </a:moveTo>
                  <a:lnTo>
                    <a:pt x="14232" y="13098"/>
                  </a:lnTo>
                  <a:lnTo>
                    <a:pt x="14259" y="13088"/>
                  </a:lnTo>
                  <a:lnTo>
                    <a:pt x="14325" y="13088"/>
                  </a:lnTo>
                  <a:lnTo>
                    <a:pt x="14352" y="13098"/>
                  </a:lnTo>
                  <a:lnTo>
                    <a:pt x="14363" y="13108"/>
                  </a:lnTo>
                  <a:lnTo>
                    <a:pt x="14374" y="13128"/>
                  </a:lnTo>
                  <a:lnTo>
                    <a:pt x="14385" y="13138"/>
                  </a:lnTo>
                  <a:lnTo>
                    <a:pt x="14407" y="13179"/>
                  </a:lnTo>
                  <a:lnTo>
                    <a:pt x="14418" y="13210"/>
                  </a:lnTo>
                  <a:lnTo>
                    <a:pt x="14434" y="13301"/>
                  </a:lnTo>
                  <a:lnTo>
                    <a:pt x="14440" y="13342"/>
                  </a:lnTo>
                  <a:lnTo>
                    <a:pt x="14440" y="14379"/>
                  </a:lnTo>
                  <a:lnTo>
                    <a:pt x="14369" y="14379"/>
                  </a:lnTo>
                  <a:lnTo>
                    <a:pt x="14369" y="13332"/>
                  </a:lnTo>
                  <a:lnTo>
                    <a:pt x="14363" y="13291"/>
                  </a:lnTo>
                  <a:lnTo>
                    <a:pt x="14358" y="13261"/>
                  </a:lnTo>
                  <a:lnTo>
                    <a:pt x="14352" y="13240"/>
                  </a:lnTo>
                  <a:lnTo>
                    <a:pt x="14347" y="13230"/>
                  </a:lnTo>
                  <a:lnTo>
                    <a:pt x="14330" y="13220"/>
                  </a:lnTo>
                  <a:lnTo>
                    <a:pt x="14319" y="13200"/>
                  </a:lnTo>
                  <a:lnTo>
                    <a:pt x="14297" y="13200"/>
                  </a:lnTo>
                  <a:lnTo>
                    <a:pt x="14281" y="13189"/>
                  </a:lnTo>
                  <a:lnTo>
                    <a:pt x="14259" y="13200"/>
                  </a:lnTo>
                  <a:lnTo>
                    <a:pt x="14237" y="13200"/>
                  </a:lnTo>
                  <a:lnTo>
                    <a:pt x="14205" y="13220"/>
                  </a:lnTo>
                  <a:lnTo>
                    <a:pt x="14177" y="13250"/>
                  </a:lnTo>
                  <a:lnTo>
                    <a:pt x="14144" y="13291"/>
                  </a:lnTo>
                  <a:lnTo>
                    <a:pt x="14144" y="14379"/>
                  </a:lnTo>
                  <a:lnTo>
                    <a:pt x="14073" y="14379"/>
                  </a:lnTo>
                  <a:lnTo>
                    <a:pt x="14073" y="13108"/>
                  </a:lnTo>
                  <a:lnTo>
                    <a:pt x="14106" y="13108"/>
                  </a:lnTo>
                  <a:lnTo>
                    <a:pt x="14139" y="13240"/>
                  </a:lnTo>
                  <a:lnTo>
                    <a:pt x="14188" y="13138"/>
                  </a:lnTo>
                  <a:close/>
                  <a:moveTo>
                    <a:pt x="13833" y="13444"/>
                  </a:moveTo>
                  <a:lnTo>
                    <a:pt x="13827" y="13393"/>
                  </a:lnTo>
                  <a:lnTo>
                    <a:pt x="13827" y="13342"/>
                  </a:lnTo>
                  <a:lnTo>
                    <a:pt x="13822" y="13301"/>
                  </a:lnTo>
                  <a:lnTo>
                    <a:pt x="13811" y="13261"/>
                  </a:lnTo>
                  <a:lnTo>
                    <a:pt x="13800" y="13240"/>
                  </a:lnTo>
                  <a:lnTo>
                    <a:pt x="13756" y="13200"/>
                  </a:lnTo>
                  <a:lnTo>
                    <a:pt x="13691" y="13200"/>
                  </a:lnTo>
                  <a:lnTo>
                    <a:pt x="13614" y="13240"/>
                  </a:lnTo>
                  <a:lnTo>
                    <a:pt x="13581" y="13261"/>
                  </a:lnTo>
                  <a:lnTo>
                    <a:pt x="13565" y="13159"/>
                  </a:lnTo>
                  <a:lnTo>
                    <a:pt x="13603" y="13128"/>
                  </a:lnTo>
                  <a:lnTo>
                    <a:pt x="13642" y="13108"/>
                  </a:lnTo>
                  <a:lnTo>
                    <a:pt x="13685" y="13088"/>
                  </a:lnTo>
                  <a:lnTo>
                    <a:pt x="13773" y="13088"/>
                  </a:lnTo>
                  <a:lnTo>
                    <a:pt x="13822" y="13118"/>
                  </a:lnTo>
                  <a:lnTo>
                    <a:pt x="13833" y="13138"/>
                  </a:lnTo>
                  <a:lnTo>
                    <a:pt x="13849" y="13159"/>
                  </a:lnTo>
                  <a:lnTo>
                    <a:pt x="13860" y="13179"/>
                  </a:lnTo>
                  <a:lnTo>
                    <a:pt x="13866" y="13210"/>
                  </a:lnTo>
                  <a:lnTo>
                    <a:pt x="13877" y="13240"/>
                  </a:lnTo>
                  <a:lnTo>
                    <a:pt x="13882" y="13271"/>
                  </a:lnTo>
                  <a:lnTo>
                    <a:pt x="13888" y="13311"/>
                  </a:lnTo>
                  <a:lnTo>
                    <a:pt x="13893" y="13403"/>
                  </a:lnTo>
                  <a:lnTo>
                    <a:pt x="13898" y="13515"/>
                  </a:lnTo>
                  <a:lnTo>
                    <a:pt x="13898" y="14257"/>
                  </a:lnTo>
                  <a:lnTo>
                    <a:pt x="13909" y="14277"/>
                  </a:lnTo>
                  <a:lnTo>
                    <a:pt x="13920" y="14288"/>
                  </a:lnTo>
                  <a:lnTo>
                    <a:pt x="13937" y="14298"/>
                  </a:lnTo>
                  <a:lnTo>
                    <a:pt x="13953" y="14298"/>
                  </a:lnTo>
                  <a:lnTo>
                    <a:pt x="13959" y="14369"/>
                  </a:lnTo>
                  <a:lnTo>
                    <a:pt x="13937" y="14389"/>
                  </a:lnTo>
                  <a:lnTo>
                    <a:pt x="13909" y="14399"/>
                  </a:lnTo>
                  <a:lnTo>
                    <a:pt x="13888" y="14399"/>
                  </a:lnTo>
                  <a:lnTo>
                    <a:pt x="13871" y="14379"/>
                  </a:lnTo>
                  <a:lnTo>
                    <a:pt x="13833" y="14267"/>
                  </a:lnTo>
                  <a:lnTo>
                    <a:pt x="13789" y="14369"/>
                  </a:lnTo>
                  <a:lnTo>
                    <a:pt x="13773" y="14389"/>
                  </a:lnTo>
                  <a:lnTo>
                    <a:pt x="13756" y="14399"/>
                  </a:lnTo>
                  <a:lnTo>
                    <a:pt x="13674" y="14399"/>
                  </a:lnTo>
                  <a:lnTo>
                    <a:pt x="13642" y="14389"/>
                  </a:lnTo>
                  <a:lnTo>
                    <a:pt x="13631" y="14369"/>
                  </a:lnTo>
                  <a:lnTo>
                    <a:pt x="13614" y="14359"/>
                  </a:lnTo>
                  <a:lnTo>
                    <a:pt x="13587" y="14328"/>
                  </a:lnTo>
                  <a:lnTo>
                    <a:pt x="13576" y="14298"/>
                  </a:lnTo>
                  <a:lnTo>
                    <a:pt x="13571" y="14277"/>
                  </a:lnTo>
                  <a:lnTo>
                    <a:pt x="13554" y="14206"/>
                  </a:lnTo>
                  <a:lnTo>
                    <a:pt x="13549" y="14176"/>
                  </a:lnTo>
                  <a:lnTo>
                    <a:pt x="13543" y="14135"/>
                  </a:lnTo>
                  <a:lnTo>
                    <a:pt x="13538" y="14084"/>
                  </a:lnTo>
                  <a:lnTo>
                    <a:pt x="13538" y="14033"/>
                  </a:lnTo>
                  <a:lnTo>
                    <a:pt x="13543" y="13942"/>
                  </a:lnTo>
                  <a:lnTo>
                    <a:pt x="13543" y="13901"/>
                  </a:lnTo>
                  <a:lnTo>
                    <a:pt x="13549" y="13871"/>
                  </a:lnTo>
                  <a:lnTo>
                    <a:pt x="13565" y="13800"/>
                  </a:lnTo>
                  <a:lnTo>
                    <a:pt x="13576" y="13779"/>
                  </a:lnTo>
                  <a:lnTo>
                    <a:pt x="13587" y="13749"/>
                  </a:lnTo>
                  <a:lnTo>
                    <a:pt x="13603" y="13728"/>
                  </a:lnTo>
                  <a:lnTo>
                    <a:pt x="13614" y="13708"/>
                  </a:lnTo>
                  <a:lnTo>
                    <a:pt x="13647" y="13688"/>
                  </a:lnTo>
                  <a:lnTo>
                    <a:pt x="13685" y="13657"/>
                  </a:lnTo>
                  <a:lnTo>
                    <a:pt x="13735" y="13647"/>
                  </a:lnTo>
                  <a:lnTo>
                    <a:pt x="13833" y="13637"/>
                  </a:lnTo>
                  <a:lnTo>
                    <a:pt x="13833" y="13444"/>
                  </a:lnTo>
                  <a:close/>
                  <a:moveTo>
                    <a:pt x="13833" y="13728"/>
                  </a:moveTo>
                  <a:lnTo>
                    <a:pt x="13740" y="13738"/>
                  </a:lnTo>
                  <a:lnTo>
                    <a:pt x="13707" y="13749"/>
                  </a:lnTo>
                  <a:lnTo>
                    <a:pt x="13691" y="13759"/>
                  </a:lnTo>
                  <a:lnTo>
                    <a:pt x="13680" y="13759"/>
                  </a:lnTo>
                  <a:lnTo>
                    <a:pt x="13658" y="13779"/>
                  </a:lnTo>
                  <a:lnTo>
                    <a:pt x="13625" y="13840"/>
                  </a:lnTo>
                  <a:lnTo>
                    <a:pt x="13614" y="13891"/>
                  </a:lnTo>
                  <a:lnTo>
                    <a:pt x="13609" y="13942"/>
                  </a:lnTo>
                  <a:lnTo>
                    <a:pt x="13609" y="14145"/>
                  </a:lnTo>
                  <a:lnTo>
                    <a:pt x="13614" y="14186"/>
                  </a:lnTo>
                  <a:lnTo>
                    <a:pt x="13625" y="14227"/>
                  </a:lnTo>
                  <a:lnTo>
                    <a:pt x="13647" y="14267"/>
                  </a:lnTo>
                  <a:lnTo>
                    <a:pt x="13669" y="14288"/>
                  </a:lnTo>
                  <a:lnTo>
                    <a:pt x="13691" y="14298"/>
                  </a:lnTo>
                  <a:lnTo>
                    <a:pt x="13735" y="14298"/>
                  </a:lnTo>
                  <a:lnTo>
                    <a:pt x="13756" y="14288"/>
                  </a:lnTo>
                  <a:lnTo>
                    <a:pt x="13773" y="14277"/>
                  </a:lnTo>
                  <a:lnTo>
                    <a:pt x="13784" y="14267"/>
                  </a:lnTo>
                  <a:lnTo>
                    <a:pt x="13811" y="14227"/>
                  </a:lnTo>
                  <a:lnTo>
                    <a:pt x="13833" y="14186"/>
                  </a:lnTo>
                  <a:lnTo>
                    <a:pt x="13833" y="13728"/>
                  </a:lnTo>
                  <a:close/>
                  <a:moveTo>
                    <a:pt x="13057" y="13108"/>
                  </a:moveTo>
                  <a:lnTo>
                    <a:pt x="13122" y="13108"/>
                  </a:lnTo>
                  <a:lnTo>
                    <a:pt x="13237" y="14013"/>
                  </a:lnTo>
                  <a:lnTo>
                    <a:pt x="13264" y="14338"/>
                  </a:lnTo>
                  <a:lnTo>
                    <a:pt x="13286" y="14013"/>
                  </a:lnTo>
                  <a:lnTo>
                    <a:pt x="13401" y="13108"/>
                  </a:lnTo>
                  <a:lnTo>
                    <a:pt x="13472" y="13108"/>
                  </a:lnTo>
                  <a:lnTo>
                    <a:pt x="13297" y="14379"/>
                  </a:lnTo>
                  <a:lnTo>
                    <a:pt x="13226" y="14379"/>
                  </a:lnTo>
                  <a:lnTo>
                    <a:pt x="13057" y="13108"/>
                  </a:lnTo>
                  <a:close/>
                  <a:moveTo>
                    <a:pt x="12876" y="12650"/>
                  </a:moveTo>
                  <a:lnTo>
                    <a:pt x="12942" y="12650"/>
                  </a:lnTo>
                  <a:lnTo>
                    <a:pt x="12942" y="14379"/>
                  </a:lnTo>
                  <a:lnTo>
                    <a:pt x="12909" y="14379"/>
                  </a:lnTo>
                  <a:lnTo>
                    <a:pt x="12882" y="14247"/>
                  </a:lnTo>
                  <a:lnTo>
                    <a:pt x="12822" y="14369"/>
                  </a:lnTo>
                  <a:lnTo>
                    <a:pt x="12789" y="14389"/>
                  </a:lnTo>
                  <a:lnTo>
                    <a:pt x="12767" y="14399"/>
                  </a:lnTo>
                  <a:lnTo>
                    <a:pt x="12718" y="14399"/>
                  </a:lnTo>
                  <a:lnTo>
                    <a:pt x="12696" y="14389"/>
                  </a:lnTo>
                  <a:lnTo>
                    <a:pt x="12680" y="14379"/>
                  </a:lnTo>
                  <a:lnTo>
                    <a:pt x="12658" y="14369"/>
                  </a:lnTo>
                  <a:lnTo>
                    <a:pt x="12614" y="14288"/>
                  </a:lnTo>
                  <a:lnTo>
                    <a:pt x="12592" y="14206"/>
                  </a:lnTo>
                  <a:lnTo>
                    <a:pt x="12581" y="14155"/>
                  </a:lnTo>
                  <a:lnTo>
                    <a:pt x="12565" y="14044"/>
                  </a:lnTo>
                  <a:lnTo>
                    <a:pt x="12554" y="13901"/>
                  </a:lnTo>
                  <a:lnTo>
                    <a:pt x="12554" y="13647"/>
                  </a:lnTo>
                  <a:lnTo>
                    <a:pt x="12559" y="13566"/>
                  </a:lnTo>
                  <a:lnTo>
                    <a:pt x="12559" y="13494"/>
                  </a:lnTo>
                  <a:lnTo>
                    <a:pt x="12565" y="13433"/>
                  </a:lnTo>
                  <a:lnTo>
                    <a:pt x="12576" y="13372"/>
                  </a:lnTo>
                  <a:lnTo>
                    <a:pt x="12581" y="13322"/>
                  </a:lnTo>
                  <a:lnTo>
                    <a:pt x="12592" y="13271"/>
                  </a:lnTo>
                  <a:lnTo>
                    <a:pt x="12603" y="13230"/>
                  </a:lnTo>
                  <a:lnTo>
                    <a:pt x="12620" y="13189"/>
                  </a:lnTo>
                  <a:lnTo>
                    <a:pt x="12647" y="13138"/>
                  </a:lnTo>
                  <a:lnTo>
                    <a:pt x="12663" y="13118"/>
                  </a:lnTo>
                  <a:lnTo>
                    <a:pt x="12685" y="13108"/>
                  </a:lnTo>
                  <a:lnTo>
                    <a:pt x="12702" y="13098"/>
                  </a:lnTo>
                  <a:lnTo>
                    <a:pt x="12740" y="13088"/>
                  </a:lnTo>
                  <a:lnTo>
                    <a:pt x="12762" y="13088"/>
                  </a:lnTo>
                  <a:lnTo>
                    <a:pt x="12805" y="13108"/>
                  </a:lnTo>
                  <a:lnTo>
                    <a:pt x="12822" y="13118"/>
                  </a:lnTo>
                  <a:lnTo>
                    <a:pt x="12849" y="13159"/>
                  </a:lnTo>
                  <a:lnTo>
                    <a:pt x="12865" y="13179"/>
                  </a:lnTo>
                  <a:lnTo>
                    <a:pt x="12876" y="13200"/>
                  </a:lnTo>
                  <a:lnTo>
                    <a:pt x="12876" y="12650"/>
                  </a:lnTo>
                  <a:close/>
                  <a:moveTo>
                    <a:pt x="12876" y="13291"/>
                  </a:moveTo>
                  <a:lnTo>
                    <a:pt x="12855" y="13261"/>
                  </a:lnTo>
                  <a:lnTo>
                    <a:pt x="12827" y="13230"/>
                  </a:lnTo>
                  <a:lnTo>
                    <a:pt x="12811" y="13210"/>
                  </a:lnTo>
                  <a:lnTo>
                    <a:pt x="12789" y="13200"/>
                  </a:lnTo>
                  <a:lnTo>
                    <a:pt x="12773" y="13200"/>
                  </a:lnTo>
                  <a:lnTo>
                    <a:pt x="12751" y="13189"/>
                  </a:lnTo>
                  <a:lnTo>
                    <a:pt x="12723" y="13200"/>
                  </a:lnTo>
                  <a:lnTo>
                    <a:pt x="12707" y="13200"/>
                  </a:lnTo>
                  <a:lnTo>
                    <a:pt x="12685" y="13220"/>
                  </a:lnTo>
                  <a:lnTo>
                    <a:pt x="12674" y="13240"/>
                  </a:lnTo>
                  <a:lnTo>
                    <a:pt x="12658" y="13281"/>
                  </a:lnTo>
                  <a:lnTo>
                    <a:pt x="12641" y="13342"/>
                  </a:lnTo>
                  <a:lnTo>
                    <a:pt x="12630" y="13423"/>
                  </a:lnTo>
                  <a:lnTo>
                    <a:pt x="12625" y="13525"/>
                  </a:lnTo>
                  <a:lnTo>
                    <a:pt x="12625" y="13942"/>
                  </a:lnTo>
                  <a:lnTo>
                    <a:pt x="12630" y="14044"/>
                  </a:lnTo>
                  <a:lnTo>
                    <a:pt x="12641" y="14135"/>
                  </a:lnTo>
                  <a:lnTo>
                    <a:pt x="12658" y="14196"/>
                  </a:lnTo>
                  <a:lnTo>
                    <a:pt x="12674" y="14247"/>
                  </a:lnTo>
                  <a:lnTo>
                    <a:pt x="12696" y="14288"/>
                  </a:lnTo>
                  <a:lnTo>
                    <a:pt x="12712" y="14298"/>
                  </a:lnTo>
                  <a:lnTo>
                    <a:pt x="12723" y="14298"/>
                  </a:lnTo>
                  <a:lnTo>
                    <a:pt x="12740" y="14308"/>
                  </a:lnTo>
                  <a:lnTo>
                    <a:pt x="12773" y="14308"/>
                  </a:lnTo>
                  <a:lnTo>
                    <a:pt x="12789" y="14298"/>
                  </a:lnTo>
                  <a:lnTo>
                    <a:pt x="12800" y="14288"/>
                  </a:lnTo>
                  <a:lnTo>
                    <a:pt x="12816" y="14277"/>
                  </a:lnTo>
                  <a:lnTo>
                    <a:pt x="12844" y="14237"/>
                  </a:lnTo>
                  <a:lnTo>
                    <a:pt x="12876" y="14196"/>
                  </a:lnTo>
                  <a:lnTo>
                    <a:pt x="12876" y="13291"/>
                  </a:lnTo>
                  <a:close/>
                  <a:moveTo>
                    <a:pt x="12029" y="14379"/>
                  </a:moveTo>
                  <a:lnTo>
                    <a:pt x="11958" y="14379"/>
                  </a:lnTo>
                  <a:lnTo>
                    <a:pt x="12177" y="12783"/>
                  </a:lnTo>
                  <a:lnTo>
                    <a:pt x="12259" y="12783"/>
                  </a:lnTo>
                  <a:lnTo>
                    <a:pt x="12467" y="14379"/>
                  </a:lnTo>
                  <a:lnTo>
                    <a:pt x="12395" y="14379"/>
                  </a:lnTo>
                  <a:lnTo>
                    <a:pt x="12346" y="14013"/>
                  </a:lnTo>
                  <a:lnTo>
                    <a:pt x="12078" y="14013"/>
                  </a:lnTo>
                  <a:lnTo>
                    <a:pt x="12029" y="14379"/>
                  </a:lnTo>
                  <a:close/>
                  <a:moveTo>
                    <a:pt x="12242" y="13220"/>
                  </a:moveTo>
                  <a:lnTo>
                    <a:pt x="12215" y="12833"/>
                  </a:lnTo>
                  <a:lnTo>
                    <a:pt x="12182" y="13220"/>
                  </a:lnTo>
                  <a:lnTo>
                    <a:pt x="12089" y="13911"/>
                  </a:lnTo>
                  <a:lnTo>
                    <a:pt x="12335" y="13911"/>
                  </a:lnTo>
                  <a:lnTo>
                    <a:pt x="12242" y="13220"/>
                  </a:lnTo>
                  <a:close/>
                  <a:moveTo>
                    <a:pt x="19457" y="6122"/>
                  </a:moveTo>
                  <a:lnTo>
                    <a:pt x="18763" y="6122"/>
                  </a:lnTo>
                  <a:lnTo>
                    <a:pt x="18763" y="11389"/>
                  </a:lnTo>
                  <a:lnTo>
                    <a:pt x="18757" y="11420"/>
                  </a:lnTo>
                  <a:lnTo>
                    <a:pt x="18752" y="11440"/>
                  </a:lnTo>
                  <a:lnTo>
                    <a:pt x="18741" y="11491"/>
                  </a:lnTo>
                  <a:lnTo>
                    <a:pt x="18697" y="11572"/>
                  </a:lnTo>
                  <a:lnTo>
                    <a:pt x="18675" y="11593"/>
                  </a:lnTo>
                  <a:lnTo>
                    <a:pt x="18648" y="11613"/>
                  </a:lnTo>
                  <a:lnTo>
                    <a:pt x="18167" y="11613"/>
                  </a:lnTo>
                  <a:lnTo>
                    <a:pt x="18156" y="11603"/>
                  </a:lnTo>
                  <a:lnTo>
                    <a:pt x="18140" y="11593"/>
                  </a:lnTo>
                  <a:lnTo>
                    <a:pt x="18118" y="11572"/>
                  </a:lnTo>
                  <a:lnTo>
                    <a:pt x="18074" y="11491"/>
                  </a:lnTo>
                  <a:lnTo>
                    <a:pt x="18052" y="11389"/>
                  </a:lnTo>
                  <a:lnTo>
                    <a:pt x="18047" y="11338"/>
                  </a:lnTo>
                  <a:lnTo>
                    <a:pt x="18047" y="6122"/>
                  </a:lnTo>
                  <a:lnTo>
                    <a:pt x="17353" y="6122"/>
                  </a:lnTo>
                  <a:lnTo>
                    <a:pt x="17325" y="6111"/>
                  </a:lnTo>
                  <a:lnTo>
                    <a:pt x="17309" y="6101"/>
                  </a:lnTo>
                  <a:lnTo>
                    <a:pt x="17298" y="6091"/>
                  </a:lnTo>
                  <a:lnTo>
                    <a:pt x="17271" y="6071"/>
                  </a:lnTo>
                  <a:lnTo>
                    <a:pt x="17249" y="6040"/>
                  </a:lnTo>
                  <a:lnTo>
                    <a:pt x="17232" y="5989"/>
                  </a:lnTo>
                  <a:lnTo>
                    <a:pt x="17216" y="5949"/>
                  </a:lnTo>
                  <a:lnTo>
                    <a:pt x="17211" y="5898"/>
                  </a:lnTo>
                  <a:lnTo>
                    <a:pt x="17205" y="5837"/>
                  </a:lnTo>
                  <a:lnTo>
                    <a:pt x="17205" y="5186"/>
                  </a:lnTo>
                  <a:lnTo>
                    <a:pt x="17211" y="5135"/>
                  </a:lnTo>
                  <a:lnTo>
                    <a:pt x="17211" y="5105"/>
                  </a:lnTo>
                  <a:lnTo>
                    <a:pt x="17216" y="5084"/>
                  </a:lnTo>
                  <a:lnTo>
                    <a:pt x="17232" y="5033"/>
                  </a:lnTo>
                  <a:lnTo>
                    <a:pt x="17249" y="4993"/>
                  </a:lnTo>
                  <a:lnTo>
                    <a:pt x="17271" y="4962"/>
                  </a:lnTo>
                  <a:lnTo>
                    <a:pt x="17298" y="4932"/>
                  </a:lnTo>
                  <a:lnTo>
                    <a:pt x="17353" y="4911"/>
                  </a:lnTo>
                  <a:lnTo>
                    <a:pt x="19457" y="4911"/>
                  </a:lnTo>
                  <a:lnTo>
                    <a:pt x="19484" y="4922"/>
                  </a:lnTo>
                  <a:lnTo>
                    <a:pt x="19501" y="4922"/>
                  </a:lnTo>
                  <a:lnTo>
                    <a:pt x="19512" y="4932"/>
                  </a:lnTo>
                  <a:lnTo>
                    <a:pt x="19539" y="4962"/>
                  </a:lnTo>
                  <a:lnTo>
                    <a:pt x="19561" y="4993"/>
                  </a:lnTo>
                  <a:lnTo>
                    <a:pt x="19577" y="5033"/>
                  </a:lnTo>
                  <a:lnTo>
                    <a:pt x="19594" y="5084"/>
                  </a:lnTo>
                  <a:lnTo>
                    <a:pt x="19605" y="5186"/>
                  </a:lnTo>
                  <a:lnTo>
                    <a:pt x="19605" y="5837"/>
                  </a:lnTo>
                  <a:lnTo>
                    <a:pt x="19599" y="5898"/>
                  </a:lnTo>
                  <a:lnTo>
                    <a:pt x="19599" y="5918"/>
                  </a:lnTo>
                  <a:lnTo>
                    <a:pt x="19594" y="5949"/>
                  </a:lnTo>
                  <a:lnTo>
                    <a:pt x="19577" y="5989"/>
                  </a:lnTo>
                  <a:lnTo>
                    <a:pt x="19561" y="6040"/>
                  </a:lnTo>
                  <a:lnTo>
                    <a:pt x="19539" y="6071"/>
                  </a:lnTo>
                  <a:lnTo>
                    <a:pt x="19484" y="6111"/>
                  </a:lnTo>
                  <a:lnTo>
                    <a:pt x="19457" y="6122"/>
                  </a:lnTo>
                  <a:close/>
                  <a:moveTo>
                    <a:pt x="17063" y="11379"/>
                  </a:moveTo>
                  <a:lnTo>
                    <a:pt x="16970" y="11461"/>
                  </a:lnTo>
                  <a:lnTo>
                    <a:pt x="16883" y="11522"/>
                  </a:lnTo>
                  <a:lnTo>
                    <a:pt x="16790" y="11572"/>
                  </a:lnTo>
                  <a:lnTo>
                    <a:pt x="16741" y="11593"/>
                  </a:lnTo>
                  <a:lnTo>
                    <a:pt x="16697" y="11613"/>
                  </a:lnTo>
                  <a:lnTo>
                    <a:pt x="16511" y="11674"/>
                  </a:lnTo>
                  <a:lnTo>
                    <a:pt x="16413" y="11684"/>
                  </a:lnTo>
                  <a:lnTo>
                    <a:pt x="16238" y="11684"/>
                  </a:lnTo>
                  <a:lnTo>
                    <a:pt x="16156" y="11674"/>
                  </a:lnTo>
                  <a:lnTo>
                    <a:pt x="16003" y="11633"/>
                  </a:lnTo>
                  <a:lnTo>
                    <a:pt x="15926" y="11603"/>
                  </a:lnTo>
                  <a:lnTo>
                    <a:pt x="15855" y="11562"/>
                  </a:lnTo>
                  <a:lnTo>
                    <a:pt x="15784" y="11511"/>
                  </a:lnTo>
                  <a:lnTo>
                    <a:pt x="15653" y="11410"/>
                  </a:lnTo>
                  <a:lnTo>
                    <a:pt x="15587" y="11338"/>
                  </a:lnTo>
                  <a:lnTo>
                    <a:pt x="15467" y="11196"/>
                  </a:lnTo>
                  <a:lnTo>
                    <a:pt x="15358" y="11013"/>
                  </a:lnTo>
                  <a:lnTo>
                    <a:pt x="15309" y="10922"/>
                  </a:lnTo>
                  <a:lnTo>
                    <a:pt x="15259" y="10800"/>
                  </a:lnTo>
                  <a:lnTo>
                    <a:pt x="15172" y="10576"/>
                  </a:lnTo>
                  <a:lnTo>
                    <a:pt x="15134" y="10454"/>
                  </a:lnTo>
                  <a:lnTo>
                    <a:pt x="15095" y="10322"/>
                  </a:lnTo>
                  <a:lnTo>
                    <a:pt x="15057" y="10179"/>
                  </a:lnTo>
                  <a:lnTo>
                    <a:pt x="15030" y="10037"/>
                  </a:lnTo>
                  <a:lnTo>
                    <a:pt x="14997" y="9884"/>
                  </a:lnTo>
                  <a:lnTo>
                    <a:pt x="14970" y="9732"/>
                  </a:lnTo>
                  <a:lnTo>
                    <a:pt x="14948" y="9569"/>
                  </a:lnTo>
                  <a:lnTo>
                    <a:pt x="14926" y="9396"/>
                  </a:lnTo>
                  <a:lnTo>
                    <a:pt x="14910" y="9223"/>
                  </a:lnTo>
                  <a:lnTo>
                    <a:pt x="14899" y="9040"/>
                  </a:lnTo>
                  <a:lnTo>
                    <a:pt x="14877" y="8654"/>
                  </a:lnTo>
                  <a:lnTo>
                    <a:pt x="14871" y="8461"/>
                  </a:lnTo>
                  <a:lnTo>
                    <a:pt x="14871" y="8064"/>
                  </a:lnTo>
                  <a:lnTo>
                    <a:pt x="14877" y="7881"/>
                  </a:lnTo>
                  <a:lnTo>
                    <a:pt x="14888" y="7698"/>
                  </a:lnTo>
                  <a:lnTo>
                    <a:pt x="14899" y="7525"/>
                  </a:lnTo>
                  <a:lnTo>
                    <a:pt x="14910" y="7362"/>
                  </a:lnTo>
                  <a:lnTo>
                    <a:pt x="14926" y="7189"/>
                  </a:lnTo>
                  <a:lnTo>
                    <a:pt x="14948" y="7027"/>
                  </a:lnTo>
                  <a:lnTo>
                    <a:pt x="14970" y="6874"/>
                  </a:lnTo>
                  <a:lnTo>
                    <a:pt x="15024" y="6569"/>
                  </a:lnTo>
                  <a:lnTo>
                    <a:pt x="15057" y="6427"/>
                  </a:lnTo>
                  <a:lnTo>
                    <a:pt x="15090" y="6294"/>
                  </a:lnTo>
                  <a:lnTo>
                    <a:pt x="15128" y="6162"/>
                  </a:lnTo>
                  <a:lnTo>
                    <a:pt x="15172" y="6030"/>
                  </a:lnTo>
                  <a:lnTo>
                    <a:pt x="15210" y="5908"/>
                  </a:lnTo>
                  <a:lnTo>
                    <a:pt x="15309" y="5684"/>
                  </a:lnTo>
                  <a:lnTo>
                    <a:pt x="15358" y="5583"/>
                  </a:lnTo>
                  <a:lnTo>
                    <a:pt x="15412" y="5481"/>
                  </a:lnTo>
                  <a:lnTo>
                    <a:pt x="15467" y="5389"/>
                  </a:lnTo>
                  <a:lnTo>
                    <a:pt x="15494" y="5349"/>
                  </a:lnTo>
                  <a:lnTo>
                    <a:pt x="15527" y="5308"/>
                  </a:lnTo>
                  <a:lnTo>
                    <a:pt x="15587" y="5227"/>
                  </a:lnTo>
                  <a:lnTo>
                    <a:pt x="15653" y="5155"/>
                  </a:lnTo>
                  <a:lnTo>
                    <a:pt x="15784" y="5033"/>
                  </a:lnTo>
                  <a:lnTo>
                    <a:pt x="15855" y="4983"/>
                  </a:lnTo>
                  <a:lnTo>
                    <a:pt x="15932" y="4942"/>
                  </a:lnTo>
                  <a:lnTo>
                    <a:pt x="16003" y="4911"/>
                  </a:lnTo>
                  <a:lnTo>
                    <a:pt x="16085" y="4881"/>
                  </a:lnTo>
                  <a:lnTo>
                    <a:pt x="16161" y="4861"/>
                  </a:lnTo>
                  <a:lnTo>
                    <a:pt x="16243" y="4850"/>
                  </a:lnTo>
                  <a:lnTo>
                    <a:pt x="16331" y="4840"/>
                  </a:lnTo>
                  <a:lnTo>
                    <a:pt x="16495" y="4861"/>
                  </a:lnTo>
                  <a:lnTo>
                    <a:pt x="16582" y="4871"/>
                  </a:lnTo>
                  <a:lnTo>
                    <a:pt x="16757" y="4932"/>
                  </a:lnTo>
                  <a:lnTo>
                    <a:pt x="16801" y="4952"/>
                  </a:lnTo>
                  <a:lnTo>
                    <a:pt x="16932" y="5044"/>
                  </a:lnTo>
                  <a:lnTo>
                    <a:pt x="17014" y="5125"/>
                  </a:lnTo>
                  <a:lnTo>
                    <a:pt x="17041" y="5155"/>
                  </a:lnTo>
                  <a:lnTo>
                    <a:pt x="17063" y="5186"/>
                  </a:lnTo>
                  <a:lnTo>
                    <a:pt x="17079" y="5227"/>
                  </a:lnTo>
                  <a:lnTo>
                    <a:pt x="17090" y="5277"/>
                  </a:lnTo>
                  <a:lnTo>
                    <a:pt x="17096" y="5328"/>
                  </a:lnTo>
                  <a:lnTo>
                    <a:pt x="17101" y="5369"/>
                  </a:lnTo>
                  <a:lnTo>
                    <a:pt x="17096" y="5420"/>
                  </a:lnTo>
                  <a:lnTo>
                    <a:pt x="17085" y="5481"/>
                  </a:lnTo>
                  <a:lnTo>
                    <a:pt x="16943" y="5999"/>
                  </a:lnTo>
                  <a:lnTo>
                    <a:pt x="16932" y="6040"/>
                  </a:lnTo>
                  <a:lnTo>
                    <a:pt x="16899" y="6101"/>
                  </a:lnTo>
                  <a:lnTo>
                    <a:pt x="16877" y="6122"/>
                  </a:lnTo>
                  <a:lnTo>
                    <a:pt x="16855" y="6132"/>
                  </a:lnTo>
                  <a:lnTo>
                    <a:pt x="16828" y="6132"/>
                  </a:lnTo>
                  <a:lnTo>
                    <a:pt x="16773" y="6111"/>
                  </a:lnTo>
                  <a:lnTo>
                    <a:pt x="16735" y="6081"/>
                  </a:lnTo>
                  <a:lnTo>
                    <a:pt x="16691" y="6050"/>
                  </a:lnTo>
                  <a:lnTo>
                    <a:pt x="16642" y="6020"/>
                  </a:lnTo>
                  <a:lnTo>
                    <a:pt x="16598" y="5999"/>
                  </a:lnTo>
                  <a:lnTo>
                    <a:pt x="16500" y="5969"/>
                  </a:lnTo>
                  <a:lnTo>
                    <a:pt x="16451" y="5959"/>
                  </a:lnTo>
                  <a:lnTo>
                    <a:pt x="16353" y="5959"/>
                  </a:lnTo>
                  <a:lnTo>
                    <a:pt x="16314" y="5969"/>
                  </a:lnTo>
                  <a:lnTo>
                    <a:pt x="16227" y="5989"/>
                  </a:lnTo>
                  <a:lnTo>
                    <a:pt x="16112" y="6050"/>
                  </a:lnTo>
                  <a:lnTo>
                    <a:pt x="16074" y="6081"/>
                  </a:lnTo>
                  <a:lnTo>
                    <a:pt x="16041" y="6111"/>
                  </a:lnTo>
                  <a:lnTo>
                    <a:pt x="16008" y="6152"/>
                  </a:lnTo>
                  <a:lnTo>
                    <a:pt x="15943" y="6244"/>
                  </a:lnTo>
                  <a:lnTo>
                    <a:pt x="15910" y="6294"/>
                  </a:lnTo>
                  <a:lnTo>
                    <a:pt x="15882" y="6345"/>
                  </a:lnTo>
                  <a:lnTo>
                    <a:pt x="15855" y="6406"/>
                  </a:lnTo>
                  <a:lnTo>
                    <a:pt x="15801" y="6549"/>
                  </a:lnTo>
                  <a:lnTo>
                    <a:pt x="15779" y="6620"/>
                  </a:lnTo>
                  <a:lnTo>
                    <a:pt x="15757" y="6701"/>
                  </a:lnTo>
                  <a:lnTo>
                    <a:pt x="15713" y="6884"/>
                  </a:lnTo>
                  <a:lnTo>
                    <a:pt x="15697" y="6976"/>
                  </a:lnTo>
                  <a:lnTo>
                    <a:pt x="15664" y="7189"/>
                  </a:lnTo>
                  <a:lnTo>
                    <a:pt x="15653" y="7301"/>
                  </a:lnTo>
                  <a:lnTo>
                    <a:pt x="15631" y="7545"/>
                  </a:lnTo>
                  <a:lnTo>
                    <a:pt x="15626" y="7677"/>
                  </a:lnTo>
                  <a:lnTo>
                    <a:pt x="15615" y="7810"/>
                  </a:lnTo>
                  <a:lnTo>
                    <a:pt x="15615" y="7952"/>
                  </a:lnTo>
                  <a:lnTo>
                    <a:pt x="15609" y="8105"/>
                  </a:lnTo>
                  <a:lnTo>
                    <a:pt x="15609" y="8410"/>
                  </a:lnTo>
                  <a:lnTo>
                    <a:pt x="15615" y="8552"/>
                  </a:lnTo>
                  <a:lnTo>
                    <a:pt x="15615" y="8694"/>
                  </a:lnTo>
                  <a:lnTo>
                    <a:pt x="15620" y="8827"/>
                  </a:lnTo>
                  <a:lnTo>
                    <a:pt x="15631" y="8959"/>
                  </a:lnTo>
                  <a:lnTo>
                    <a:pt x="15642" y="9081"/>
                  </a:lnTo>
                  <a:lnTo>
                    <a:pt x="15664" y="9305"/>
                  </a:lnTo>
                  <a:lnTo>
                    <a:pt x="15691" y="9508"/>
                  </a:lnTo>
                  <a:lnTo>
                    <a:pt x="15708" y="9599"/>
                  </a:lnTo>
                  <a:lnTo>
                    <a:pt x="15729" y="9691"/>
                  </a:lnTo>
                  <a:lnTo>
                    <a:pt x="15773" y="9854"/>
                  </a:lnTo>
                  <a:lnTo>
                    <a:pt x="15822" y="9996"/>
                  </a:lnTo>
                  <a:lnTo>
                    <a:pt x="15844" y="10067"/>
                  </a:lnTo>
                  <a:lnTo>
                    <a:pt x="15904" y="10179"/>
                  </a:lnTo>
                  <a:lnTo>
                    <a:pt x="15937" y="10230"/>
                  </a:lnTo>
                  <a:lnTo>
                    <a:pt x="15964" y="10281"/>
                  </a:lnTo>
                  <a:lnTo>
                    <a:pt x="16003" y="10322"/>
                  </a:lnTo>
                  <a:lnTo>
                    <a:pt x="16036" y="10352"/>
                  </a:lnTo>
                  <a:lnTo>
                    <a:pt x="16074" y="10393"/>
                  </a:lnTo>
                  <a:lnTo>
                    <a:pt x="16112" y="10413"/>
                  </a:lnTo>
                  <a:lnTo>
                    <a:pt x="16150" y="10444"/>
                  </a:lnTo>
                  <a:lnTo>
                    <a:pt x="16189" y="10464"/>
                  </a:lnTo>
                  <a:lnTo>
                    <a:pt x="16232" y="10484"/>
                  </a:lnTo>
                  <a:lnTo>
                    <a:pt x="16320" y="10505"/>
                  </a:lnTo>
                  <a:lnTo>
                    <a:pt x="16407" y="10515"/>
                  </a:lnTo>
                  <a:lnTo>
                    <a:pt x="16451" y="10505"/>
                  </a:lnTo>
                  <a:lnTo>
                    <a:pt x="16500" y="10494"/>
                  </a:lnTo>
                  <a:lnTo>
                    <a:pt x="16604" y="10454"/>
                  </a:lnTo>
                  <a:lnTo>
                    <a:pt x="16653" y="10433"/>
                  </a:lnTo>
                  <a:lnTo>
                    <a:pt x="16702" y="10403"/>
                  </a:lnTo>
                  <a:lnTo>
                    <a:pt x="16757" y="10372"/>
                  </a:lnTo>
                  <a:lnTo>
                    <a:pt x="16801" y="10332"/>
                  </a:lnTo>
                  <a:lnTo>
                    <a:pt x="16828" y="10322"/>
                  </a:lnTo>
                  <a:lnTo>
                    <a:pt x="16850" y="10311"/>
                  </a:lnTo>
                  <a:lnTo>
                    <a:pt x="16877" y="10311"/>
                  </a:lnTo>
                  <a:lnTo>
                    <a:pt x="16921" y="10332"/>
                  </a:lnTo>
                  <a:lnTo>
                    <a:pt x="16943" y="10362"/>
                  </a:lnTo>
                  <a:lnTo>
                    <a:pt x="16954" y="10372"/>
                  </a:lnTo>
                  <a:lnTo>
                    <a:pt x="16970" y="10433"/>
                  </a:lnTo>
                  <a:lnTo>
                    <a:pt x="17112" y="11044"/>
                  </a:lnTo>
                  <a:lnTo>
                    <a:pt x="17118" y="11105"/>
                  </a:lnTo>
                  <a:lnTo>
                    <a:pt x="17123" y="11155"/>
                  </a:lnTo>
                  <a:lnTo>
                    <a:pt x="17123" y="11206"/>
                  </a:lnTo>
                  <a:lnTo>
                    <a:pt x="17118" y="11247"/>
                  </a:lnTo>
                  <a:lnTo>
                    <a:pt x="17107" y="11298"/>
                  </a:lnTo>
                  <a:lnTo>
                    <a:pt x="17096" y="11328"/>
                  </a:lnTo>
                  <a:lnTo>
                    <a:pt x="17079" y="11359"/>
                  </a:lnTo>
                  <a:lnTo>
                    <a:pt x="17063" y="11379"/>
                  </a:lnTo>
                  <a:close/>
                  <a:moveTo>
                    <a:pt x="14713" y="11613"/>
                  </a:moveTo>
                  <a:lnTo>
                    <a:pt x="14199" y="11613"/>
                  </a:lnTo>
                  <a:lnTo>
                    <a:pt x="14172" y="11603"/>
                  </a:lnTo>
                  <a:lnTo>
                    <a:pt x="14139" y="11583"/>
                  </a:lnTo>
                  <a:lnTo>
                    <a:pt x="14095" y="11522"/>
                  </a:lnTo>
                  <a:lnTo>
                    <a:pt x="14073" y="11471"/>
                  </a:lnTo>
                  <a:lnTo>
                    <a:pt x="14057" y="11430"/>
                  </a:lnTo>
                  <a:lnTo>
                    <a:pt x="14046" y="11369"/>
                  </a:lnTo>
                  <a:lnTo>
                    <a:pt x="13877" y="10128"/>
                  </a:lnTo>
                  <a:lnTo>
                    <a:pt x="12844" y="10128"/>
                  </a:lnTo>
                  <a:lnTo>
                    <a:pt x="12685" y="11369"/>
                  </a:lnTo>
                  <a:lnTo>
                    <a:pt x="12680" y="11400"/>
                  </a:lnTo>
                  <a:lnTo>
                    <a:pt x="12674" y="11420"/>
                  </a:lnTo>
                  <a:lnTo>
                    <a:pt x="12658" y="11471"/>
                  </a:lnTo>
                  <a:lnTo>
                    <a:pt x="12641" y="11511"/>
                  </a:lnTo>
                  <a:lnTo>
                    <a:pt x="12620" y="11552"/>
                  </a:lnTo>
                  <a:lnTo>
                    <a:pt x="12592" y="11572"/>
                  </a:lnTo>
                  <a:lnTo>
                    <a:pt x="12565" y="11603"/>
                  </a:lnTo>
                  <a:lnTo>
                    <a:pt x="12532" y="11613"/>
                  </a:lnTo>
                  <a:lnTo>
                    <a:pt x="12024" y="11613"/>
                  </a:lnTo>
                  <a:lnTo>
                    <a:pt x="11991" y="11583"/>
                  </a:lnTo>
                  <a:lnTo>
                    <a:pt x="11969" y="11552"/>
                  </a:lnTo>
                  <a:lnTo>
                    <a:pt x="11947" y="11511"/>
                  </a:lnTo>
                  <a:lnTo>
                    <a:pt x="11942" y="11481"/>
                  </a:lnTo>
                  <a:lnTo>
                    <a:pt x="11936" y="11461"/>
                  </a:lnTo>
                  <a:lnTo>
                    <a:pt x="11931" y="11430"/>
                  </a:lnTo>
                  <a:lnTo>
                    <a:pt x="11931" y="11308"/>
                  </a:lnTo>
                  <a:lnTo>
                    <a:pt x="11936" y="11267"/>
                  </a:lnTo>
                  <a:lnTo>
                    <a:pt x="12860" y="5155"/>
                  </a:lnTo>
                  <a:lnTo>
                    <a:pt x="12871" y="5105"/>
                  </a:lnTo>
                  <a:lnTo>
                    <a:pt x="12876" y="5084"/>
                  </a:lnTo>
                  <a:lnTo>
                    <a:pt x="12887" y="5064"/>
                  </a:lnTo>
                  <a:lnTo>
                    <a:pt x="12909" y="5013"/>
                  </a:lnTo>
                  <a:lnTo>
                    <a:pt x="12931" y="4983"/>
                  </a:lnTo>
                  <a:lnTo>
                    <a:pt x="12958" y="4952"/>
                  </a:lnTo>
                  <a:lnTo>
                    <a:pt x="12986" y="4932"/>
                  </a:lnTo>
                  <a:lnTo>
                    <a:pt x="13019" y="4922"/>
                  </a:lnTo>
                  <a:lnTo>
                    <a:pt x="13046" y="4911"/>
                  </a:lnTo>
                  <a:lnTo>
                    <a:pt x="13658" y="4911"/>
                  </a:lnTo>
                  <a:lnTo>
                    <a:pt x="13713" y="4932"/>
                  </a:lnTo>
                  <a:lnTo>
                    <a:pt x="13745" y="4952"/>
                  </a:lnTo>
                  <a:lnTo>
                    <a:pt x="13767" y="4983"/>
                  </a:lnTo>
                  <a:lnTo>
                    <a:pt x="13795" y="5013"/>
                  </a:lnTo>
                  <a:lnTo>
                    <a:pt x="13811" y="5064"/>
                  </a:lnTo>
                  <a:lnTo>
                    <a:pt x="13822" y="5084"/>
                  </a:lnTo>
                  <a:lnTo>
                    <a:pt x="13827" y="5105"/>
                  </a:lnTo>
                  <a:lnTo>
                    <a:pt x="13844" y="5155"/>
                  </a:lnTo>
                  <a:lnTo>
                    <a:pt x="14833" y="11267"/>
                  </a:lnTo>
                  <a:lnTo>
                    <a:pt x="14839" y="11338"/>
                  </a:lnTo>
                  <a:lnTo>
                    <a:pt x="14839" y="11400"/>
                  </a:lnTo>
                  <a:lnTo>
                    <a:pt x="14833" y="11461"/>
                  </a:lnTo>
                  <a:lnTo>
                    <a:pt x="14828" y="11481"/>
                  </a:lnTo>
                  <a:lnTo>
                    <a:pt x="14822" y="11511"/>
                  </a:lnTo>
                  <a:lnTo>
                    <a:pt x="14817" y="11532"/>
                  </a:lnTo>
                  <a:lnTo>
                    <a:pt x="14795" y="11572"/>
                  </a:lnTo>
                  <a:lnTo>
                    <a:pt x="14778" y="11583"/>
                  </a:lnTo>
                  <a:lnTo>
                    <a:pt x="14768" y="11603"/>
                  </a:lnTo>
                  <a:lnTo>
                    <a:pt x="14751" y="11613"/>
                  </a:lnTo>
                  <a:lnTo>
                    <a:pt x="14713" y="11613"/>
                  </a:lnTo>
                  <a:close/>
                  <a:moveTo>
                    <a:pt x="13428" y="6630"/>
                  </a:moveTo>
                  <a:lnTo>
                    <a:pt x="13412" y="6508"/>
                  </a:lnTo>
                  <a:lnTo>
                    <a:pt x="13401" y="6376"/>
                  </a:lnTo>
                  <a:lnTo>
                    <a:pt x="13379" y="6101"/>
                  </a:lnTo>
                  <a:lnTo>
                    <a:pt x="13363" y="5816"/>
                  </a:lnTo>
                  <a:lnTo>
                    <a:pt x="13346" y="5583"/>
                  </a:lnTo>
                  <a:lnTo>
                    <a:pt x="13336" y="5827"/>
                  </a:lnTo>
                  <a:lnTo>
                    <a:pt x="13319" y="6101"/>
                  </a:lnTo>
                  <a:lnTo>
                    <a:pt x="13297" y="6376"/>
                  </a:lnTo>
                  <a:lnTo>
                    <a:pt x="13270" y="6630"/>
                  </a:lnTo>
                  <a:lnTo>
                    <a:pt x="12991" y="8938"/>
                  </a:lnTo>
                  <a:lnTo>
                    <a:pt x="13718" y="8938"/>
                  </a:lnTo>
                  <a:lnTo>
                    <a:pt x="13428" y="663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69" name="Shape"/>
            <p:cNvSpPr/>
            <p:nvPr/>
          </p:nvSpPr>
          <p:spPr>
            <a:xfrm>
              <a:off x="462749" y="-1"/>
              <a:ext cx="474038" cy="803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57" y="0"/>
                  </a:moveTo>
                  <a:lnTo>
                    <a:pt x="10571" y="271"/>
                  </a:lnTo>
                  <a:lnTo>
                    <a:pt x="10985" y="555"/>
                  </a:lnTo>
                  <a:lnTo>
                    <a:pt x="11421" y="865"/>
                  </a:lnTo>
                  <a:lnTo>
                    <a:pt x="11857" y="1201"/>
                  </a:lnTo>
                  <a:lnTo>
                    <a:pt x="12293" y="1550"/>
                  </a:lnTo>
                  <a:lnTo>
                    <a:pt x="12728" y="1911"/>
                  </a:lnTo>
                  <a:lnTo>
                    <a:pt x="13186" y="2286"/>
                  </a:lnTo>
                  <a:lnTo>
                    <a:pt x="13622" y="2687"/>
                  </a:lnTo>
                  <a:lnTo>
                    <a:pt x="14538" y="3513"/>
                  </a:lnTo>
                  <a:lnTo>
                    <a:pt x="14973" y="3953"/>
                  </a:lnTo>
                  <a:lnTo>
                    <a:pt x="15431" y="4392"/>
                  </a:lnTo>
                  <a:lnTo>
                    <a:pt x="16303" y="5322"/>
                  </a:lnTo>
                  <a:lnTo>
                    <a:pt x="16717" y="5787"/>
                  </a:lnTo>
                  <a:lnTo>
                    <a:pt x="17545" y="6769"/>
                  </a:lnTo>
                  <a:lnTo>
                    <a:pt x="17938" y="7260"/>
                  </a:lnTo>
                  <a:lnTo>
                    <a:pt x="18330" y="7764"/>
                  </a:lnTo>
                  <a:lnTo>
                    <a:pt x="18701" y="8267"/>
                  </a:lnTo>
                  <a:lnTo>
                    <a:pt x="19049" y="8771"/>
                  </a:lnTo>
                  <a:lnTo>
                    <a:pt x="19376" y="9275"/>
                  </a:lnTo>
                  <a:lnTo>
                    <a:pt x="19703" y="9792"/>
                  </a:lnTo>
                  <a:lnTo>
                    <a:pt x="20008" y="10296"/>
                  </a:lnTo>
                  <a:lnTo>
                    <a:pt x="20270" y="10813"/>
                  </a:lnTo>
                  <a:lnTo>
                    <a:pt x="20531" y="11317"/>
                  </a:lnTo>
                  <a:lnTo>
                    <a:pt x="20749" y="11834"/>
                  </a:lnTo>
                  <a:lnTo>
                    <a:pt x="20967" y="12338"/>
                  </a:lnTo>
                  <a:lnTo>
                    <a:pt x="21142" y="12829"/>
                  </a:lnTo>
                  <a:lnTo>
                    <a:pt x="21294" y="13333"/>
                  </a:lnTo>
                  <a:lnTo>
                    <a:pt x="21425" y="13836"/>
                  </a:lnTo>
                  <a:lnTo>
                    <a:pt x="21512" y="14314"/>
                  </a:lnTo>
                  <a:lnTo>
                    <a:pt x="21556" y="14792"/>
                  </a:lnTo>
                  <a:lnTo>
                    <a:pt x="21600" y="15257"/>
                  </a:lnTo>
                  <a:lnTo>
                    <a:pt x="21578" y="15723"/>
                  </a:lnTo>
                  <a:lnTo>
                    <a:pt x="21534" y="16162"/>
                  </a:lnTo>
                  <a:lnTo>
                    <a:pt x="21447" y="16601"/>
                  </a:lnTo>
                  <a:lnTo>
                    <a:pt x="21338" y="17027"/>
                  </a:lnTo>
                  <a:lnTo>
                    <a:pt x="21164" y="17441"/>
                  </a:lnTo>
                  <a:lnTo>
                    <a:pt x="20967" y="17841"/>
                  </a:lnTo>
                  <a:lnTo>
                    <a:pt x="20706" y="18216"/>
                  </a:lnTo>
                  <a:lnTo>
                    <a:pt x="20423" y="18590"/>
                  </a:lnTo>
                  <a:lnTo>
                    <a:pt x="20074" y="18939"/>
                  </a:lnTo>
                  <a:lnTo>
                    <a:pt x="19703" y="19275"/>
                  </a:lnTo>
                  <a:lnTo>
                    <a:pt x="19267" y="19585"/>
                  </a:lnTo>
                  <a:lnTo>
                    <a:pt x="18788" y="19882"/>
                  </a:lnTo>
                  <a:lnTo>
                    <a:pt x="18243" y="20154"/>
                  </a:lnTo>
                  <a:lnTo>
                    <a:pt x="17654" y="20412"/>
                  </a:lnTo>
                  <a:lnTo>
                    <a:pt x="17022" y="20645"/>
                  </a:lnTo>
                  <a:lnTo>
                    <a:pt x="16325" y="20851"/>
                  </a:lnTo>
                  <a:lnTo>
                    <a:pt x="15584" y="21045"/>
                  </a:lnTo>
                  <a:lnTo>
                    <a:pt x="14756" y="21200"/>
                  </a:lnTo>
                  <a:lnTo>
                    <a:pt x="13884" y="21342"/>
                  </a:lnTo>
                  <a:lnTo>
                    <a:pt x="12968" y="21445"/>
                  </a:lnTo>
                  <a:lnTo>
                    <a:pt x="11966" y="21523"/>
                  </a:lnTo>
                  <a:lnTo>
                    <a:pt x="10919" y="21588"/>
                  </a:lnTo>
                  <a:lnTo>
                    <a:pt x="9786" y="21600"/>
                  </a:lnTo>
                  <a:lnTo>
                    <a:pt x="8609" y="21600"/>
                  </a:lnTo>
                  <a:lnTo>
                    <a:pt x="7345" y="21562"/>
                  </a:lnTo>
                  <a:lnTo>
                    <a:pt x="6015" y="21497"/>
                  </a:lnTo>
                  <a:lnTo>
                    <a:pt x="4620" y="21394"/>
                  </a:lnTo>
                  <a:lnTo>
                    <a:pt x="3160" y="21265"/>
                  </a:lnTo>
                  <a:lnTo>
                    <a:pt x="1634" y="21097"/>
                  </a:lnTo>
                  <a:lnTo>
                    <a:pt x="0" y="20890"/>
                  </a:lnTo>
                  <a:lnTo>
                    <a:pt x="1394" y="20825"/>
                  </a:lnTo>
                  <a:lnTo>
                    <a:pt x="2724" y="20761"/>
                  </a:lnTo>
                  <a:lnTo>
                    <a:pt x="3966" y="20657"/>
                  </a:lnTo>
                  <a:lnTo>
                    <a:pt x="5165" y="20541"/>
                  </a:lnTo>
                  <a:lnTo>
                    <a:pt x="6277" y="20399"/>
                  </a:lnTo>
                  <a:lnTo>
                    <a:pt x="7323" y="20244"/>
                  </a:lnTo>
                  <a:lnTo>
                    <a:pt x="8326" y="20076"/>
                  </a:lnTo>
                  <a:lnTo>
                    <a:pt x="9263" y="19882"/>
                  </a:lnTo>
                  <a:lnTo>
                    <a:pt x="10135" y="19663"/>
                  </a:lnTo>
                  <a:lnTo>
                    <a:pt x="10963" y="19443"/>
                  </a:lnTo>
                  <a:lnTo>
                    <a:pt x="11704" y="19198"/>
                  </a:lnTo>
                  <a:lnTo>
                    <a:pt x="12423" y="18939"/>
                  </a:lnTo>
                  <a:lnTo>
                    <a:pt x="13077" y="18668"/>
                  </a:lnTo>
                  <a:lnTo>
                    <a:pt x="13666" y="18371"/>
                  </a:lnTo>
                  <a:lnTo>
                    <a:pt x="14232" y="18074"/>
                  </a:lnTo>
                  <a:lnTo>
                    <a:pt x="14734" y="17764"/>
                  </a:lnTo>
                  <a:lnTo>
                    <a:pt x="15191" y="17428"/>
                  </a:lnTo>
                  <a:lnTo>
                    <a:pt x="15584" y="17092"/>
                  </a:lnTo>
                  <a:lnTo>
                    <a:pt x="15954" y="16743"/>
                  </a:lnTo>
                  <a:lnTo>
                    <a:pt x="16281" y="16381"/>
                  </a:lnTo>
                  <a:lnTo>
                    <a:pt x="16565" y="16020"/>
                  </a:lnTo>
                  <a:lnTo>
                    <a:pt x="16804" y="15632"/>
                  </a:lnTo>
                  <a:lnTo>
                    <a:pt x="17001" y="15245"/>
                  </a:lnTo>
                  <a:lnTo>
                    <a:pt x="17175" y="14857"/>
                  </a:lnTo>
                  <a:lnTo>
                    <a:pt x="17284" y="14456"/>
                  </a:lnTo>
                  <a:lnTo>
                    <a:pt x="17393" y="14043"/>
                  </a:lnTo>
                  <a:lnTo>
                    <a:pt x="17458" y="13617"/>
                  </a:lnTo>
                  <a:lnTo>
                    <a:pt x="17480" y="13203"/>
                  </a:lnTo>
                  <a:lnTo>
                    <a:pt x="17480" y="12777"/>
                  </a:lnTo>
                  <a:lnTo>
                    <a:pt x="17458" y="12351"/>
                  </a:lnTo>
                  <a:lnTo>
                    <a:pt x="17393" y="11912"/>
                  </a:lnTo>
                  <a:lnTo>
                    <a:pt x="17327" y="11485"/>
                  </a:lnTo>
                  <a:lnTo>
                    <a:pt x="17218" y="11046"/>
                  </a:lnTo>
                  <a:lnTo>
                    <a:pt x="16957" y="10166"/>
                  </a:lnTo>
                  <a:lnTo>
                    <a:pt x="16783" y="9727"/>
                  </a:lnTo>
                  <a:lnTo>
                    <a:pt x="16586" y="9288"/>
                  </a:lnTo>
                  <a:lnTo>
                    <a:pt x="16390" y="8862"/>
                  </a:lnTo>
                  <a:lnTo>
                    <a:pt x="16172" y="8422"/>
                  </a:lnTo>
                  <a:lnTo>
                    <a:pt x="15954" y="7996"/>
                  </a:lnTo>
                  <a:lnTo>
                    <a:pt x="15715" y="7557"/>
                  </a:lnTo>
                  <a:lnTo>
                    <a:pt x="15453" y="7131"/>
                  </a:lnTo>
                  <a:lnTo>
                    <a:pt x="15191" y="6717"/>
                  </a:lnTo>
                  <a:lnTo>
                    <a:pt x="14930" y="6291"/>
                  </a:lnTo>
                  <a:lnTo>
                    <a:pt x="14647" y="5890"/>
                  </a:lnTo>
                  <a:lnTo>
                    <a:pt x="14363" y="5477"/>
                  </a:lnTo>
                  <a:lnTo>
                    <a:pt x="13796" y="4689"/>
                  </a:lnTo>
                  <a:lnTo>
                    <a:pt x="13230" y="3940"/>
                  </a:lnTo>
                  <a:lnTo>
                    <a:pt x="12663" y="3216"/>
                  </a:lnTo>
                  <a:lnTo>
                    <a:pt x="11617" y="1924"/>
                  </a:lnTo>
                  <a:lnTo>
                    <a:pt x="10767" y="826"/>
                  </a:lnTo>
                  <a:lnTo>
                    <a:pt x="10418" y="374"/>
                  </a:lnTo>
                  <a:lnTo>
                    <a:pt x="10287" y="180"/>
                  </a:lnTo>
                  <a:lnTo>
                    <a:pt x="10157" y="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70" name="Shape"/>
            <p:cNvSpPr/>
            <p:nvPr/>
          </p:nvSpPr>
          <p:spPr>
            <a:xfrm>
              <a:off x="449205" y="72265"/>
              <a:ext cx="325040" cy="609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612" y="0"/>
                  </a:moveTo>
                  <a:lnTo>
                    <a:pt x="12280" y="562"/>
                  </a:lnTo>
                  <a:lnTo>
                    <a:pt x="13011" y="1210"/>
                  </a:lnTo>
                  <a:lnTo>
                    <a:pt x="13775" y="1909"/>
                  </a:lnTo>
                  <a:lnTo>
                    <a:pt x="14570" y="2659"/>
                  </a:lnTo>
                  <a:lnTo>
                    <a:pt x="15365" y="3460"/>
                  </a:lnTo>
                  <a:lnTo>
                    <a:pt x="16161" y="4313"/>
                  </a:lnTo>
                  <a:lnTo>
                    <a:pt x="16924" y="5182"/>
                  </a:lnTo>
                  <a:lnTo>
                    <a:pt x="17688" y="6103"/>
                  </a:lnTo>
                  <a:lnTo>
                    <a:pt x="18419" y="7040"/>
                  </a:lnTo>
                  <a:lnTo>
                    <a:pt x="18737" y="7518"/>
                  </a:lnTo>
                  <a:lnTo>
                    <a:pt x="19087" y="7995"/>
                  </a:lnTo>
                  <a:lnTo>
                    <a:pt x="19692" y="8950"/>
                  </a:lnTo>
                  <a:lnTo>
                    <a:pt x="19978" y="9444"/>
                  </a:lnTo>
                  <a:lnTo>
                    <a:pt x="20264" y="9922"/>
                  </a:lnTo>
                  <a:lnTo>
                    <a:pt x="20487" y="10416"/>
                  </a:lnTo>
                  <a:lnTo>
                    <a:pt x="20742" y="10893"/>
                  </a:lnTo>
                  <a:lnTo>
                    <a:pt x="20932" y="11388"/>
                  </a:lnTo>
                  <a:lnTo>
                    <a:pt x="21123" y="11865"/>
                  </a:lnTo>
                  <a:lnTo>
                    <a:pt x="21282" y="12342"/>
                  </a:lnTo>
                  <a:lnTo>
                    <a:pt x="21410" y="12820"/>
                  </a:lnTo>
                  <a:lnTo>
                    <a:pt x="21505" y="13280"/>
                  </a:lnTo>
                  <a:lnTo>
                    <a:pt x="21569" y="13757"/>
                  </a:lnTo>
                  <a:lnTo>
                    <a:pt x="21600" y="14218"/>
                  </a:lnTo>
                  <a:lnTo>
                    <a:pt x="21600" y="15104"/>
                  </a:lnTo>
                  <a:lnTo>
                    <a:pt x="21537" y="15564"/>
                  </a:lnTo>
                  <a:lnTo>
                    <a:pt x="21441" y="15991"/>
                  </a:lnTo>
                  <a:lnTo>
                    <a:pt x="21123" y="16809"/>
                  </a:lnTo>
                  <a:lnTo>
                    <a:pt x="20901" y="17201"/>
                  </a:lnTo>
                  <a:lnTo>
                    <a:pt x="20646" y="17593"/>
                  </a:lnTo>
                  <a:lnTo>
                    <a:pt x="20360" y="17968"/>
                  </a:lnTo>
                  <a:lnTo>
                    <a:pt x="20010" y="18326"/>
                  </a:lnTo>
                  <a:lnTo>
                    <a:pt x="19628" y="18667"/>
                  </a:lnTo>
                  <a:lnTo>
                    <a:pt x="19183" y="18991"/>
                  </a:lnTo>
                  <a:lnTo>
                    <a:pt x="18706" y="19298"/>
                  </a:lnTo>
                  <a:lnTo>
                    <a:pt x="18165" y="19605"/>
                  </a:lnTo>
                  <a:lnTo>
                    <a:pt x="17560" y="19878"/>
                  </a:lnTo>
                  <a:lnTo>
                    <a:pt x="16924" y="20133"/>
                  </a:lnTo>
                  <a:lnTo>
                    <a:pt x="16224" y="20372"/>
                  </a:lnTo>
                  <a:lnTo>
                    <a:pt x="15493" y="20594"/>
                  </a:lnTo>
                  <a:lnTo>
                    <a:pt x="14666" y="20798"/>
                  </a:lnTo>
                  <a:lnTo>
                    <a:pt x="13807" y="20986"/>
                  </a:lnTo>
                  <a:lnTo>
                    <a:pt x="12884" y="21139"/>
                  </a:lnTo>
                  <a:lnTo>
                    <a:pt x="11898" y="21276"/>
                  </a:lnTo>
                  <a:lnTo>
                    <a:pt x="10848" y="21395"/>
                  </a:lnTo>
                  <a:lnTo>
                    <a:pt x="9734" y="21480"/>
                  </a:lnTo>
                  <a:lnTo>
                    <a:pt x="8525" y="21548"/>
                  </a:lnTo>
                  <a:lnTo>
                    <a:pt x="7284" y="21582"/>
                  </a:lnTo>
                  <a:lnTo>
                    <a:pt x="5980" y="21600"/>
                  </a:lnTo>
                  <a:lnTo>
                    <a:pt x="4580" y="21582"/>
                  </a:lnTo>
                  <a:lnTo>
                    <a:pt x="3117" y="21531"/>
                  </a:lnTo>
                  <a:lnTo>
                    <a:pt x="1590" y="21463"/>
                  </a:lnTo>
                  <a:lnTo>
                    <a:pt x="0" y="21361"/>
                  </a:lnTo>
                  <a:lnTo>
                    <a:pt x="1367" y="21224"/>
                  </a:lnTo>
                  <a:lnTo>
                    <a:pt x="2640" y="21071"/>
                  </a:lnTo>
                  <a:lnTo>
                    <a:pt x="3881" y="20918"/>
                  </a:lnTo>
                  <a:lnTo>
                    <a:pt x="5058" y="20730"/>
                  </a:lnTo>
                  <a:lnTo>
                    <a:pt x="6139" y="20525"/>
                  </a:lnTo>
                  <a:lnTo>
                    <a:pt x="7189" y="20321"/>
                  </a:lnTo>
                  <a:lnTo>
                    <a:pt x="8175" y="20082"/>
                  </a:lnTo>
                  <a:lnTo>
                    <a:pt x="9098" y="19844"/>
                  </a:lnTo>
                  <a:lnTo>
                    <a:pt x="9956" y="19588"/>
                  </a:lnTo>
                  <a:lnTo>
                    <a:pt x="10752" y="19315"/>
                  </a:lnTo>
                  <a:lnTo>
                    <a:pt x="11516" y="19025"/>
                  </a:lnTo>
                  <a:lnTo>
                    <a:pt x="12216" y="18735"/>
                  </a:lnTo>
                  <a:lnTo>
                    <a:pt x="12852" y="18429"/>
                  </a:lnTo>
                  <a:lnTo>
                    <a:pt x="13457" y="18105"/>
                  </a:lnTo>
                  <a:lnTo>
                    <a:pt x="14029" y="17781"/>
                  </a:lnTo>
                  <a:lnTo>
                    <a:pt x="14984" y="17099"/>
                  </a:lnTo>
                  <a:lnTo>
                    <a:pt x="15397" y="16741"/>
                  </a:lnTo>
                  <a:lnTo>
                    <a:pt x="15747" y="16383"/>
                  </a:lnTo>
                  <a:lnTo>
                    <a:pt x="16097" y="16008"/>
                  </a:lnTo>
                  <a:lnTo>
                    <a:pt x="16383" y="15616"/>
                  </a:lnTo>
                  <a:lnTo>
                    <a:pt x="16638" y="15223"/>
                  </a:lnTo>
                  <a:lnTo>
                    <a:pt x="16829" y="14831"/>
                  </a:lnTo>
                  <a:lnTo>
                    <a:pt x="17020" y="14422"/>
                  </a:lnTo>
                  <a:lnTo>
                    <a:pt x="17179" y="14030"/>
                  </a:lnTo>
                  <a:lnTo>
                    <a:pt x="17370" y="13212"/>
                  </a:lnTo>
                  <a:lnTo>
                    <a:pt x="17401" y="12786"/>
                  </a:lnTo>
                  <a:lnTo>
                    <a:pt x="17433" y="12376"/>
                  </a:lnTo>
                  <a:lnTo>
                    <a:pt x="17433" y="11950"/>
                  </a:lnTo>
                  <a:lnTo>
                    <a:pt x="17401" y="11524"/>
                  </a:lnTo>
                  <a:lnTo>
                    <a:pt x="17274" y="10672"/>
                  </a:lnTo>
                  <a:lnTo>
                    <a:pt x="17147" y="10245"/>
                  </a:lnTo>
                  <a:lnTo>
                    <a:pt x="17051" y="9819"/>
                  </a:lnTo>
                  <a:lnTo>
                    <a:pt x="16924" y="9410"/>
                  </a:lnTo>
                  <a:lnTo>
                    <a:pt x="16765" y="8984"/>
                  </a:lnTo>
                  <a:lnTo>
                    <a:pt x="16574" y="8558"/>
                  </a:lnTo>
                  <a:lnTo>
                    <a:pt x="16224" y="7722"/>
                  </a:lnTo>
                  <a:lnTo>
                    <a:pt x="15556" y="6495"/>
                  </a:lnTo>
                  <a:lnTo>
                    <a:pt x="15334" y="6103"/>
                  </a:lnTo>
                  <a:lnTo>
                    <a:pt x="14856" y="5319"/>
                  </a:lnTo>
                  <a:lnTo>
                    <a:pt x="14379" y="4568"/>
                  </a:lnTo>
                  <a:lnTo>
                    <a:pt x="13902" y="3835"/>
                  </a:lnTo>
                  <a:lnTo>
                    <a:pt x="13457" y="3153"/>
                  </a:lnTo>
                  <a:lnTo>
                    <a:pt x="12598" y="1892"/>
                  </a:lnTo>
                  <a:lnTo>
                    <a:pt x="12248" y="1346"/>
                  </a:lnTo>
                  <a:lnTo>
                    <a:pt x="11962" y="835"/>
                  </a:lnTo>
                  <a:lnTo>
                    <a:pt x="11739" y="392"/>
                  </a:lnTo>
                  <a:lnTo>
                    <a:pt x="11675" y="187"/>
                  </a:lnTo>
                  <a:lnTo>
                    <a:pt x="11612" y="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71" name="Shape"/>
            <p:cNvSpPr/>
            <p:nvPr/>
          </p:nvSpPr>
          <p:spPr>
            <a:xfrm>
              <a:off x="433403" y="171632"/>
              <a:ext cx="223477" cy="42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246" y="0"/>
                  </a:moveTo>
                  <a:lnTo>
                    <a:pt x="14936" y="531"/>
                  </a:lnTo>
                  <a:lnTo>
                    <a:pt x="15579" y="1135"/>
                  </a:lnTo>
                  <a:lnTo>
                    <a:pt x="16268" y="1812"/>
                  </a:lnTo>
                  <a:lnTo>
                    <a:pt x="16590" y="2150"/>
                  </a:lnTo>
                  <a:lnTo>
                    <a:pt x="16912" y="2512"/>
                  </a:lnTo>
                  <a:lnTo>
                    <a:pt x="17601" y="3285"/>
                  </a:lnTo>
                  <a:lnTo>
                    <a:pt x="18199" y="4059"/>
                  </a:lnTo>
                  <a:lnTo>
                    <a:pt x="18842" y="4904"/>
                  </a:lnTo>
                  <a:lnTo>
                    <a:pt x="19118" y="5315"/>
                  </a:lnTo>
                  <a:lnTo>
                    <a:pt x="19669" y="6185"/>
                  </a:lnTo>
                  <a:lnTo>
                    <a:pt x="19899" y="6644"/>
                  </a:lnTo>
                  <a:lnTo>
                    <a:pt x="20405" y="7538"/>
                  </a:lnTo>
                  <a:lnTo>
                    <a:pt x="20588" y="7997"/>
                  </a:lnTo>
                  <a:lnTo>
                    <a:pt x="20772" y="8432"/>
                  </a:lnTo>
                  <a:lnTo>
                    <a:pt x="21140" y="9350"/>
                  </a:lnTo>
                  <a:lnTo>
                    <a:pt x="21278" y="9833"/>
                  </a:lnTo>
                  <a:lnTo>
                    <a:pt x="21554" y="11211"/>
                  </a:lnTo>
                  <a:lnTo>
                    <a:pt x="21600" y="11670"/>
                  </a:lnTo>
                  <a:lnTo>
                    <a:pt x="21600" y="13023"/>
                  </a:lnTo>
                  <a:lnTo>
                    <a:pt x="21324" y="14328"/>
                  </a:lnTo>
                  <a:lnTo>
                    <a:pt x="21186" y="14763"/>
                  </a:lnTo>
                  <a:lnTo>
                    <a:pt x="21002" y="15174"/>
                  </a:lnTo>
                  <a:lnTo>
                    <a:pt x="20542" y="15995"/>
                  </a:lnTo>
                  <a:lnTo>
                    <a:pt x="19899" y="16768"/>
                  </a:lnTo>
                  <a:lnTo>
                    <a:pt x="19577" y="17179"/>
                  </a:lnTo>
                  <a:lnTo>
                    <a:pt x="19164" y="17541"/>
                  </a:lnTo>
                  <a:lnTo>
                    <a:pt x="18704" y="17904"/>
                  </a:lnTo>
                  <a:lnTo>
                    <a:pt x="18245" y="18242"/>
                  </a:lnTo>
                  <a:lnTo>
                    <a:pt x="17739" y="18556"/>
                  </a:lnTo>
                  <a:lnTo>
                    <a:pt x="17142" y="18894"/>
                  </a:lnTo>
                  <a:lnTo>
                    <a:pt x="16544" y="19184"/>
                  </a:lnTo>
                  <a:lnTo>
                    <a:pt x="15901" y="19474"/>
                  </a:lnTo>
                  <a:lnTo>
                    <a:pt x="15211" y="19740"/>
                  </a:lnTo>
                  <a:lnTo>
                    <a:pt x="14476" y="20006"/>
                  </a:lnTo>
                  <a:lnTo>
                    <a:pt x="13649" y="20247"/>
                  </a:lnTo>
                  <a:lnTo>
                    <a:pt x="12822" y="20465"/>
                  </a:lnTo>
                  <a:lnTo>
                    <a:pt x="11948" y="20658"/>
                  </a:lnTo>
                  <a:lnTo>
                    <a:pt x="10983" y="20852"/>
                  </a:lnTo>
                  <a:lnTo>
                    <a:pt x="9972" y="21021"/>
                  </a:lnTo>
                  <a:lnTo>
                    <a:pt x="8961" y="21166"/>
                  </a:lnTo>
                  <a:lnTo>
                    <a:pt x="7858" y="21286"/>
                  </a:lnTo>
                  <a:lnTo>
                    <a:pt x="6663" y="21407"/>
                  </a:lnTo>
                  <a:lnTo>
                    <a:pt x="5468" y="21480"/>
                  </a:lnTo>
                  <a:lnTo>
                    <a:pt x="4182" y="21552"/>
                  </a:lnTo>
                  <a:lnTo>
                    <a:pt x="2849" y="21600"/>
                  </a:lnTo>
                  <a:lnTo>
                    <a:pt x="0" y="21600"/>
                  </a:lnTo>
                  <a:lnTo>
                    <a:pt x="1378" y="21335"/>
                  </a:lnTo>
                  <a:lnTo>
                    <a:pt x="2711" y="21069"/>
                  </a:lnTo>
                  <a:lnTo>
                    <a:pt x="3952" y="20779"/>
                  </a:lnTo>
                  <a:lnTo>
                    <a:pt x="5147" y="20513"/>
                  </a:lnTo>
                  <a:lnTo>
                    <a:pt x="6296" y="20199"/>
                  </a:lnTo>
                  <a:lnTo>
                    <a:pt x="7353" y="19909"/>
                  </a:lnTo>
                  <a:lnTo>
                    <a:pt x="8364" y="19595"/>
                  </a:lnTo>
                  <a:lnTo>
                    <a:pt x="9329" y="19281"/>
                  </a:lnTo>
                  <a:lnTo>
                    <a:pt x="10248" y="18943"/>
                  </a:lnTo>
                  <a:lnTo>
                    <a:pt x="11075" y="18629"/>
                  </a:lnTo>
                  <a:lnTo>
                    <a:pt x="12638" y="17952"/>
                  </a:lnTo>
                  <a:lnTo>
                    <a:pt x="13327" y="17590"/>
                  </a:lnTo>
                  <a:lnTo>
                    <a:pt x="13971" y="17227"/>
                  </a:lnTo>
                  <a:lnTo>
                    <a:pt x="14568" y="16865"/>
                  </a:lnTo>
                  <a:lnTo>
                    <a:pt x="15120" y="16503"/>
                  </a:lnTo>
                  <a:lnTo>
                    <a:pt x="15625" y="16116"/>
                  </a:lnTo>
                  <a:lnTo>
                    <a:pt x="16085" y="15754"/>
                  </a:lnTo>
                  <a:lnTo>
                    <a:pt x="16498" y="15367"/>
                  </a:lnTo>
                  <a:lnTo>
                    <a:pt x="16912" y="15005"/>
                  </a:lnTo>
                  <a:lnTo>
                    <a:pt x="17555" y="14231"/>
                  </a:lnTo>
                  <a:lnTo>
                    <a:pt x="17831" y="13845"/>
                  </a:lnTo>
                  <a:lnTo>
                    <a:pt x="18061" y="13458"/>
                  </a:lnTo>
                  <a:lnTo>
                    <a:pt x="18428" y="12685"/>
                  </a:lnTo>
                  <a:lnTo>
                    <a:pt x="18566" y="12274"/>
                  </a:lnTo>
                  <a:lnTo>
                    <a:pt x="18750" y="11501"/>
                  </a:lnTo>
                  <a:lnTo>
                    <a:pt x="18796" y="11115"/>
                  </a:lnTo>
                  <a:lnTo>
                    <a:pt x="18842" y="10316"/>
                  </a:lnTo>
                  <a:lnTo>
                    <a:pt x="18842" y="9930"/>
                  </a:lnTo>
                  <a:lnTo>
                    <a:pt x="18796" y="9543"/>
                  </a:lnTo>
                  <a:lnTo>
                    <a:pt x="18658" y="8746"/>
                  </a:lnTo>
                  <a:lnTo>
                    <a:pt x="18566" y="8359"/>
                  </a:lnTo>
                  <a:lnTo>
                    <a:pt x="18428" y="7997"/>
                  </a:lnTo>
                  <a:lnTo>
                    <a:pt x="18199" y="7224"/>
                  </a:lnTo>
                  <a:lnTo>
                    <a:pt x="17877" y="6499"/>
                  </a:lnTo>
                  <a:lnTo>
                    <a:pt x="17142" y="5049"/>
                  </a:lnTo>
                  <a:lnTo>
                    <a:pt x="16728" y="4373"/>
                  </a:lnTo>
                  <a:lnTo>
                    <a:pt x="16314" y="3720"/>
                  </a:lnTo>
                  <a:lnTo>
                    <a:pt x="15947" y="3068"/>
                  </a:lnTo>
                  <a:lnTo>
                    <a:pt x="15211" y="1908"/>
                  </a:lnTo>
                  <a:lnTo>
                    <a:pt x="14890" y="1377"/>
                  </a:lnTo>
                  <a:lnTo>
                    <a:pt x="14614" y="869"/>
                  </a:lnTo>
                  <a:lnTo>
                    <a:pt x="14384" y="410"/>
                  </a:lnTo>
                  <a:lnTo>
                    <a:pt x="14246" y="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72" name="Shape"/>
            <p:cNvSpPr/>
            <p:nvPr/>
          </p:nvSpPr>
          <p:spPr>
            <a:xfrm>
              <a:off x="-1" y="216798"/>
              <a:ext cx="474038" cy="803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421" y="21600"/>
                  </a:moveTo>
                  <a:lnTo>
                    <a:pt x="11028" y="21329"/>
                  </a:lnTo>
                  <a:lnTo>
                    <a:pt x="10592" y="21045"/>
                  </a:lnTo>
                  <a:lnTo>
                    <a:pt x="10178" y="20723"/>
                  </a:lnTo>
                  <a:lnTo>
                    <a:pt x="9742" y="20400"/>
                  </a:lnTo>
                  <a:lnTo>
                    <a:pt x="9306" y="20051"/>
                  </a:lnTo>
                  <a:lnTo>
                    <a:pt x="8871" y="19690"/>
                  </a:lnTo>
                  <a:lnTo>
                    <a:pt x="7955" y="18915"/>
                  </a:lnTo>
                  <a:lnTo>
                    <a:pt x="7519" y="18502"/>
                  </a:lnTo>
                  <a:lnTo>
                    <a:pt x="7061" y="18076"/>
                  </a:lnTo>
                  <a:lnTo>
                    <a:pt x="6626" y="17650"/>
                  </a:lnTo>
                  <a:lnTo>
                    <a:pt x="6168" y="17198"/>
                  </a:lnTo>
                  <a:lnTo>
                    <a:pt x="5732" y="16746"/>
                  </a:lnTo>
                  <a:lnTo>
                    <a:pt x="5296" y="16281"/>
                  </a:lnTo>
                  <a:lnTo>
                    <a:pt x="4860" y="15803"/>
                  </a:lnTo>
                  <a:lnTo>
                    <a:pt x="4446" y="15326"/>
                  </a:lnTo>
                  <a:lnTo>
                    <a:pt x="4054" y="14835"/>
                  </a:lnTo>
                  <a:lnTo>
                    <a:pt x="3639" y="14345"/>
                  </a:lnTo>
                  <a:lnTo>
                    <a:pt x="2898" y="13337"/>
                  </a:lnTo>
                  <a:lnTo>
                    <a:pt x="2550" y="12834"/>
                  </a:lnTo>
                  <a:lnTo>
                    <a:pt x="2201" y="12318"/>
                  </a:lnTo>
                  <a:lnTo>
                    <a:pt x="1896" y="11814"/>
                  </a:lnTo>
                  <a:lnTo>
                    <a:pt x="1591" y="11298"/>
                  </a:lnTo>
                  <a:lnTo>
                    <a:pt x="1307" y="10793"/>
                  </a:lnTo>
                  <a:lnTo>
                    <a:pt x="1068" y="10277"/>
                  </a:lnTo>
                  <a:lnTo>
                    <a:pt x="828" y="9773"/>
                  </a:lnTo>
                  <a:lnTo>
                    <a:pt x="632" y="9270"/>
                  </a:lnTo>
                  <a:lnTo>
                    <a:pt x="457" y="8766"/>
                  </a:lnTo>
                  <a:lnTo>
                    <a:pt x="305" y="8275"/>
                  </a:lnTo>
                  <a:lnTo>
                    <a:pt x="174" y="7772"/>
                  </a:lnTo>
                  <a:lnTo>
                    <a:pt x="87" y="7294"/>
                  </a:lnTo>
                  <a:lnTo>
                    <a:pt x="21" y="6816"/>
                  </a:lnTo>
                  <a:lnTo>
                    <a:pt x="0" y="6352"/>
                  </a:lnTo>
                  <a:lnTo>
                    <a:pt x="21" y="5887"/>
                  </a:lnTo>
                  <a:lnTo>
                    <a:pt x="65" y="5435"/>
                  </a:lnTo>
                  <a:lnTo>
                    <a:pt x="152" y="5009"/>
                  </a:lnTo>
                  <a:lnTo>
                    <a:pt x="261" y="4583"/>
                  </a:lnTo>
                  <a:lnTo>
                    <a:pt x="435" y="4170"/>
                  </a:lnTo>
                  <a:lnTo>
                    <a:pt x="632" y="3769"/>
                  </a:lnTo>
                  <a:lnTo>
                    <a:pt x="871" y="3382"/>
                  </a:lnTo>
                  <a:lnTo>
                    <a:pt x="1176" y="3021"/>
                  </a:lnTo>
                  <a:lnTo>
                    <a:pt x="1503" y="2672"/>
                  </a:lnTo>
                  <a:lnTo>
                    <a:pt x="1896" y="2336"/>
                  </a:lnTo>
                  <a:lnTo>
                    <a:pt x="2332" y="2027"/>
                  </a:lnTo>
                  <a:lnTo>
                    <a:pt x="2811" y="1730"/>
                  </a:lnTo>
                  <a:lnTo>
                    <a:pt x="3334" y="1446"/>
                  </a:lnTo>
                  <a:lnTo>
                    <a:pt x="3923" y="1200"/>
                  </a:lnTo>
                  <a:lnTo>
                    <a:pt x="4577" y="968"/>
                  </a:lnTo>
                  <a:lnTo>
                    <a:pt x="5274" y="761"/>
                  </a:lnTo>
                  <a:lnTo>
                    <a:pt x="6015" y="568"/>
                  </a:lnTo>
                  <a:lnTo>
                    <a:pt x="6822" y="413"/>
                  </a:lnTo>
                  <a:lnTo>
                    <a:pt x="7694" y="271"/>
                  </a:lnTo>
                  <a:lnTo>
                    <a:pt x="8631" y="167"/>
                  </a:lnTo>
                  <a:lnTo>
                    <a:pt x="9633" y="77"/>
                  </a:lnTo>
                  <a:lnTo>
                    <a:pt x="10680" y="25"/>
                  </a:lnTo>
                  <a:lnTo>
                    <a:pt x="11791" y="0"/>
                  </a:lnTo>
                  <a:lnTo>
                    <a:pt x="12990" y="12"/>
                  </a:lnTo>
                  <a:lnTo>
                    <a:pt x="14254" y="51"/>
                  </a:lnTo>
                  <a:lnTo>
                    <a:pt x="15584" y="116"/>
                  </a:lnTo>
                  <a:lnTo>
                    <a:pt x="16979" y="219"/>
                  </a:lnTo>
                  <a:lnTo>
                    <a:pt x="18461" y="348"/>
                  </a:lnTo>
                  <a:lnTo>
                    <a:pt x="19987" y="516"/>
                  </a:lnTo>
                  <a:lnTo>
                    <a:pt x="21600" y="723"/>
                  </a:lnTo>
                  <a:lnTo>
                    <a:pt x="20226" y="774"/>
                  </a:lnTo>
                  <a:lnTo>
                    <a:pt x="18897" y="852"/>
                  </a:lnTo>
                  <a:lnTo>
                    <a:pt x="17654" y="955"/>
                  </a:lnTo>
                  <a:lnTo>
                    <a:pt x="16456" y="1071"/>
                  </a:lnTo>
                  <a:lnTo>
                    <a:pt x="15344" y="1200"/>
                  </a:lnTo>
                  <a:lnTo>
                    <a:pt x="14254" y="1368"/>
                  </a:lnTo>
                  <a:lnTo>
                    <a:pt x="13273" y="1536"/>
                  </a:lnTo>
                  <a:lnTo>
                    <a:pt x="12336" y="1730"/>
                  </a:lnTo>
                  <a:lnTo>
                    <a:pt x="11464" y="1936"/>
                  </a:lnTo>
                  <a:lnTo>
                    <a:pt x="10636" y="2169"/>
                  </a:lnTo>
                  <a:lnTo>
                    <a:pt x="9873" y="2414"/>
                  </a:lnTo>
                  <a:lnTo>
                    <a:pt x="9176" y="2672"/>
                  </a:lnTo>
                  <a:lnTo>
                    <a:pt x="8522" y="2943"/>
                  </a:lnTo>
                  <a:lnTo>
                    <a:pt x="7912" y="3227"/>
                  </a:lnTo>
                  <a:lnTo>
                    <a:pt x="7367" y="3537"/>
                  </a:lnTo>
                  <a:lnTo>
                    <a:pt x="6865" y="3847"/>
                  </a:lnTo>
                  <a:lnTo>
                    <a:pt x="6408" y="4170"/>
                  </a:lnTo>
                  <a:lnTo>
                    <a:pt x="5993" y="4518"/>
                  </a:lnTo>
                  <a:lnTo>
                    <a:pt x="5645" y="4867"/>
                  </a:lnTo>
                  <a:lnTo>
                    <a:pt x="5318" y="5216"/>
                  </a:lnTo>
                  <a:lnTo>
                    <a:pt x="5034" y="5590"/>
                  </a:lnTo>
                  <a:lnTo>
                    <a:pt x="4795" y="5964"/>
                  </a:lnTo>
                  <a:lnTo>
                    <a:pt x="4598" y="6352"/>
                  </a:lnTo>
                  <a:lnTo>
                    <a:pt x="4424" y="6752"/>
                  </a:lnTo>
                  <a:lnTo>
                    <a:pt x="4293" y="7152"/>
                  </a:lnTo>
                  <a:lnTo>
                    <a:pt x="4206" y="7565"/>
                  </a:lnTo>
                  <a:lnTo>
                    <a:pt x="4141" y="7991"/>
                  </a:lnTo>
                  <a:lnTo>
                    <a:pt x="4119" y="8405"/>
                  </a:lnTo>
                  <a:lnTo>
                    <a:pt x="4119" y="8831"/>
                  </a:lnTo>
                  <a:lnTo>
                    <a:pt x="4141" y="9257"/>
                  </a:lnTo>
                  <a:lnTo>
                    <a:pt x="4184" y="9683"/>
                  </a:lnTo>
                  <a:lnTo>
                    <a:pt x="4272" y="10122"/>
                  </a:lnTo>
                  <a:lnTo>
                    <a:pt x="4490" y="11001"/>
                  </a:lnTo>
                  <a:lnTo>
                    <a:pt x="4642" y="11427"/>
                  </a:lnTo>
                  <a:lnTo>
                    <a:pt x="4991" y="12305"/>
                  </a:lnTo>
                  <a:lnTo>
                    <a:pt x="5187" y="12744"/>
                  </a:lnTo>
                  <a:lnTo>
                    <a:pt x="5405" y="13183"/>
                  </a:lnTo>
                  <a:lnTo>
                    <a:pt x="5884" y="14035"/>
                  </a:lnTo>
                  <a:lnTo>
                    <a:pt x="6408" y="14887"/>
                  </a:lnTo>
                  <a:lnTo>
                    <a:pt x="6669" y="15300"/>
                  </a:lnTo>
                  <a:lnTo>
                    <a:pt x="6952" y="15713"/>
                  </a:lnTo>
                  <a:lnTo>
                    <a:pt x="7214" y="16113"/>
                  </a:lnTo>
                  <a:lnTo>
                    <a:pt x="7803" y="16901"/>
                  </a:lnTo>
                  <a:lnTo>
                    <a:pt x="8369" y="17663"/>
                  </a:lnTo>
                  <a:lnTo>
                    <a:pt x="8914" y="18373"/>
                  </a:lnTo>
                  <a:lnTo>
                    <a:pt x="9960" y="19677"/>
                  </a:lnTo>
                  <a:lnTo>
                    <a:pt x="10832" y="20761"/>
                  </a:lnTo>
                  <a:lnTo>
                    <a:pt x="11181" y="21213"/>
                  </a:lnTo>
                  <a:lnTo>
                    <a:pt x="11312" y="21420"/>
                  </a:lnTo>
                  <a:lnTo>
                    <a:pt x="11421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73" name="Shape"/>
            <p:cNvSpPr/>
            <p:nvPr/>
          </p:nvSpPr>
          <p:spPr>
            <a:xfrm>
              <a:off x="162526" y="338747"/>
              <a:ext cx="325040" cy="609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91" y="21600"/>
                  </a:moveTo>
                  <a:lnTo>
                    <a:pt x="9293" y="21020"/>
                  </a:lnTo>
                  <a:lnTo>
                    <a:pt x="8563" y="20389"/>
                  </a:lnTo>
                  <a:lnTo>
                    <a:pt x="7834" y="19690"/>
                  </a:lnTo>
                  <a:lnTo>
                    <a:pt x="7041" y="18940"/>
                  </a:lnTo>
                  <a:lnTo>
                    <a:pt x="6248" y="18122"/>
                  </a:lnTo>
                  <a:lnTo>
                    <a:pt x="5455" y="17286"/>
                  </a:lnTo>
                  <a:lnTo>
                    <a:pt x="4313" y="15957"/>
                  </a:lnTo>
                  <a:lnTo>
                    <a:pt x="3933" y="15496"/>
                  </a:lnTo>
                  <a:lnTo>
                    <a:pt x="3203" y="14559"/>
                  </a:lnTo>
                  <a:lnTo>
                    <a:pt x="2854" y="14081"/>
                  </a:lnTo>
                  <a:lnTo>
                    <a:pt x="2537" y="13604"/>
                  </a:lnTo>
                  <a:lnTo>
                    <a:pt x="1903" y="12632"/>
                  </a:lnTo>
                  <a:lnTo>
                    <a:pt x="1617" y="12155"/>
                  </a:lnTo>
                  <a:lnTo>
                    <a:pt x="1363" y="11660"/>
                  </a:lnTo>
                  <a:lnTo>
                    <a:pt x="1110" y="11183"/>
                  </a:lnTo>
                  <a:lnTo>
                    <a:pt x="888" y="10706"/>
                  </a:lnTo>
                  <a:lnTo>
                    <a:pt x="697" y="10211"/>
                  </a:lnTo>
                  <a:lnTo>
                    <a:pt x="507" y="9734"/>
                  </a:lnTo>
                  <a:lnTo>
                    <a:pt x="348" y="9257"/>
                  </a:lnTo>
                  <a:lnTo>
                    <a:pt x="222" y="8779"/>
                  </a:lnTo>
                  <a:lnTo>
                    <a:pt x="126" y="8302"/>
                  </a:lnTo>
                  <a:lnTo>
                    <a:pt x="0" y="7381"/>
                  </a:lnTo>
                  <a:lnTo>
                    <a:pt x="0" y="6938"/>
                  </a:lnTo>
                  <a:lnTo>
                    <a:pt x="31" y="6495"/>
                  </a:lnTo>
                  <a:lnTo>
                    <a:pt x="95" y="6035"/>
                  </a:lnTo>
                  <a:lnTo>
                    <a:pt x="190" y="5608"/>
                  </a:lnTo>
                  <a:lnTo>
                    <a:pt x="317" y="5182"/>
                  </a:lnTo>
                  <a:lnTo>
                    <a:pt x="507" y="4790"/>
                  </a:lnTo>
                  <a:lnTo>
                    <a:pt x="697" y="4381"/>
                  </a:lnTo>
                  <a:lnTo>
                    <a:pt x="951" y="4006"/>
                  </a:lnTo>
                  <a:lnTo>
                    <a:pt x="1268" y="3631"/>
                  </a:lnTo>
                  <a:lnTo>
                    <a:pt x="1617" y="3273"/>
                  </a:lnTo>
                  <a:lnTo>
                    <a:pt x="1998" y="2932"/>
                  </a:lnTo>
                  <a:lnTo>
                    <a:pt x="2442" y="2608"/>
                  </a:lnTo>
                  <a:lnTo>
                    <a:pt x="2918" y="2284"/>
                  </a:lnTo>
                  <a:lnTo>
                    <a:pt x="3457" y="1994"/>
                  </a:lnTo>
                  <a:lnTo>
                    <a:pt x="4028" y="1721"/>
                  </a:lnTo>
                  <a:lnTo>
                    <a:pt x="4694" y="1449"/>
                  </a:lnTo>
                  <a:lnTo>
                    <a:pt x="5360" y="1210"/>
                  </a:lnTo>
                  <a:lnTo>
                    <a:pt x="6121" y="988"/>
                  </a:lnTo>
                  <a:lnTo>
                    <a:pt x="6946" y="784"/>
                  </a:lnTo>
                  <a:lnTo>
                    <a:pt x="7802" y="613"/>
                  </a:lnTo>
                  <a:lnTo>
                    <a:pt x="8722" y="460"/>
                  </a:lnTo>
                  <a:lnTo>
                    <a:pt x="9705" y="323"/>
                  </a:lnTo>
                  <a:lnTo>
                    <a:pt x="10784" y="204"/>
                  </a:lnTo>
                  <a:lnTo>
                    <a:pt x="11895" y="119"/>
                  </a:lnTo>
                  <a:lnTo>
                    <a:pt x="13068" y="51"/>
                  </a:lnTo>
                  <a:lnTo>
                    <a:pt x="14337" y="17"/>
                  </a:lnTo>
                  <a:lnTo>
                    <a:pt x="15638" y="0"/>
                  </a:lnTo>
                  <a:lnTo>
                    <a:pt x="17033" y="17"/>
                  </a:lnTo>
                  <a:lnTo>
                    <a:pt x="18460" y="51"/>
                  </a:lnTo>
                  <a:lnTo>
                    <a:pt x="19983" y="136"/>
                  </a:lnTo>
                  <a:lnTo>
                    <a:pt x="21600" y="238"/>
                  </a:lnTo>
                  <a:lnTo>
                    <a:pt x="20237" y="358"/>
                  </a:lnTo>
                  <a:lnTo>
                    <a:pt x="18936" y="511"/>
                  </a:lnTo>
                  <a:lnTo>
                    <a:pt x="17731" y="681"/>
                  </a:lnTo>
                  <a:lnTo>
                    <a:pt x="16557" y="869"/>
                  </a:lnTo>
                  <a:lnTo>
                    <a:pt x="15447" y="1074"/>
                  </a:lnTo>
                  <a:lnTo>
                    <a:pt x="14432" y="1278"/>
                  </a:lnTo>
                  <a:lnTo>
                    <a:pt x="13449" y="1517"/>
                  </a:lnTo>
                  <a:lnTo>
                    <a:pt x="12529" y="1755"/>
                  </a:lnTo>
                  <a:lnTo>
                    <a:pt x="11673" y="2011"/>
                  </a:lnTo>
                  <a:lnTo>
                    <a:pt x="10848" y="2284"/>
                  </a:lnTo>
                  <a:lnTo>
                    <a:pt x="10086" y="2557"/>
                  </a:lnTo>
                  <a:lnTo>
                    <a:pt x="9388" y="2864"/>
                  </a:lnTo>
                  <a:lnTo>
                    <a:pt x="8722" y="3170"/>
                  </a:lnTo>
                  <a:lnTo>
                    <a:pt x="8119" y="3477"/>
                  </a:lnTo>
                  <a:lnTo>
                    <a:pt x="7580" y="3818"/>
                  </a:lnTo>
                  <a:lnTo>
                    <a:pt x="7073" y="4142"/>
                  </a:lnTo>
                  <a:lnTo>
                    <a:pt x="6629" y="4500"/>
                  </a:lnTo>
                  <a:lnTo>
                    <a:pt x="6216" y="4858"/>
                  </a:lnTo>
                  <a:lnTo>
                    <a:pt x="5836" y="5216"/>
                  </a:lnTo>
                  <a:lnTo>
                    <a:pt x="5518" y="5591"/>
                  </a:lnTo>
                  <a:lnTo>
                    <a:pt x="5233" y="5966"/>
                  </a:lnTo>
                  <a:lnTo>
                    <a:pt x="4979" y="6376"/>
                  </a:lnTo>
                  <a:lnTo>
                    <a:pt x="4757" y="6768"/>
                  </a:lnTo>
                  <a:lnTo>
                    <a:pt x="4599" y="7160"/>
                  </a:lnTo>
                  <a:lnTo>
                    <a:pt x="4440" y="7569"/>
                  </a:lnTo>
                  <a:lnTo>
                    <a:pt x="4250" y="8387"/>
                  </a:lnTo>
                  <a:lnTo>
                    <a:pt x="4218" y="8796"/>
                  </a:lnTo>
                  <a:lnTo>
                    <a:pt x="4186" y="9223"/>
                  </a:lnTo>
                  <a:lnTo>
                    <a:pt x="4186" y="9649"/>
                  </a:lnTo>
                  <a:lnTo>
                    <a:pt x="4218" y="10075"/>
                  </a:lnTo>
                  <a:lnTo>
                    <a:pt x="4281" y="10484"/>
                  </a:lnTo>
                  <a:lnTo>
                    <a:pt x="4345" y="10910"/>
                  </a:lnTo>
                  <a:lnTo>
                    <a:pt x="4440" y="11337"/>
                  </a:lnTo>
                  <a:lnTo>
                    <a:pt x="4694" y="12189"/>
                  </a:lnTo>
                  <a:lnTo>
                    <a:pt x="5011" y="13041"/>
                  </a:lnTo>
                  <a:lnTo>
                    <a:pt x="5392" y="13877"/>
                  </a:lnTo>
                  <a:lnTo>
                    <a:pt x="5614" y="14286"/>
                  </a:lnTo>
                  <a:lnTo>
                    <a:pt x="5804" y="14695"/>
                  </a:lnTo>
                  <a:lnTo>
                    <a:pt x="6026" y="15104"/>
                  </a:lnTo>
                  <a:lnTo>
                    <a:pt x="6248" y="15496"/>
                  </a:lnTo>
                  <a:lnTo>
                    <a:pt x="6724" y="16280"/>
                  </a:lnTo>
                  <a:lnTo>
                    <a:pt x="7199" y="17031"/>
                  </a:lnTo>
                  <a:lnTo>
                    <a:pt x="7707" y="17747"/>
                  </a:lnTo>
                  <a:lnTo>
                    <a:pt x="8151" y="18446"/>
                  </a:lnTo>
                  <a:lnTo>
                    <a:pt x="9007" y="19690"/>
                  </a:lnTo>
                  <a:lnTo>
                    <a:pt x="9356" y="20253"/>
                  </a:lnTo>
                  <a:lnTo>
                    <a:pt x="9642" y="20764"/>
                  </a:lnTo>
                  <a:lnTo>
                    <a:pt x="9864" y="21207"/>
                  </a:lnTo>
                  <a:lnTo>
                    <a:pt x="9927" y="21412"/>
                  </a:lnTo>
                  <a:lnTo>
                    <a:pt x="9991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74" name="Shape"/>
            <p:cNvSpPr/>
            <p:nvPr/>
          </p:nvSpPr>
          <p:spPr>
            <a:xfrm>
              <a:off x="277649" y="420047"/>
              <a:ext cx="225734" cy="429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83" y="21600"/>
                  </a:moveTo>
                  <a:lnTo>
                    <a:pt x="6741" y="21045"/>
                  </a:lnTo>
                  <a:lnTo>
                    <a:pt x="6099" y="20441"/>
                  </a:lnTo>
                  <a:lnTo>
                    <a:pt x="5411" y="19788"/>
                  </a:lnTo>
                  <a:lnTo>
                    <a:pt x="5090" y="19426"/>
                  </a:lnTo>
                  <a:lnTo>
                    <a:pt x="4723" y="19064"/>
                  </a:lnTo>
                  <a:lnTo>
                    <a:pt x="4081" y="18315"/>
                  </a:lnTo>
                  <a:lnTo>
                    <a:pt x="3393" y="17517"/>
                  </a:lnTo>
                  <a:lnTo>
                    <a:pt x="2797" y="16696"/>
                  </a:lnTo>
                  <a:lnTo>
                    <a:pt x="2522" y="16261"/>
                  </a:lnTo>
                  <a:lnTo>
                    <a:pt x="2247" y="15850"/>
                  </a:lnTo>
                  <a:lnTo>
                    <a:pt x="1971" y="15391"/>
                  </a:lnTo>
                  <a:lnTo>
                    <a:pt x="1696" y="14956"/>
                  </a:lnTo>
                  <a:lnTo>
                    <a:pt x="1238" y="14062"/>
                  </a:lnTo>
                  <a:lnTo>
                    <a:pt x="1054" y="13603"/>
                  </a:lnTo>
                  <a:lnTo>
                    <a:pt x="825" y="13144"/>
                  </a:lnTo>
                  <a:lnTo>
                    <a:pt x="642" y="12685"/>
                  </a:lnTo>
                  <a:lnTo>
                    <a:pt x="229" y="11308"/>
                  </a:lnTo>
                  <a:lnTo>
                    <a:pt x="91" y="10389"/>
                  </a:lnTo>
                  <a:lnTo>
                    <a:pt x="0" y="9471"/>
                  </a:lnTo>
                  <a:lnTo>
                    <a:pt x="0" y="9036"/>
                  </a:lnTo>
                  <a:lnTo>
                    <a:pt x="45" y="8577"/>
                  </a:lnTo>
                  <a:lnTo>
                    <a:pt x="91" y="8142"/>
                  </a:lnTo>
                  <a:lnTo>
                    <a:pt x="183" y="7683"/>
                  </a:lnTo>
                  <a:lnTo>
                    <a:pt x="321" y="7272"/>
                  </a:lnTo>
                  <a:lnTo>
                    <a:pt x="458" y="6837"/>
                  </a:lnTo>
                  <a:lnTo>
                    <a:pt x="642" y="6402"/>
                  </a:lnTo>
                  <a:lnTo>
                    <a:pt x="871" y="5991"/>
                  </a:lnTo>
                  <a:lnTo>
                    <a:pt x="1100" y="5605"/>
                  </a:lnTo>
                  <a:lnTo>
                    <a:pt x="1375" y="5194"/>
                  </a:lnTo>
                  <a:lnTo>
                    <a:pt x="1696" y="4808"/>
                  </a:lnTo>
                  <a:lnTo>
                    <a:pt x="2063" y="4421"/>
                  </a:lnTo>
                  <a:lnTo>
                    <a:pt x="2889" y="3696"/>
                  </a:lnTo>
                  <a:lnTo>
                    <a:pt x="3393" y="3358"/>
                  </a:lnTo>
                  <a:lnTo>
                    <a:pt x="3943" y="3020"/>
                  </a:lnTo>
                  <a:lnTo>
                    <a:pt x="4494" y="2706"/>
                  </a:lnTo>
                  <a:lnTo>
                    <a:pt x="5778" y="2126"/>
                  </a:lnTo>
                  <a:lnTo>
                    <a:pt x="6466" y="1860"/>
                  </a:lnTo>
                  <a:lnTo>
                    <a:pt x="7199" y="1594"/>
                  </a:lnTo>
                  <a:lnTo>
                    <a:pt x="7979" y="1353"/>
                  </a:lnTo>
                  <a:lnTo>
                    <a:pt x="9722" y="918"/>
                  </a:lnTo>
                  <a:lnTo>
                    <a:pt x="11648" y="579"/>
                  </a:lnTo>
                  <a:lnTo>
                    <a:pt x="12703" y="434"/>
                  </a:lnTo>
                  <a:lnTo>
                    <a:pt x="13803" y="289"/>
                  </a:lnTo>
                  <a:lnTo>
                    <a:pt x="14950" y="193"/>
                  </a:lnTo>
                  <a:lnTo>
                    <a:pt x="16188" y="96"/>
                  </a:lnTo>
                  <a:lnTo>
                    <a:pt x="17472" y="48"/>
                  </a:lnTo>
                  <a:lnTo>
                    <a:pt x="18802" y="0"/>
                  </a:lnTo>
                  <a:lnTo>
                    <a:pt x="21600" y="0"/>
                  </a:lnTo>
                  <a:lnTo>
                    <a:pt x="20224" y="265"/>
                  </a:lnTo>
                  <a:lnTo>
                    <a:pt x="17656" y="797"/>
                  </a:lnTo>
                  <a:lnTo>
                    <a:pt x="15363" y="1377"/>
                  </a:lnTo>
                  <a:lnTo>
                    <a:pt x="14308" y="1691"/>
                  </a:lnTo>
                  <a:lnTo>
                    <a:pt x="13299" y="2005"/>
                  </a:lnTo>
                  <a:lnTo>
                    <a:pt x="12336" y="2319"/>
                  </a:lnTo>
                  <a:lnTo>
                    <a:pt x="11419" y="2633"/>
                  </a:lnTo>
                  <a:lnTo>
                    <a:pt x="9768" y="3310"/>
                  </a:lnTo>
                  <a:lnTo>
                    <a:pt x="9034" y="3648"/>
                  </a:lnTo>
                  <a:lnTo>
                    <a:pt x="7704" y="4348"/>
                  </a:lnTo>
                  <a:lnTo>
                    <a:pt x="7108" y="4735"/>
                  </a:lnTo>
                  <a:lnTo>
                    <a:pt x="6557" y="5097"/>
                  </a:lnTo>
                  <a:lnTo>
                    <a:pt x="6053" y="5460"/>
                  </a:lnTo>
                  <a:lnTo>
                    <a:pt x="5594" y="5846"/>
                  </a:lnTo>
                  <a:lnTo>
                    <a:pt x="5136" y="6209"/>
                  </a:lnTo>
                  <a:lnTo>
                    <a:pt x="4769" y="6595"/>
                  </a:lnTo>
                  <a:lnTo>
                    <a:pt x="4127" y="7369"/>
                  </a:lnTo>
                  <a:lnTo>
                    <a:pt x="3852" y="7755"/>
                  </a:lnTo>
                  <a:lnTo>
                    <a:pt x="3622" y="8142"/>
                  </a:lnTo>
                  <a:lnTo>
                    <a:pt x="3347" y="8528"/>
                  </a:lnTo>
                  <a:lnTo>
                    <a:pt x="3072" y="9302"/>
                  </a:lnTo>
                  <a:lnTo>
                    <a:pt x="2935" y="9712"/>
                  </a:lnTo>
                  <a:lnTo>
                    <a:pt x="2843" y="10099"/>
                  </a:lnTo>
                  <a:lnTo>
                    <a:pt x="2797" y="10485"/>
                  </a:lnTo>
                  <a:lnTo>
                    <a:pt x="2797" y="11670"/>
                  </a:lnTo>
                  <a:lnTo>
                    <a:pt x="2843" y="12057"/>
                  </a:lnTo>
                  <a:lnTo>
                    <a:pt x="2980" y="12830"/>
                  </a:lnTo>
                  <a:lnTo>
                    <a:pt x="3164" y="13603"/>
                  </a:lnTo>
                  <a:lnTo>
                    <a:pt x="3439" y="14352"/>
                  </a:lnTo>
                  <a:lnTo>
                    <a:pt x="3806" y="15101"/>
                  </a:lnTo>
                  <a:lnTo>
                    <a:pt x="4173" y="15826"/>
                  </a:lnTo>
                  <a:lnTo>
                    <a:pt x="4540" y="16527"/>
                  </a:lnTo>
                  <a:lnTo>
                    <a:pt x="4952" y="17227"/>
                  </a:lnTo>
                  <a:lnTo>
                    <a:pt x="5319" y="17880"/>
                  </a:lnTo>
                  <a:lnTo>
                    <a:pt x="5732" y="18508"/>
                  </a:lnTo>
                  <a:lnTo>
                    <a:pt x="6466" y="19692"/>
                  </a:lnTo>
                  <a:lnTo>
                    <a:pt x="6787" y="20223"/>
                  </a:lnTo>
                  <a:lnTo>
                    <a:pt x="7062" y="20731"/>
                  </a:lnTo>
                  <a:lnTo>
                    <a:pt x="7245" y="21190"/>
                  </a:lnTo>
                  <a:lnTo>
                    <a:pt x="7383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75" name="Shape"/>
            <p:cNvSpPr/>
            <p:nvPr/>
          </p:nvSpPr>
          <p:spPr>
            <a:xfrm>
              <a:off x="1871313" y="742988"/>
              <a:ext cx="22575" cy="76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960" y="21600"/>
                  </a:moveTo>
                  <a:lnTo>
                    <a:pt x="9504" y="21326"/>
                  </a:lnTo>
                  <a:lnTo>
                    <a:pt x="8208" y="21189"/>
                  </a:lnTo>
                  <a:lnTo>
                    <a:pt x="6479" y="20369"/>
                  </a:lnTo>
                  <a:lnTo>
                    <a:pt x="6047" y="19822"/>
                  </a:lnTo>
                  <a:lnTo>
                    <a:pt x="5183" y="18455"/>
                  </a:lnTo>
                  <a:lnTo>
                    <a:pt x="5183" y="5605"/>
                  </a:lnTo>
                  <a:lnTo>
                    <a:pt x="0" y="5605"/>
                  </a:lnTo>
                  <a:lnTo>
                    <a:pt x="0" y="4237"/>
                  </a:lnTo>
                  <a:lnTo>
                    <a:pt x="5615" y="4237"/>
                  </a:lnTo>
                  <a:lnTo>
                    <a:pt x="7776" y="0"/>
                  </a:lnTo>
                  <a:lnTo>
                    <a:pt x="10800" y="0"/>
                  </a:lnTo>
                  <a:lnTo>
                    <a:pt x="10800" y="4237"/>
                  </a:lnTo>
                  <a:lnTo>
                    <a:pt x="20304" y="4237"/>
                  </a:lnTo>
                  <a:lnTo>
                    <a:pt x="20304" y="5605"/>
                  </a:lnTo>
                  <a:lnTo>
                    <a:pt x="10800" y="5605"/>
                  </a:lnTo>
                  <a:lnTo>
                    <a:pt x="10800" y="19412"/>
                  </a:lnTo>
                  <a:lnTo>
                    <a:pt x="11664" y="19822"/>
                  </a:lnTo>
                  <a:lnTo>
                    <a:pt x="12528" y="20096"/>
                  </a:lnTo>
                  <a:lnTo>
                    <a:pt x="21168" y="20096"/>
                  </a:lnTo>
                  <a:lnTo>
                    <a:pt x="21600" y="20916"/>
                  </a:lnTo>
                  <a:lnTo>
                    <a:pt x="19440" y="21189"/>
                  </a:lnTo>
                  <a:lnTo>
                    <a:pt x="17712" y="21326"/>
                  </a:lnTo>
                  <a:lnTo>
                    <a:pt x="15552" y="21463"/>
                  </a:lnTo>
                  <a:lnTo>
                    <a:pt x="12960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76" name="Shape"/>
            <p:cNvSpPr/>
            <p:nvPr/>
          </p:nvSpPr>
          <p:spPr>
            <a:xfrm>
              <a:off x="1828424" y="756538"/>
              <a:ext cx="31604" cy="6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70" y="850"/>
                  </a:moveTo>
                  <a:lnTo>
                    <a:pt x="8059" y="510"/>
                  </a:lnTo>
                  <a:lnTo>
                    <a:pt x="9349" y="340"/>
                  </a:lnTo>
                  <a:lnTo>
                    <a:pt x="10961" y="170"/>
                  </a:lnTo>
                  <a:lnTo>
                    <a:pt x="12895" y="0"/>
                  </a:lnTo>
                  <a:lnTo>
                    <a:pt x="14829" y="170"/>
                  </a:lnTo>
                  <a:lnTo>
                    <a:pt x="16441" y="340"/>
                  </a:lnTo>
                  <a:lnTo>
                    <a:pt x="17731" y="680"/>
                  </a:lnTo>
                  <a:lnTo>
                    <a:pt x="19665" y="1700"/>
                  </a:lnTo>
                  <a:lnTo>
                    <a:pt x="20955" y="3061"/>
                  </a:lnTo>
                  <a:lnTo>
                    <a:pt x="21277" y="3741"/>
                  </a:lnTo>
                  <a:lnTo>
                    <a:pt x="21277" y="4422"/>
                  </a:lnTo>
                  <a:lnTo>
                    <a:pt x="21600" y="5952"/>
                  </a:lnTo>
                  <a:lnTo>
                    <a:pt x="21600" y="21600"/>
                  </a:lnTo>
                  <a:lnTo>
                    <a:pt x="17408" y="21600"/>
                  </a:lnTo>
                  <a:lnTo>
                    <a:pt x="17408" y="4081"/>
                  </a:lnTo>
                  <a:lnTo>
                    <a:pt x="17086" y="3401"/>
                  </a:lnTo>
                  <a:lnTo>
                    <a:pt x="16764" y="2891"/>
                  </a:lnTo>
                  <a:lnTo>
                    <a:pt x="16119" y="2551"/>
                  </a:lnTo>
                  <a:lnTo>
                    <a:pt x="15152" y="2211"/>
                  </a:lnTo>
                  <a:lnTo>
                    <a:pt x="13217" y="1870"/>
                  </a:lnTo>
                  <a:lnTo>
                    <a:pt x="10961" y="1870"/>
                  </a:lnTo>
                  <a:lnTo>
                    <a:pt x="9671" y="2040"/>
                  </a:lnTo>
                  <a:lnTo>
                    <a:pt x="8704" y="2040"/>
                  </a:lnTo>
                  <a:lnTo>
                    <a:pt x="7737" y="2381"/>
                  </a:lnTo>
                  <a:lnTo>
                    <a:pt x="5802" y="2891"/>
                  </a:lnTo>
                  <a:lnTo>
                    <a:pt x="4191" y="3571"/>
                  </a:lnTo>
                  <a:lnTo>
                    <a:pt x="4191" y="21600"/>
                  </a:lnTo>
                  <a:lnTo>
                    <a:pt x="0" y="21600"/>
                  </a:lnTo>
                  <a:lnTo>
                    <a:pt x="0" y="510"/>
                  </a:lnTo>
                  <a:lnTo>
                    <a:pt x="1934" y="510"/>
                  </a:lnTo>
                  <a:lnTo>
                    <a:pt x="3868" y="2721"/>
                  </a:lnTo>
                  <a:lnTo>
                    <a:pt x="6770" y="85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77" name="Shape"/>
            <p:cNvSpPr/>
            <p:nvPr/>
          </p:nvSpPr>
          <p:spPr>
            <a:xfrm>
              <a:off x="1715558" y="756538"/>
              <a:ext cx="56435" cy="6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92" y="850"/>
                  </a:moveTo>
                  <a:lnTo>
                    <a:pt x="13846" y="510"/>
                  </a:lnTo>
                  <a:lnTo>
                    <a:pt x="15692" y="170"/>
                  </a:lnTo>
                  <a:lnTo>
                    <a:pt x="16799" y="0"/>
                  </a:lnTo>
                  <a:lnTo>
                    <a:pt x="18646" y="340"/>
                  </a:lnTo>
                  <a:lnTo>
                    <a:pt x="19384" y="680"/>
                  </a:lnTo>
                  <a:lnTo>
                    <a:pt x="20492" y="1700"/>
                  </a:lnTo>
                  <a:lnTo>
                    <a:pt x="21230" y="3061"/>
                  </a:lnTo>
                  <a:lnTo>
                    <a:pt x="21415" y="3741"/>
                  </a:lnTo>
                  <a:lnTo>
                    <a:pt x="21415" y="4422"/>
                  </a:lnTo>
                  <a:lnTo>
                    <a:pt x="21600" y="5952"/>
                  </a:lnTo>
                  <a:lnTo>
                    <a:pt x="21600" y="21600"/>
                  </a:lnTo>
                  <a:lnTo>
                    <a:pt x="19200" y="21600"/>
                  </a:lnTo>
                  <a:lnTo>
                    <a:pt x="19200" y="4081"/>
                  </a:lnTo>
                  <a:lnTo>
                    <a:pt x="19015" y="3401"/>
                  </a:lnTo>
                  <a:lnTo>
                    <a:pt x="18830" y="2891"/>
                  </a:lnTo>
                  <a:lnTo>
                    <a:pt x="18092" y="2211"/>
                  </a:lnTo>
                  <a:lnTo>
                    <a:pt x="16984" y="1870"/>
                  </a:lnTo>
                  <a:lnTo>
                    <a:pt x="15692" y="1870"/>
                  </a:lnTo>
                  <a:lnTo>
                    <a:pt x="14953" y="2040"/>
                  </a:lnTo>
                  <a:lnTo>
                    <a:pt x="14399" y="2040"/>
                  </a:lnTo>
                  <a:lnTo>
                    <a:pt x="13846" y="2381"/>
                  </a:lnTo>
                  <a:lnTo>
                    <a:pt x="11999" y="3401"/>
                  </a:lnTo>
                  <a:lnTo>
                    <a:pt x="11999" y="21600"/>
                  </a:lnTo>
                  <a:lnTo>
                    <a:pt x="9600" y="21600"/>
                  </a:lnTo>
                  <a:lnTo>
                    <a:pt x="9600" y="4081"/>
                  </a:lnTo>
                  <a:lnTo>
                    <a:pt x="9415" y="3401"/>
                  </a:lnTo>
                  <a:lnTo>
                    <a:pt x="9230" y="3231"/>
                  </a:lnTo>
                  <a:lnTo>
                    <a:pt x="9230" y="2891"/>
                  </a:lnTo>
                  <a:lnTo>
                    <a:pt x="8861" y="2551"/>
                  </a:lnTo>
                  <a:lnTo>
                    <a:pt x="8307" y="2211"/>
                  </a:lnTo>
                  <a:lnTo>
                    <a:pt x="7938" y="2040"/>
                  </a:lnTo>
                  <a:lnTo>
                    <a:pt x="7384" y="1870"/>
                  </a:lnTo>
                  <a:lnTo>
                    <a:pt x="5353" y="1870"/>
                  </a:lnTo>
                  <a:lnTo>
                    <a:pt x="4246" y="2211"/>
                  </a:lnTo>
                  <a:lnTo>
                    <a:pt x="3323" y="2721"/>
                  </a:lnTo>
                  <a:lnTo>
                    <a:pt x="2399" y="3401"/>
                  </a:lnTo>
                  <a:lnTo>
                    <a:pt x="2399" y="21600"/>
                  </a:lnTo>
                  <a:lnTo>
                    <a:pt x="0" y="21600"/>
                  </a:lnTo>
                  <a:lnTo>
                    <a:pt x="0" y="510"/>
                  </a:lnTo>
                  <a:lnTo>
                    <a:pt x="1107" y="510"/>
                  </a:lnTo>
                  <a:lnTo>
                    <a:pt x="2215" y="2551"/>
                  </a:lnTo>
                  <a:lnTo>
                    <a:pt x="3692" y="850"/>
                  </a:lnTo>
                  <a:lnTo>
                    <a:pt x="5169" y="340"/>
                  </a:lnTo>
                  <a:lnTo>
                    <a:pt x="6092" y="170"/>
                  </a:lnTo>
                  <a:lnTo>
                    <a:pt x="7199" y="0"/>
                  </a:lnTo>
                  <a:lnTo>
                    <a:pt x="8123" y="170"/>
                  </a:lnTo>
                  <a:lnTo>
                    <a:pt x="8861" y="170"/>
                  </a:lnTo>
                  <a:lnTo>
                    <a:pt x="10338" y="850"/>
                  </a:lnTo>
                  <a:lnTo>
                    <a:pt x="11630" y="2721"/>
                  </a:lnTo>
                  <a:lnTo>
                    <a:pt x="13292" y="85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78" name="Shape"/>
            <p:cNvSpPr/>
            <p:nvPr/>
          </p:nvSpPr>
          <p:spPr>
            <a:xfrm>
              <a:off x="1681699" y="742988"/>
              <a:ext cx="22575" cy="76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392" y="21600"/>
                  </a:moveTo>
                  <a:lnTo>
                    <a:pt x="11232" y="21463"/>
                  </a:lnTo>
                  <a:lnTo>
                    <a:pt x="8640" y="21189"/>
                  </a:lnTo>
                  <a:lnTo>
                    <a:pt x="7344" y="20779"/>
                  </a:lnTo>
                  <a:lnTo>
                    <a:pt x="6479" y="20369"/>
                  </a:lnTo>
                  <a:lnTo>
                    <a:pt x="6047" y="19822"/>
                  </a:lnTo>
                  <a:lnTo>
                    <a:pt x="5615" y="19139"/>
                  </a:lnTo>
                  <a:lnTo>
                    <a:pt x="5615" y="5605"/>
                  </a:lnTo>
                  <a:lnTo>
                    <a:pt x="0" y="5605"/>
                  </a:lnTo>
                  <a:lnTo>
                    <a:pt x="0" y="4237"/>
                  </a:lnTo>
                  <a:lnTo>
                    <a:pt x="5615" y="4237"/>
                  </a:lnTo>
                  <a:lnTo>
                    <a:pt x="8208" y="0"/>
                  </a:lnTo>
                  <a:lnTo>
                    <a:pt x="10800" y="0"/>
                  </a:lnTo>
                  <a:lnTo>
                    <a:pt x="10800" y="4237"/>
                  </a:lnTo>
                  <a:lnTo>
                    <a:pt x="20736" y="4237"/>
                  </a:lnTo>
                  <a:lnTo>
                    <a:pt x="20736" y="5605"/>
                  </a:lnTo>
                  <a:lnTo>
                    <a:pt x="10800" y="5605"/>
                  </a:lnTo>
                  <a:lnTo>
                    <a:pt x="10800" y="19412"/>
                  </a:lnTo>
                  <a:lnTo>
                    <a:pt x="11664" y="19822"/>
                  </a:lnTo>
                  <a:lnTo>
                    <a:pt x="12528" y="20096"/>
                  </a:lnTo>
                  <a:lnTo>
                    <a:pt x="21168" y="20096"/>
                  </a:lnTo>
                  <a:lnTo>
                    <a:pt x="21600" y="20916"/>
                  </a:lnTo>
                  <a:lnTo>
                    <a:pt x="19872" y="21189"/>
                  </a:lnTo>
                  <a:lnTo>
                    <a:pt x="13392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79" name="Shape"/>
            <p:cNvSpPr/>
            <p:nvPr/>
          </p:nvSpPr>
          <p:spPr>
            <a:xfrm>
              <a:off x="1566574" y="756538"/>
              <a:ext cx="24833" cy="60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317" y="685"/>
                  </a:moveTo>
                  <a:lnTo>
                    <a:pt x="11012" y="342"/>
                  </a:lnTo>
                  <a:lnTo>
                    <a:pt x="13130" y="171"/>
                  </a:lnTo>
                  <a:lnTo>
                    <a:pt x="14400" y="0"/>
                  </a:lnTo>
                  <a:lnTo>
                    <a:pt x="19483" y="0"/>
                  </a:lnTo>
                  <a:lnTo>
                    <a:pt x="20753" y="171"/>
                  </a:lnTo>
                  <a:lnTo>
                    <a:pt x="21600" y="342"/>
                  </a:lnTo>
                  <a:lnTo>
                    <a:pt x="20753" y="2228"/>
                  </a:lnTo>
                  <a:lnTo>
                    <a:pt x="18212" y="2057"/>
                  </a:lnTo>
                  <a:lnTo>
                    <a:pt x="12706" y="2057"/>
                  </a:lnTo>
                  <a:lnTo>
                    <a:pt x="11012" y="2228"/>
                  </a:lnTo>
                  <a:lnTo>
                    <a:pt x="7623" y="2914"/>
                  </a:lnTo>
                  <a:lnTo>
                    <a:pt x="5505" y="3600"/>
                  </a:lnTo>
                  <a:lnTo>
                    <a:pt x="5505" y="21600"/>
                  </a:lnTo>
                  <a:lnTo>
                    <a:pt x="0" y="21600"/>
                  </a:lnTo>
                  <a:lnTo>
                    <a:pt x="0" y="342"/>
                  </a:lnTo>
                  <a:lnTo>
                    <a:pt x="2541" y="342"/>
                  </a:lnTo>
                  <a:lnTo>
                    <a:pt x="5082" y="2742"/>
                  </a:lnTo>
                  <a:lnTo>
                    <a:pt x="9317" y="685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80" name="Shape"/>
            <p:cNvSpPr/>
            <p:nvPr/>
          </p:nvSpPr>
          <p:spPr>
            <a:xfrm>
              <a:off x="1523686" y="742988"/>
              <a:ext cx="38374" cy="74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23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1523"/>
                  </a:lnTo>
                  <a:lnTo>
                    <a:pt x="12578" y="1523"/>
                  </a:lnTo>
                  <a:lnTo>
                    <a:pt x="12578" y="21600"/>
                  </a:lnTo>
                  <a:lnTo>
                    <a:pt x="9022" y="21600"/>
                  </a:lnTo>
                  <a:lnTo>
                    <a:pt x="9022" y="1523"/>
                  </a:lnTo>
                  <a:lnTo>
                    <a:pt x="0" y="1523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81" name="Shape"/>
            <p:cNvSpPr/>
            <p:nvPr/>
          </p:nvSpPr>
          <p:spPr>
            <a:xfrm>
              <a:off x="1462739" y="756538"/>
              <a:ext cx="31604" cy="6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70" y="850"/>
                  </a:moveTo>
                  <a:lnTo>
                    <a:pt x="7737" y="510"/>
                  </a:lnTo>
                  <a:lnTo>
                    <a:pt x="10961" y="170"/>
                  </a:lnTo>
                  <a:lnTo>
                    <a:pt x="12895" y="0"/>
                  </a:lnTo>
                  <a:lnTo>
                    <a:pt x="16119" y="340"/>
                  </a:lnTo>
                  <a:lnTo>
                    <a:pt x="17086" y="510"/>
                  </a:lnTo>
                  <a:lnTo>
                    <a:pt x="17731" y="680"/>
                  </a:lnTo>
                  <a:lnTo>
                    <a:pt x="19665" y="1700"/>
                  </a:lnTo>
                  <a:lnTo>
                    <a:pt x="20955" y="3061"/>
                  </a:lnTo>
                  <a:lnTo>
                    <a:pt x="21277" y="3741"/>
                  </a:lnTo>
                  <a:lnTo>
                    <a:pt x="21277" y="4422"/>
                  </a:lnTo>
                  <a:lnTo>
                    <a:pt x="21600" y="5952"/>
                  </a:lnTo>
                  <a:lnTo>
                    <a:pt x="21600" y="21600"/>
                  </a:lnTo>
                  <a:lnTo>
                    <a:pt x="17408" y="21600"/>
                  </a:lnTo>
                  <a:lnTo>
                    <a:pt x="17408" y="4081"/>
                  </a:lnTo>
                  <a:lnTo>
                    <a:pt x="17086" y="3401"/>
                  </a:lnTo>
                  <a:lnTo>
                    <a:pt x="16764" y="2891"/>
                  </a:lnTo>
                  <a:lnTo>
                    <a:pt x="16119" y="2551"/>
                  </a:lnTo>
                  <a:lnTo>
                    <a:pt x="15152" y="2211"/>
                  </a:lnTo>
                  <a:lnTo>
                    <a:pt x="13217" y="1870"/>
                  </a:lnTo>
                  <a:lnTo>
                    <a:pt x="10961" y="1870"/>
                  </a:lnTo>
                  <a:lnTo>
                    <a:pt x="9671" y="2040"/>
                  </a:lnTo>
                  <a:lnTo>
                    <a:pt x="8704" y="2040"/>
                  </a:lnTo>
                  <a:lnTo>
                    <a:pt x="7737" y="2381"/>
                  </a:lnTo>
                  <a:lnTo>
                    <a:pt x="5802" y="2891"/>
                  </a:lnTo>
                  <a:lnTo>
                    <a:pt x="3868" y="3571"/>
                  </a:lnTo>
                  <a:lnTo>
                    <a:pt x="3868" y="21600"/>
                  </a:lnTo>
                  <a:lnTo>
                    <a:pt x="0" y="21600"/>
                  </a:lnTo>
                  <a:lnTo>
                    <a:pt x="0" y="510"/>
                  </a:lnTo>
                  <a:lnTo>
                    <a:pt x="1934" y="510"/>
                  </a:lnTo>
                  <a:lnTo>
                    <a:pt x="3868" y="2721"/>
                  </a:lnTo>
                  <a:lnTo>
                    <a:pt x="6770" y="85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82" name="Shape"/>
            <p:cNvSpPr/>
            <p:nvPr/>
          </p:nvSpPr>
          <p:spPr>
            <a:xfrm>
              <a:off x="1390927" y="73437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21600"/>
                  </a:moveTo>
                  <a:lnTo>
                    <a:pt x="5999" y="21600"/>
                  </a:lnTo>
                  <a:lnTo>
                    <a:pt x="2400" y="19326"/>
                  </a:lnTo>
                  <a:lnTo>
                    <a:pt x="0" y="15915"/>
                  </a:lnTo>
                  <a:lnTo>
                    <a:pt x="0" y="6821"/>
                  </a:lnTo>
                  <a:lnTo>
                    <a:pt x="2400" y="3410"/>
                  </a:lnTo>
                  <a:lnTo>
                    <a:pt x="5999" y="1136"/>
                  </a:lnTo>
                  <a:lnTo>
                    <a:pt x="10800" y="0"/>
                  </a:lnTo>
                  <a:lnTo>
                    <a:pt x="14400" y="1136"/>
                  </a:lnTo>
                  <a:lnTo>
                    <a:pt x="18000" y="3410"/>
                  </a:lnTo>
                  <a:lnTo>
                    <a:pt x="20400" y="6821"/>
                  </a:lnTo>
                  <a:lnTo>
                    <a:pt x="21600" y="11368"/>
                  </a:lnTo>
                  <a:lnTo>
                    <a:pt x="20400" y="15915"/>
                  </a:lnTo>
                  <a:lnTo>
                    <a:pt x="18000" y="19326"/>
                  </a:lnTo>
                  <a:lnTo>
                    <a:pt x="14400" y="216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83" name="Rectangle"/>
            <p:cNvSpPr/>
            <p:nvPr/>
          </p:nvSpPr>
          <p:spPr>
            <a:xfrm>
              <a:off x="1390927" y="758796"/>
              <a:ext cx="12701" cy="58714"/>
            </a:xfrm>
            <a:prstGeom prst="rect">
              <a:avLst/>
            </a:pr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84" name="Shape"/>
            <p:cNvSpPr/>
            <p:nvPr/>
          </p:nvSpPr>
          <p:spPr>
            <a:xfrm>
              <a:off x="1361160" y="742988"/>
              <a:ext cx="24830" cy="76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225" y="21600"/>
                  </a:moveTo>
                  <a:lnTo>
                    <a:pt x="9697" y="21326"/>
                  </a:lnTo>
                  <a:lnTo>
                    <a:pt x="8375" y="21189"/>
                  </a:lnTo>
                  <a:lnTo>
                    <a:pt x="6612" y="20369"/>
                  </a:lnTo>
                  <a:lnTo>
                    <a:pt x="5730" y="19822"/>
                  </a:lnTo>
                  <a:lnTo>
                    <a:pt x="5730" y="19139"/>
                  </a:lnTo>
                  <a:lnTo>
                    <a:pt x="5289" y="18455"/>
                  </a:lnTo>
                  <a:lnTo>
                    <a:pt x="5289" y="5605"/>
                  </a:lnTo>
                  <a:lnTo>
                    <a:pt x="0" y="5605"/>
                  </a:lnTo>
                  <a:lnTo>
                    <a:pt x="0" y="4237"/>
                  </a:lnTo>
                  <a:lnTo>
                    <a:pt x="5730" y="4237"/>
                  </a:lnTo>
                  <a:lnTo>
                    <a:pt x="7934" y="0"/>
                  </a:lnTo>
                  <a:lnTo>
                    <a:pt x="11021" y="0"/>
                  </a:lnTo>
                  <a:lnTo>
                    <a:pt x="11021" y="4237"/>
                  </a:lnTo>
                  <a:lnTo>
                    <a:pt x="20719" y="4237"/>
                  </a:lnTo>
                  <a:lnTo>
                    <a:pt x="20719" y="5605"/>
                  </a:lnTo>
                  <a:lnTo>
                    <a:pt x="11021" y="5605"/>
                  </a:lnTo>
                  <a:lnTo>
                    <a:pt x="11021" y="19412"/>
                  </a:lnTo>
                  <a:lnTo>
                    <a:pt x="11462" y="19822"/>
                  </a:lnTo>
                  <a:lnTo>
                    <a:pt x="11903" y="19959"/>
                  </a:lnTo>
                  <a:lnTo>
                    <a:pt x="12784" y="20096"/>
                  </a:lnTo>
                  <a:lnTo>
                    <a:pt x="21600" y="20096"/>
                  </a:lnTo>
                  <a:lnTo>
                    <a:pt x="21600" y="20916"/>
                  </a:lnTo>
                  <a:lnTo>
                    <a:pt x="19837" y="21189"/>
                  </a:lnTo>
                  <a:lnTo>
                    <a:pt x="13225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85" name="Shape"/>
            <p:cNvSpPr/>
            <p:nvPr/>
          </p:nvSpPr>
          <p:spPr>
            <a:xfrm>
              <a:off x="1250974" y="73437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31" y="21600"/>
                  </a:moveTo>
                  <a:lnTo>
                    <a:pt x="6821" y="21600"/>
                  </a:lnTo>
                  <a:lnTo>
                    <a:pt x="3410" y="19326"/>
                  </a:lnTo>
                  <a:lnTo>
                    <a:pt x="1136" y="15915"/>
                  </a:lnTo>
                  <a:lnTo>
                    <a:pt x="0" y="13642"/>
                  </a:lnTo>
                  <a:lnTo>
                    <a:pt x="0" y="11368"/>
                  </a:lnTo>
                  <a:lnTo>
                    <a:pt x="1136" y="6821"/>
                  </a:lnTo>
                  <a:lnTo>
                    <a:pt x="3410" y="3410"/>
                  </a:lnTo>
                  <a:lnTo>
                    <a:pt x="6821" y="1136"/>
                  </a:lnTo>
                  <a:lnTo>
                    <a:pt x="10231" y="0"/>
                  </a:lnTo>
                  <a:lnTo>
                    <a:pt x="14778" y="1136"/>
                  </a:lnTo>
                  <a:lnTo>
                    <a:pt x="18189" y="3410"/>
                  </a:lnTo>
                  <a:lnTo>
                    <a:pt x="20463" y="6821"/>
                  </a:lnTo>
                  <a:lnTo>
                    <a:pt x="21600" y="11368"/>
                  </a:lnTo>
                  <a:lnTo>
                    <a:pt x="20463" y="15915"/>
                  </a:lnTo>
                  <a:lnTo>
                    <a:pt x="18189" y="19326"/>
                  </a:lnTo>
                  <a:lnTo>
                    <a:pt x="14778" y="21600"/>
                  </a:lnTo>
                  <a:lnTo>
                    <a:pt x="10231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86" name="Rectangle"/>
            <p:cNvSpPr/>
            <p:nvPr/>
          </p:nvSpPr>
          <p:spPr>
            <a:xfrm>
              <a:off x="1252102" y="758796"/>
              <a:ext cx="12701" cy="58714"/>
            </a:xfrm>
            <a:prstGeom prst="rect">
              <a:avLst/>
            </a:pr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87" name="Shape"/>
            <p:cNvSpPr/>
            <p:nvPr/>
          </p:nvSpPr>
          <p:spPr>
            <a:xfrm>
              <a:off x="1221206" y="742988"/>
              <a:ext cx="24832" cy="76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391" y="21600"/>
                  </a:moveTo>
                  <a:lnTo>
                    <a:pt x="11231" y="21463"/>
                  </a:lnTo>
                  <a:lnTo>
                    <a:pt x="8639" y="21189"/>
                  </a:lnTo>
                  <a:lnTo>
                    <a:pt x="7343" y="20779"/>
                  </a:lnTo>
                  <a:lnTo>
                    <a:pt x="6479" y="20369"/>
                  </a:lnTo>
                  <a:lnTo>
                    <a:pt x="6047" y="19822"/>
                  </a:lnTo>
                  <a:lnTo>
                    <a:pt x="5615" y="19139"/>
                  </a:lnTo>
                  <a:lnTo>
                    <a:pt x="5615" y="5605"/>
                  </a:lnTo>
                  <a:lnTo>
                    <a:pt x="0" y="5605"/>
                  </a:lnTo>
                  <a:lnTo>
                    <a:pt x="0" y="4237"/>
                  </a:lnTo>
                  <a:lnTo>
                    <a:pt x="5615" y="4237"/>
                  </a:lnTo>
                  <a:lnTo>
                    <a:pt x="8208" y="0"/>
                  </a:lnTo>
                  <a:lnTo>
                    <a:pt x="10800" y="0"/>
                  </a:lnTo>
                  <a:lnTo>
                    <a:pt x="10800" y="4237"/>
                  </a:lnTo>
                  <a:lnTo>
                    <a:pt x="20735" y="4237"/>
                  </a:lnTo>
                  <a:lnTo>
                    <a:pt x="20735" y="5605"/>
                  </a:lnTo>
                  <a:lnTo>
                    <a:pt x="10800" y="5605"/>
                  </a:lnTo>
                  <a:lnTo>
                    <a:pt x="10800" y="18729"/>
                  </a:lnTo>
                  <a:lnTo>
                    <a:pt x="11231" y="19412"/>
                  </a:lnTo>
                  <a:lnTo>
                    <a:pt x="11663" y="19822"/>
                  </a:lnTo>
                  <a:lnTo>
                    <a:pt x="12095" y="19959"/>
                  </a:lnTo>
                  <a:lnTo>
                    <a:pt x="12959" y="20096"/>
                  </a:lnTo>
                  <a:lnTo>
                    <a:pt x="21167" y="20096"/>
                  </a:lnTo>
                  <a:lnTo>
                    <a:pt x="21600" y="20916"/>
                  </a:lnTo>
                  <a:lnTo>
                    <a:pt x="19871" y="21189"/>
                  </a:lnTo>
                  <a:lnTo>
                    <a:pt x="13391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88" name="Shape"/>
            <p:cNvSpPr/>
            <p:nvPr/>
          </p:nvSpPr>
          <p:spPr>
            <a:xfrm>
              <a:off x="1187345" y="756538"/>
              <a:ext cx="27091" cy="63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80" y="21600"/>
                  </a:moveTo>
                  <a:lnTo>
                    <a:pt x="6839" y="21600"/>
                  </a:lnTo>
                  <a:lnTo>
                    <a:pt x="3959" y="21265"/>
                  </a:lnTo>
                  <a:lnTo>
                    <a:pt x="1799" y="20930"/>
                  </a:lnTo>
                  <a:lnTo>
                    <a:pt x="0" y="20427"/>
                  </a:lnTo>
                  <a:lnTo>
                    <a:pt x="719" y="18920"/>
                  </a:lnTo>
                  <a:lnTo>
                    <a:pt x="7200" y="19925"/>
                  </a:lnTo>
                  <a:lnTo>
                    <a:pt x="11519" y="19925"/>
                  </a:lnTo>
                  <a:lnTo>
                    <a:pt x="12959" y="19758"/>
                  </a:lnTo>
                  <a:lnTo>
                    <a:pt x="15119" y="19088"/>
                  </a:lnTo>
                  <a:lnTo>
                    <a:pt x="16200" y="18586"/>
                  </a:lnTo>
                  <a:lnTo>
                    <a:pt x="16559" y="17916"/>
                  </a:lnTo>
                  <a:lnTo>
                    <a:pt x="16920" y="17079"/>
                  </a:lnTo>
                  <a:lnTo>
                    <a:pt x="17280" y="15906"/>
                  </a:lnTo>
                  <a:lnTo>
                    <a:pt x="16920" y="14902"/>
                  </a:lnTo>
                  <a:lnTo>
                    <a:pt x="16920" y="14232"/>
                  </a:lnTo>
                  <a:lnTo>
                    <a:pt x="16559" y="13562"/>
                  </a:lnTo>
                  <a:lnTo>
                    <a:pt x="14400" y="12558"/>
                  </a:lnTo>
                  <a:lnTo>
                    <a:pt x="12959" y="12055"/>
                  </a:lnTo>
                  <a:lnTo>
                    <a:pt x="11160" y="11553"/>
                  </a:lnTo>
                  <a:lnTo>
                    <a:pt x="8640" y="11051"/>
                  </a:lnTo>
                  <a:lnTo>
                    <a:pt x="6839" y="10716"/>
                  </a:lnTo>
                  <a:lnTo>
                    <a:pt x="5039" y="10213"/>
                  </a:lnTo>
                  <a:lnTo>
                    <a:pt x="3599" y="9544"/>
                  </a:lnTo>
                  <a:lnTo>
                    <a:pt x="2879" y="9376"/>
                  </a:lnTo>
                  <a:lnTo>
                    <a:pt x="2519" y="9041"/>
                  </a:lnTo>
                  <a:lnTo>
                    <a:pt x="1439" y="8372"/>
                  </a:lnTo>
                  <a:lnTo>
                    <a:pt x="719" y="7534"/>
                  </a:lnTo>
                  <a:lnTo>
                    <a:pt x="359" y="6530"/>
                  </a:lnTo>
                  <a:lnTo>
                    <a:pt x="0" y="5358"/>
                  </a:lnTo>
                  <a:lnTo>
                    <a:pt x="359" y="4018"/>
                  </a:lnTo>
                  <a:lnTo>
                    <a:pt x="359" y="3516"/>
                  </a:lnTo>
                  <a:lnTo>
                    <a:pt x="719" y="2846"/>
                  </a:lnTo>
                  <a:lnTo>
                    <a:pt x="1439" y="2344"/>
                  </a:lnTo>
                  <a:lnTo>
                    <a:pt x="1799" y="2009"/>
                  </a:lnTo>
                  <a:lnTo>
                    <a:pt x="2519" y="1506"/>
                  </a:lnTo>
                  <a:lnTo>
                    <a:pt x="3239" y="1172"/>
                  </a:lnTo>
                  <a:lnTo>
                    <a:pt x="4679" y="669"/>
                  </a:lnTo>
                  <a:lnTo>
                    <a:pt x="6479" y="167"/>
                  </a:lnTo>
                  <a:lnTo>
                    <a:pt x="7559" y="167"/>
                  </a:lnTo>
                  <a:lnTo>
                    <a:pt x="8640" y="0"/>
                  </a:lnTo>
                  <a:lnTo>
                    <a:pt x="13679" y="0"/>
                  </a:lnTo>
                  <a:lnTo>
                    <a:pt x="16200" y="167"/>
                  </a:lnTo>
                  <a:lnTo>
                    <a:pt x="18360" y="502"/>
                  </a:lnTo>
                  <a:lnTo>
                    <a:pt x="20160" y="1004"/>
                  </a:lnTo>
                  <a:lnTo>
                    <a:pt x="19080" y="2511"/>
                  </a:lnTo>
                  <a:lnTo>
                    <a:pt x="17280" y="2176"/>
                  </a:lnTo>
                  <a:lnTo>
                    <a:pt x="15480" y="2009"/>
                  </a:lnTo>
                  <a:lnTo>
                    <a:pt x="13679" y="1674"/>
                  </a:lnTo>
                  <a:lnTo>
                    <a:pt x="9360" y="1674"/>
                  </a:lnTo>
                  <a:lnTo>
                    <a:pt x="8279" y="1841"/>
                  </a:lnTo>
                  <a:lnTo>
                    <a:pt x="7200" y="2176"/>
                  </a:lnTo>
                  <a:lnTo>
                    <a:pt x="6119" y="2344"/>
                  </a:lnTo>
                  <a:lnTo>
                    <a:pt x="5759" y="2679"/>
                  </a:lnTo>
                  <a:lnTo>
                    <a:pt x="5399" y="2846"/>
                  </a:lnTo>
                  <a:lnTo>
                    <a:pt x="5039" y="3516"/>
                  </a:lnTo>
                  <a:lnTo>
                    <a:pt x="4319" y="5190"/>
                  </a:lnTo>
                  <a:lnTo>
                    <a:pt x="4679" y="6195"/>
                  </a:lnTo>
                  <a:lnTo>
                    <a:pt x="4679" y="6865"/>
                  </a:lnTo>
                  <a:lnTo>
                    <a:pt x="5399" y="7534"/>
                  </a:lnTo>
                  <a:lnTo>
                    <a:pt x="6119" y="8037"/>
                  </a:lnTo>
                  <a:lnTo>
                    <a:pt x="8279" y="8706"/>
                  </a:lnTo>
                  <a:lnTo>
                    <a:pt x="11880" y="9544"/>
                  </a:lnTo>
                  <a:lnTo>
                    <a:pt x="14400" y="10046"/>
                  </a:lnTo>
                  <a:lnTo>
                    <a:pt x="16200" y="10716"/>
                  </a:lnTo>
                  <a:lnTo>
                    <a:pt x="17999" y="11218"/>
                  </a:lnTo>
                  <a:lnTo>
                    <a:pt x="18720" y="11553"/>
                  </a:lnTo>
                  <a:lnTo>
                    <a:pt x="19439" y="12055"/>
                  </a:lnTo>
                  <a:lnTo>
                    <a:pt x="20160" y="12725"/>
                  </a:lnTo>
                  <a:lnTo>
                    <a:pt x="21600" y="14734"/>
                  </a:lnTo>
                  <a:lnTo>
                    <a:pt x="21600" y="15906"/>
                  </a:lnTo>
                  <a:lnTo>
                    <a:pt x="20880" y="18251"/>
                  </a:lnTo>
                  <a:lnTo>
                    <a:pt x="19799" y="19255"/>
                  </a:lnTo>
                  <a:lnTo>
                    <a:pt x="18720" y="20093"/>
                  </a:lnTo>
                  <a:lnTo>
                    <a:pt x="17999" y="20427"/>
                  </a:lnTo>
                  <a:lnTo>
                    <a:pt x="16920" y="20762"/>
                  </a:lnTo>
                  <a:lnTo>
                    <a:pt x="15119" y="21265"/>
                  </a:lnTo>
                  <a:lnTo>
                    <a:pt x="12600" y="21600"/>
                  </a:lnTo>
                  <a:lnTo>
                    <a:pt x="10080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89" name="Shape"/>
            <p:cNvSpPr/>
            <p:nvPr/>
          </p:nvSpPr>
          <p:spPr>
            <a:xfrm>
              <a:off x="1144458" y="756538"/>
              <a:ext cx="31605" cy="6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70" y="850"/>
                  </a:moveTo>
                  <a:lnTo>
                    <a:pt x="8059" y="510"/>
                  </a:lnTo>
                  <a:lnTo>
                    <a:pt x="9349" y="340"/>
                  </a:lnTo>
                  <a:lnTo>
                    <a:pt x="10961" y="170"/>
                  </a:lnTo>
                  <a:lnTo>
                    <a:pt x="12895" y="0"/>
                  </a:lnTo>
                  <a:lnTo>
                    <a:pt x="14507" y="170"/>
                  </a:lnTo>
                  <a:lnTo>
                    <a:pt x="16441" y="340"/>
                  </a:lnTo>
                  <a:lnTo>
                    <a:pt x="17731" y="680"/>
                  </a:lnTo>
                  <a:lnTo>
                    <a:pt x="19665" y="1700"/>
                  </a:lnTo>
                  <a:lnTo>
                    <a:pt x="20955" y="3061"/>
                  </a:lnTo>
                  <a:lnTo>
                    <a:pt x="21277" y="3741"/>
                  </a:lnTo>
                  <a:lnTo>
                    <a:pt x="21277" y="4422"/>
                  </a:lnTo>
                  <a:lnTo>
                    <a:pt x="21600" y="5952"/>
                  </a:lnTo>
                  <a:lnTo>
                    <a:pt x="21600" y="21600"/>
                  </a:lnTo>
                  <a:lnTo>
                    <a:pt x="17408" y="21600"/>
                  </a:lnTo>
                  <a:lnTo>
                    <a:pt x="17408" y="4081"/>
                  </a:lnTo>
                  <a:lnTo>
                    <a:pt x="17086" y="3401"/>
                  </a:lnTo>
                  <a:lnTo>
                    <a:pt x="16764" y="2891"/>
                  </a:lnTo>
                  <a:lnTo>
                    <a:pt x="16119" y="2551"/>
                  </a:lnTo>
                  <a:lnTo>
                    <a:pt x="15152" y="2211"/>
                  </a:lnTo>
                  <a:lnTo>
                    <a:pt x="13217" y="1870"/>
                  </a:lnTo>
                  <a:lnTo>
                    <a:pt x="10961" y="1870"/>
                  </a:lnTo>
                  <a:lnTo>
                    <a:pt x="9671" y="2040"/>
                  </a:lnTo>
                  <a:lnTo>
                    <a:pt x="8704" y="2040"/>
                  </a:lnTo>
                  <a:lnTo>
                    <a:pt x="7737" y="2381"/>
                  </a:lnTo>
                  <a:lnTo>
                    <a:pt x="5802" y="2891"/>
                  </a:lnTo>
                  <a:lnTo>
                    <a:pt x="4191" y="3571"/>
                  </a:lnTo>
                  <a:lnTo>
                    <a:pt x="4191" y="21600"/>
                  </a:lnTo>
                  <a:lnTo>
                    <a:pt x="0" y="21600"/>
                  </a:lnTo>
                  <a:lnTo>
                    <a:pt x="0" y="510"/>
                  </a:lnTo>
                  <a:lnTo>
                    <a:pt x="1934" y="510"/>
                  </a:lnTo>
                  <a:lnTo>
                    <a:pt x="3868" y="2721"/>
                  </a:lnTo>
                  <a:lnTo>
                    <a:pt x="6770" y="85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90" name="Shape"/>
            <p:cNvSpPr/>
            <p:nvPr/>
          </p:nvSpPr>
          <p:spPr>
            <a:xfrm>
              <a:off x="1051907" y="742988"/>
              <a:ext cx="36120" cy="76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15" y="21600"/>
                  </a:moveTo>
                  <a:lnTo>
                    <a:pt x="11076" y="21600"/>
                  </a:lnTo>
                  <a:lnTo>
                    <a:pt x="9692" y="21465"/>
                  </a:lnTo>
                  <a:lnTo>
                    <a:pt x="8030" y="21197"/>
                  </a:lnTo>
                  <a:lnTo>
                    <a:pt x="6923" y="20795"/>
                  </a:lnTo>
                  <a:lnTo>
                    <a:pt x="5538" y="20392"/>
                  </a:lnTo>
                  <a:lnTo>
                    <a:pt x="3599" y="19453"/>
                  </a:lnTo>
                  <a:lnTo>
                    <a:pt x="2769" y="18782"/>
                  </a:lnTo>
                  <a:lnTo>
                    <a:pt x="2215" y="17977"/>
                  </a:lnTo>
                  <a:lnTo>
                    <a:pt x="1384" y="17172"/>
                  </a:lnTo>
                  <a:lnTo>
                    <a:pt x="1107" y="16233"/>
                  </a:lnTo>
                  <a:lnTo>
                    <a:pt x="553" y="15294"/>
                  </a:lnTo>
                  <a:lnTo>
                    <a:pt x="0" y="13147"/>
                  </a:lnTo>
                  <a:lnTo>
                    <a:pt x="0" y="9525"/>
                  </a:lnTo>
                  <a:lnTo>
                    <a:pt x="276" y="8318"/>
                  </a:lnTo>
                  <a:lnTo>
                    <a:pt x="276" y="7244"/>
                  </a:lnTo>
                  <a:lnTo>
                    <a:pt x="830" y="6171"/>
                  </a:lnTo>
                  <a:lnTo>
                    <a:pt x="1107" y="5232"/>
                  </a:lnTo>
                  <a:lnTo>
                    <a:pt x="1661" y="4293"/>
                  </a:lnTo>
                  <a:lnTo>
                    <a:pt x="2215" y="3488"/>
                  </a:lnTo>
                  <a:lnTo>
                    <a:pt x="3876" y="2146"/>
                  </a:lnTo>
                  <a:lnTo>
                    <a:pt x="4707" y="1609"/>
                  </a:lnTo>
                  <a:lnTo>
                    <a:pt x="5815" y="1073"/>
                  </a:lnTo>
                  <a:lnTo>
                    <a:pt x="6923" y="670"/>
                  </a:lnTo>
                  <a:lnTo>
                    <a:pt x="9692" y="134"/>
                  </a:lnTo>
                  <a:lnTo>
                    <a:pt x="11076" y="0"/>
                  </a:lnTo>
                  <a:lnTo>
                    <a:pt x="15230" y="0"/>
                  </a:lnTo>
                  <a:lnTo>
                    <a:pt x="17446" y="268"/>
                  </a:lnTo>
                  <a:lnTo>
                    <a:pt x="19107" y="536"/>
                  </a:lnTo>
                  <a:lnTo>
                    <a:pt x="21046" y="939"/>
                  </a:lnTo>
                  <a:lnTo>
                    <a:pt x="20492" y="2414"/>
                  </a:lnTo>
                  <a:lnTo>
                    <a:pt x="16615" y="1744"/>
                  </a:lnTo>
                  <a:lnTo>
                    <a:pt x="14953" y="1475"/>
                  </a:lnTo>
                  <a:lnTo>
                    <a:pt x="10800" y="1475"/>
                  </a:lnTo>
                  <a:lnTo>
                    <a:pt x="9138" y="1744"/>
                  </a:lnTo>
                  <a:lnTo>
                    <a:pt x="8584" y="2012"/>
                  </a:lnTo>
                  <a:lnTo>
                    <a:pt x="7753" y="2280"/>
                  </a:lnTo>
                  <a:lnTo>
                    <a:pt x="6923" y="2683"/>
                  </a:lnTo>
                  <a:lnTo>
                    <a:pt x="6369" y="3085"/>
                  </a:lnTo>
                  <a:lnTo>
                    <a:pt x="5261" y="4159"/>
                  </a:lnTo>
                  <a:lnTo>
                    <a:pt x="4984" y="4829"/>
                  </a:lnTo>
                  <a:lnTo>
                    <a:pt x="4430" y="5500"/>
                  </a:lnTo>
                  <a:lnTo>
                    <a:pt x="3876" y="7244"/>
                  </a:lnTo>
                  <a:lnTo>
                    <a:pt x="3876" y="14086"/>
                  </a:lnTo>
                  <a:lnTo>
                    <a:pt x="4430" y="15831"/>
                  </a:lnTo>
                  <a:lnTo>
                    <a:pt x="5261" y="17306"/>
                  </a:lnTo>
                  <a:lnTo>
                    <a:pt x="5815" y="17977"/>
                  </a:lnTo>
                  <a:lnTo>
                    <a:pt x="6092" y="18514"/>
                  </a:lnTo>
                  <a:lnTo>
                    <a:pt x="8307" y="19587"/>
                  </a:lnTo>
                  <a:lnTo>
                    <a:pt x="9138" y="19721"/>
                  </a:lnTo>
                  <a:lnTo>
                    <a:pt x="9969" y="19990"/>
                  </a:lnTo>
                  <a:lnTo>
                    <a:pt x="10800" y="20124"/>
                  </a:lnTo>
                  <a:lnTo>
                    <a:pt x="15230" y="20124"/>
                  </a:lnTo>
                  <a:lnTo>
                    <a:pt x="16061" y="19990"/>
                  </a:lnTo>
                  <a:lnTo>
                    <a:pt x="17169" y="19855"/>
                  </a:lnTo>
                  <a:lnTo>
                    <a:pt x="18830" y="19587"/>
                  </a:lnTo>
                  <a:lnTo>
                    <a:pt x="20492" y="19185"/>
                  </a:lnTo>
                  <a:lnTo>
                    <a:pt x="21600" y="20392"/>
                  </a:lnTo>
                  <a:lnTo>
                    <a:pt x="19661" y="20929"/>
                  </a:lnTo>
                  <a:lnTo>
                    <a:pt x="17723" y="21331"/>
                  </a:lnTo>
                  <a:lnTo>
                    <a:pt x="15507" y="21465"/>
                  </a:lnTo>
                  <a:lnTo>
                    <a:pt x="14123" y="21600"/>
                  </a:lnTo>
                  <a:lnTo>
                    <a:pt x="13015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91" name="Shape"/>
            <p:cNvSpPr/>
            <p:nvPr/>
          </p:nvSpPr>
          <p:spPr>
            <a:xfrm>
              <a:off x="1442423" y="618780"/>
              <a:ext cx="31604" cy="60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70" y="850"/>
                  </a:moveTo>
                  <a:lnTo>
                    <a:pt x="9349" y="170"/>
                  </a:lnTo>
                  <a:lnTo>
                    <a:pt x="11283" y="0"/>
                  </a:lnTo>
                  <a:lnTo>
                    <a:pt x="14829" y="0"/>
                  </a:lnTo>
                  <a:lnTo>
                    <a:pt x="16441" y="170"/>
                  </a:lnTo>
                  <a:lnTo>
                    <a:pt x="17086" y="340"/>
                  </a:lnTo>
                  <a:lnTo>
                    <a:pt x="18053" y="680"/>
                  </a:lnTo>
                  <a:lnTo>
                    <a:pt x="18698" y="850"/>
                  </a:lnTo>
                  <a:lnTo>
                    <a:pt x="19343" y="1190"/>
                  </a:lnTo>
                  <a:lnTo>
                    <a:pt x="19665" y="1530"/>
                  </a:lnTo>
                  <a:lnTo>
                    <a:pt x="20310" y="2040"/>
                  </a:lnTo>
                  <a:lnTo>
                    <a:pt x="21277" y="3571"/>
                  </a:lnTo>
                  <a:lnTo>
                    <a:pt x="21600" y="4251"/>
                  </a:lnTo>
                  <a:lnTo>
                    <a:pt x="21600" y="21600"/>
                  </a:lnTo>
                  <a:lnTo>
                    <a:pt x="17731" y="21600"/>
                  </a:lnTo>
                  <a:lnTo>
                    <a:pt x="17731" y="4932"/>
                  </a:lnTo>
                  <a:lnTo>
                    <a:pt x="17408" y="4081"/>
                  </a:lnTo>
                  <a:lnTo>
                    <a:pt x="17408" y="3401"/>
                  </a:lnTo>
                  <a:lnTo>
                    <a:pt x="16764" y="2891"/>
                  </a:lnTo>
                  <a:lnTo>
                    <a:pt x="16441" y="2551"/>
                  </a:lnTo>
                  <a:lnTo>
                    <a:pt x="16119" y="2381"/>
                  </a:lnTo>
                  <a:lnTo>
                    <a:pt x="15474" y="2211"/>
                  </a:lnTo>
                  <a:lnTo>
                    <a:pt x="14507" y="1870"/>
                  </a:lnTo>
                  <a:lnTo>
                    <a:pt x="13540" y="1870"/>
                  </a:lnTo>
                  <a:lnTo>
                    <a:pt x="12250" y="1700"/>
                  </a:lnTo>
                  <a:lnTo>
                    <a:pt x="10961" y="1870"/>
                  </a:lnTo>
                  <a:lnTo>
                    <a:pt x="9994" y="1870"/>
                  </a:lnTo>
                  <a:lnTo>
                    <a:pt x="8704" y="2040"/>
                  </a:lnTo>
                  <a:lnTo>
                    <a:pt x="7737" y="2211"/>
                  </a:lnTo>
                  <a:lnTo>
                    <a:pt x="6125" y="2721"/>
                  </a:lnTo>
                  <a:lnTo>
                    <a:pt x="4191" y="3401"/>
                  </a:lnTo>
                  <a:lnTo>
                    <a:pt x="4191" y="21600"/>
                  </a:lnTo>
                  <a:lnTo>
                    <a:pt x="0" y="21600"/>
                  </a:lnTo>
                  <a:lnTo>
                    <a:pt x="0" y="340"/>
                  </a:lnTo>
                  <a:lnTo>
                    <a:pt x="1934" y="340"/>
                  </a:lnTo>
                  <a:lnTo>
                    <a:pt x="3868" y="2551"/>
                  </a:lnTo>
                  <a:lnTo>
                    <a:pt x="6770" y="85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92" name="Shape"/>
            <p:cNvSpPr/>
            <p:nvPr/>
          </p:nvSpPr>
          <p:spPr>
            <a:xfrm>
              <a:off x="1418015" y="59662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31" y="21600"/>
                  </a:moveTo>
                  <a:lnTo>
                    <a:pt x="6821" y="20463"/>
                  </a:lnTo>
                  <a:lnTo>
                    <a:pt x="3410" y="18189"/>
                  </a:lnTo>
                  <a:lnTo>
                    <a:pt x="1136" y="14778"/>
                  </a:lnTo>
                  <a:lnTo>
                    <a:pt x="0" y="12505"/>
                  </a:lnTo>
                  <a:lnTo>
                    <a:pt x="0" y="10231"/>
                  </a:lnTo>
                  <a:lnTo>
                    <a:pt x="1136" y="6821"/>
                  </a:lnTo>
                  <a:lnTo>
                    <a:pt x="3410" y="2273"/>
                  </a:lnTo>
                  <a:lnTo>
                    <a:pt x="6821" y="0"/>
                  </a:lnTo>
                  <a:lnTo>
                    <a:pt x="14778" y="0"/>
                  </a:lnTo>
                  <a:lnTo>
                    <a:pt x="18189" y="2273"/>
                  </a:lnTo>
                  <a:lnTo>
                    <a:pt x="20463" y="6821"/>
                  </a:lnTo>
                  <a:lnTo>
                    <a:pt x="21600" y="10231"/>
                  </a:lnTo>
                  <a:lnTo>
                    <a:pt x="20463" y="14778"/>
                  </a:lnTo>
                  <a:lnTo>
                    <a:pt x="18189" y="18189"/>
                  </a:lnTo>
                  <a:lnTo>
                    <a:pt x="14778" y="20463"/>
                  </a:lnTo>
                  <a:lnTo>
                    <a:pt x="10231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93" name="Rectangle"/>
            <p:cNvSpPr/>
            <p:nvPr/>
          </p:nvSpPr>
          <p:spPr>
            <a:xfrm>
              <a:off x="1416885" y="618780"/>
              <a:ext cx="12701" cy="60976"/>
            </a:xfrm>
            <a:prstGeom prst="rect">
              <a:avLst/>
            </a:pr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94" name="Shape"/>
            <p:cNvSpPr/>
            <p:nvPr/>
          </p:nvSpPr>
          <p:spPr>
            <a:xfrm>
              <a:off x="1358902" y="618780"/>
              <a:ext cx="29348" cy="63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79" y="21600"/>
                  </a:moveTo>
                  <a:lnTo>
                    <a:pt x="6839" y="21433"/>
                  </a:lnTo>
                  <a:lnTo>
                    <a:pt x="5399" y="21433"/>
                  </a:lnTo>
                  <a:lnTo>
                    <a:pt x="3959" y="21267"/>
                  </a:lnTo>
                  <a:lnTo>
                    <a:pt x="1799" y="20769"/>
                  </a:lnTo>
                  <a:lnTo>
                    <a:pt x="0" y="20436"/>
                  </a:lnTo>
                  <a:lnTo>
                    <a:pt x="719" y="18941"/>
                  </a:lnTo>
                  <a:lnTo>
                    <a:pt x="6119" y="19772"/>
                  </a:lnTo>
                  <a:lnTo>
                    <a:pt x="7199" y="19772"/>
                  </a:lnTo>
                  <a:lnTo>
                    <a:pt x="10079" y="19938"/>
                  </a:lnTo>
                  <a:lnTo>
                    <a:pt x="12959" y="19606"/>
                  </a:lnTo>
                  <a:lnTo>
                    <a:pt x="14039" y="19440"/>
                  </a:lnTo>
                  <a:lnTo>
                    <a:pt x="15119" y="19107"/>
                  </a:lnTo>
                  <a:lnTo>
                    <a:pt x="15840" y="18775"/>
                  </a:lnTo>
                  <a:lnTo>
                    <a:pt x="16200" y="18443"/>
                  </a:lnTo>
                  <a:lnTo>
                    <a:pt x="16560" y="17778"/>
                  </a:lnTo>
                  <a:lnTo>
                    <a:pt x="17280" y="16947"/>
                  </a:lnTo>
                  <a:lnTo>
                    <a:pt x="17280" y="14953"/>
                  </a:lnTo>
                  <a:lnTo>
                    <a:pt x="16920" y="14123"/>
                  </a:lnTo>
                  <a:lnTo>
                    <a:pt x="16560" y="13624"/>
                  </a:lnTo>
                  <a:lnTo>
                    <a:pt x="15840" y="12960"/>
                  </a:lnTo>
                  <a:lnTo>
                    <a:pt x="14759" y="12461"/>
                  </a:lnTo>
                  <a:lnTo>
                    <a:pt x="6839" y="10633"/>
                  </a:lnTo>
                  <a:lnTo>
                    <a:pt x="5039" y="10135"/>
                  </a:lnTo>
                  <a:lnTo>
                    <a:pt x="3599" y="9636"/>
                  </a:lnTo>
                  <a:lnTo>
                    <a:pt x="3239" y="9304"/>
                  </a:lnTo>
                  <a:lnTo>
                    <a:pt x="2519" y="8972"/>
                  </a:lnTo>
                  <a:lnTo>
                    <a:pt x="1439" y="8307"/>
                  </a:lnTo>
                  <a:lnTo>
                    <a:pt x="719" y="7476"/>
                  </a:lnTo>
                  <a:lnTo>
                    <a:pt x="359" y="6479"/>
                  </a:lnTo>
                  <a:lnTo>
                    <a:pt x="0" y="5316"/>
                  </a:lnTo>
                  <a:lnTo>
                    <a:pt x="359" y="4153"/>
                  </a:lnTo>
                  <a:lnTo>
                    <a:pt x="719" y="3489"/>
                  </a:lnTo>
                  <a:lnTo>
                    <a:pt x="1799" y="1993"/>
                  </a:lnTo>
                  <a:lnTo>
                    <a:pt x="4679" y="664"/>
                  </a:lnTo>
                  <a:lnTo>
                    <a:pt x="6479" y="332"/>
                  </a:lnTo>
                  <a:lnTo>
                    <a:pt x="7559" y="166"/>
                  </a:lnTo>
                  <a:lnTo>
                    <a:pt x="8640" y="166"/>
                  </a:lnTo>
                  <a:lnTo>
                    <a:pt x="11159" y="0"/>
                  </a:lnTo>
                  <a:lnTo>
                    <a:pt x="13679" y="0"/>
                  </a:lnTo>
                  <a:lnTo>
                    <a:pt x="16200" y="332"/>
                  </a:lnTo>
                  <a:lnTo>
                    <a:pt x="18359" y="664"/>
                  </a:lnTo>
                  <a:lnTo>
                    <a:pt x="20159" y="996"/>
                  </a:lnTo>
                  <a:lnTo>
                    <a:pt x="19439" y="2492"/>
                  </a:lnTo>
                  <a:lnTo>
                    <a:pt x="17639" y="2326"/>
                  </a:lnTo>
                  <a:lnTo>
                    <a:pt x="15840" y="1993"/>
                  </a:lnTo>
                  <a:lnTo>
                    <a:pt x="13679" y="1827"/>
                  </a:lnTo>
                  <a:lnTo>
                    <a:pt x="9719" y="1827"/>
                  </a:lnTo>
                  <a:lnTo>
                    <a:pt x="8279" y="1993"/>
                  </a:lnTo>
                  <a:lnTo>
                    <a:pt x="7199" y="2159"/>
                  </a:lnTo>
                  <a:lnTo>
                    <a:pt x="6119" y="2492"/>
                  </a:lnTo>
                  <a:lnTo>
                    <a:pt x="5759" y="2658"/>
                  </a:lnTo>
                  <a:lnTo>
                    <a:pt x="5399" y="2990"/>
                  </a:lnTo>
                  <a:lnTo>
                    <a:pt x="5039" y="3489"/>
                  </a:lnTo>
                  <a:lnTo>
                    <a:pt x="4679" y="4319"/>
                  </a:lnTo>
                  <a:lnTo>
                    <a:pt x="4679" y="6147"/>
                  </a:lnTo>
                  <a:lnTo>
                    <a:pt x="5039" y="6978"/>
                  </a:lnTo>
                  <a:lnTo>
                    <a:pt x="5039" y="7310"/>
                  </a:lnTo>
                  <a:lnTo>
                    <a:pt x="5399" y="7476"/>
                  </a:lnTo>
                  <a:lnTo>
                    <a:pt x="6119" y="7975"/>
                  </a:lnTo>
                  <a:lnTo>
                    <a:pt x="7199" y="8473"/>
                  </a:lnTo>
                  <a:lnTo>
                    <a:pt x="8279" y="8806"/>
                  </a:lnTo>
                  <a:lnTo>
                    <a:pt x="11879" y="9470"/>
                  </a:lnTo>
                  <a:lnTo>
                    <a:pt x="14399" y="10135"/>
                  </a:lnTo>
                  <a:lnTo>
                    <a:pt x="16200" y="10633"/>
                  </a:lnTo>
                  <a:lnTo>
                    <a:pt x="17999" y="11298"/>
                  </a:lnTo>
                  <a:lnTo>
                    <a:pt x="19439" y="11963"/>
                  </a:lnTo>
                  <a:lnTo>
                    <a:pt x="20519" y="12793"/>
                  </a:lnTo>
                  <a:lnTo>
                    <a:pt x="21240" y="13624"/>
                  </a:lnTo>
                  <a:lnTo>
                    <a:pt x="21600" y="14621"/>
                  </a:lnTo>
                  <a:lnTo>
                    <a:pt x="21600" y="17113"/>
                  </a:lnTo>
                  <a:lnTo>
                    <a:pt x="20880" y="18276"/>
                  </a:lnTo>
                  <a:lnTo>
                    <a:pt x="20159" y="19273"/>
                  </a:lnTo>
                  <a:lnTo>
                    <a:pt x="18719" y="20104"/>
                  </a:lnTo>
                  <a:lnTo>
                    <a:pt x="17999" y="20436"/>
                  </a:lnTo>
                  <a:lnTo>
                    <a:pt x="16920" y="20769"/>
                  </a:lnTo>
                  <a:lnTo>
                    <a:pt x="15119" y="21267"/>
                  </a:lnTo>
                  <a:lnTo>
                    <a:pt x="12599" y="21433"/>
                  </a:lnTo>
                  <a:lnTo>
                    <a:pt x="11519" y="21600"/>
                  </a:lnTo>
                  <a:lnTo>
                    <a:pt x="10079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95" name="Shape"/>
            <p:cNvSpPr/>
            <p:nvPr/>
          </p:nvSpPr>
          <p:spPr>
            <a:xfrm>
              <a:off x="1277639" y="618780"/>
              <a:ext cx="31604" cy="60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685" y="21600"/>
                  </a:moveTo>
                  <a:lnTo>
                    <a:pt x="11314" y="21600"/>
                  </a:lnTo>
                  <a:lnTo>
                    <a:pt x="7199" y="21097"/>
                  </a:lnTo>
                  <a:lnTo>
                    <a:pt x="6171" y="20762"/>
                  </a:lnTo>
                  <a:lnTo>
                    <a:pt x="4114" y="19758"/>
                  </a:lnTo>
                  <a:lnTo>
                    <a:pt x="3085" y="19088"/>
                  </a:lnTo>
                  <a:lnTo>
                    <a:pt x="1714" y="17748"/>
                  </a:lnTo>
                  <a:lnTo>
                    <a:pt x="1371" y="16744"/>
                  </a:lnTo>
                  <a:lnTo>
                    <a:pt x="685" y="15739"/>
                  </a:lnTo>
                  <a:lnTo>
                    <a:pt x="342" y="14734"/>
                  </a:lnTo>
                  <a:lnTo>
                    <a:pt x="0" y="13562"/>
                  </a:lnTo>
                  <a:lnTo>
                    <a:pt x="0" y="8037"/>
                  </a:lnTo>
                  <a:lnTo>
                    <a:pt x="685" y="5693"/>
                  </a:lnTo>
                  <a:lnTo>
                    <a:pt x="1028" y="4855"/>
                  </a:lnTo>
                  <a:lnTo>
                    <a:pt x="1714" y="3851"/>
                  </a:lnTo>
                  <a:lnTo>
                    <a:pt x="2399" y="3181"/>
                  </a:lnTo>
                  <a:lnTo>
                    <a:pt x="3085" y="2344"/>
                  </a:lnTo>
                  <a:lnTo>
                    <a:pt x="4114" y="1841"/>
                  </a:lnTo>
                  <a:lnTo>
                    <a:pt x="4799" y="1339"/>
                  </a:lnTo>
                  <a:lnTo>
                    <a:pt x="6171" y="837"/>
                  </a:lnTo>
                  <a:lnTo>
                    <a:pt x="7199" y="502"/>
                  </a:lnTo>
                  <a:lnTo>
                    <a:pt x="9942" y="167"/>
                  </a:lnTo>
                  <a:lnTo>
                    <a:pt x="13028" y="0"/>
                  </a:lnTo>
                  <a:lnTo>
                    <a:pt x="15428" y="0"/>
                  </a:lnTo>
                  <a:lnTo>
                    <a:pt x="20571" y="837"/>
                  </a:lnTo>
                  <a:lnTo>
                    <a:pt x="21257" y="1004"/>
                  </a:lnTo>
                  <a:lnTo>
                    <a:pt x="20571" y="2679"/>
                  </a:lnTo>
                  <a:lnTo>
                    <a:pt x="16799" y="2009"/>
                  </a:lnTo>
                  <a:lnTo>
                    <a:pt x="15085" y="1841"/>
                  </a:lnTo>
                  <a:lnTo>
                    <a:pt x="13028" y="1674"/>
                  </a:lnTo>
                  <a:lnTo>
                    <a:pt x="10971" y="1841"/>
                  </a:lnTo>
                  <a:lnTo>
                    <a:pt x="9257" y="2009"/>
                  </a:lnTo>
                  <a:lnTo>
                    <a:pt x="7542" y="2511"/>
                  </a:lnTo>
                  <a:lnTo>
                    <a:pt x="6514" y="3348"/>
                  </a:lnTo>
                  <a:lnTo>
                    <a:pt x="5485" y="4353"/>
                  </a:lnTo>
                  <a:lnTo>
                    <a:pt x="4799" y="5693"/>
                  </a:lnTo>
                  <a:lnTo>
                    <a:pt x="4457" y="7199"/>
                  </a:lnTo>
                  <a:lnTo>
                    <a:pt x="4114" y="9376"/>
                  </a:lnTo>
                  <a:lnTo>
                    <a:pt x="4114" y="11888"/>
                  </a:lnTo>
                  <a:lnTo>
                    <a:pt x="4457" y="14065"/>
                  </a:lnTo>
                  <a:lnTo>
                    <a:pt x="4799" y="15739"/>
                  </a:lnTo>
                  <a:lnTo>
                    <a:pt x="5485" y="17246"/>
                  </a:lnTo>
                  <a:lnTo>
                    <a:pt x="6171" y="17748"/>
                  </a:lnTo>
                  <a:lnTo>
                    <a:pt x="6514" y="18251"/>
                  </a:lnTo>
                  <a:lnTo>
                    <a:pt x="7199" y="18753"/>
                  </a:lnTo>
                  <a:lnTo>
                    <a:pt x="7885" y="19088"/>
                  </a:lnTo>
                  <a:lnTo>
                    <a:pt x="8571" y="19255"/>
                  </a:lnTo>
                  <a:lnTo>
                    <a:pt x="9257" y="19590"/>
                  </a:lnTo>
                  <a:lnTo>
                    <a:pt x="10285" y="19758"/>
                  </a:lnTo>
                  <a:lnTo>
                    <a:pt x="10971" y="19758"/>
                  </a:lnTo>
                  <a:lnTo>
                    <a:pt x="13028" y="19925"/>
                  </a:lnTo>
                  <a:lnTo>
                    <a:pt x="15085" y="19758"/>
                  </a:lnTo>
                  <a:lnTo>
                    <a:pt x="16799" y="19590"/>
                  </a:lnTo>
                  <a:lnTo>
                    <a:pt x="20571" y="18586"/>
                  </a:lnTo>
                  <a:lnTo>
                    <a:pt x="21600" y="20260"/>
                  </a:lnTo>
                  <a:lnTo>
                    <a:pt x="19885" y="20762"/>
                  </a:lnTo>
                  <a:lnTo>
                    <a:pt x="17828" y="21265"/>
                  </a:lnTo>
                  <a:lnTo>
                    <a:pt x="16799" y="21432"/>
                  </a:lnTo>
                  <a:lnTo>
                    <a:pt x="15428" y="21600"/>
                  </a:lnTo>
                  <a:lnTo>
                    <a:pt x="12685" y="216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96" name="Shape"/>
            <p:cNvSpPr/>
            <p:nvPr/>
          </p:nvSpPr>
          <p:spPr>
            <a:xfrm>
              <a:off x="1234751" y="618780"/>
              <a:ext cx="31604" cy="60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70" y="850"/>
                  </a:moveTo>
                  <a:lnTo>
                    <a:pt x="9349" y="170"/>
                  </a:lnTo>
                  <a:lnTo>
                    <a:pt x="10961" y="0"/>
                  </a:lnTo>
                  <a:lnTo>
                    <a:pt x="14829" y="0"/>
                  </a:lnTo>
                  <a:lnTo>
                    <a:pt x="16441" y="170"/>
                  </a:lnTo>
                  <a:lnTo>
                    <a:pt x="17086" y="340"/>
                  </a:lnTo>
                  <a:lnTo>
                    <a:pt x="17731" y="680"/>
                  </a:lnTo>
                  <a:lnTo>
                    <a:pt x="18376" y="850"/>
                  </a:lnTo>
                  <a:lnTo>
                    <a:pt x="19665" y="1530"/>
                  </a:lnTo>
                  <a:lnTo>
                    <a:pt x="20310" y="2040"/>
                  </a:lnTo>
                  <a:lnTo>
                    <a:pt x="21277" y="3571"/>
                  </a:lnTo>
                  <a:lnTo>
                    <a:pt x="21600" y="4251"/>
                  </a:lnTo>
                  <a:lnTo>
                    <a:pt x="21600" y="21600"/>
                  </a:lnTo>
                  <a:lnTo>
                    <a:pt x="17408" y="21600"/>
                  </a:lnTo>
                  <a:lnTo>
                    <a:pt x="17408" y="4081"/>
                  </a:lnTo>
                  <a:lnTo>
                    <a:pt x="17086" y="3401"/>
                  </a:lnTo>
                  <a:lnTo>
                    <a:pt x="16764" y="2891"/>
                  </a:lnTo>
                  <a:lnTo>
                    <a:pt x="16441" y="2551"/>
                  </a:lnTo>
                  <a:lnTo>
                    <a:pt x="16119" y="2381"/>
                  </a:lnTo>
                  <a:lnTo>
                    <a:pt x="15152" y="2211"/>
                  </a:lnTo>
                  <a:lnTo>
                    <a:pt x="14507" y="1870"/>
                  </a:lnTo>
                  <a:lnTo>
                    <a:pt x="13217" y="1870"/>
                  </a:lnTo>
                  <a:lnTo>
                    <a:pt x="12250" y="1700"/>
                  </a:lnTo>
                  <a:lnTo>
                    <a:pt x="10961" y="1870"/>
                  </a:lnTo>
                  <a:lnTo>
                    <a:pt x="9671" y="1870"/>
                  </a:lnTo>
                  <a:lnTo>
                    <a:pt x="7737" y="2211"/>
                  </a:lnTo>
                  <a:lnTo>
                    <a:pt x="6125" y="2721"/>
                  </a:lnTo>
                  <a:lnTo>
                    <a:pt x="4191" y="3401"/>
                  </a:lnTo>
                  <a:lnTo>
                    <a:pt x="4191" y="21600"/>
                  </a:lnTo>
                  <a:lnTo>
                    <a:pt x="0" y="21600"/>
                  </a:lnTo>
                  <a:lnTo>
                    <a:pt x="0" y="340"/>
                  </a:lnTo>
                  <a:lnTo>
                    <a:pt x="1934" y="340"/>
                  </a:lnTo>
                  <a:lnTo>
                    <a:pt x="3868" y="2551"/>
                  </a:lnTo>
                  <a:lnTo>
                    <a:pt x="6770" y="85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97" name="Shape"/>
            <p:cNvSpPr/>
            <p:nvPr/>
          </p:nvSpPr>
          <p:spPr>
            <a:xfrm>
              <a:off x="1144458" y="618780"/>
              <a:ext cx="36119" cy="60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3694" y="0"/>
                  </a:lnTo>
                  <a:lnTo>
                    <a:pt x="9663" y="15379"/>
                  </a:lnTo>
                  <a:lnTo>
                    <a:pt x="11084" y="20908"/>
                  </a:lnTo>
                  <a:lnTo>
                    <a:pt x="12221" y="15379"/>
                  </a:lnTo>
                  <a:lnTo>
                    <a:pt x="18189" y="0"/>
                  </a:lnTo>
                  <a:lnTo>
                    <a:pt x="21600" y="0"/>
                  </a:lnTo>
                  <a:lnTo>
                    <a:pt x="12789" y="21600"/>
                  </a:lnTo>
                  <a:lnTo>
                    <a:pt x="881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98" name="Shape"/>
            <p:cNvSpPr/>
            <p:nvPr/>
          </p:nvSpPr>
          <p:spPr>
            <a:xfrm>
              <a:off x="1510143" y="232607"/>
              <a:ext cx="209921" cy="316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72" y="3900"/>
                  </a:moveTo>
                  <a:lnTo>
                    <a:pt x="14023" y="3900"/>
                  </a:lnTo>
                  <a:lnTo>
                    <a:pt x="14023" y="20878"/>
                  </a:lnTo>
                  <a:lnTo>
                    <a:pt x="13974" y="20977"/>
                  </a:lnTo>
                  <a:lnTo>
                    <a:pt x="13925" y="21042"/>
                  </a:lnTo>
                  <a:lnTo>
                    <a:pt x="13826" y="21206"/>
                  </a:lnTo>
                  <a:lnTo>
                    <a:pt x="13433" y="21468"/>
                  </a:lnTo>
                  <a:lnTo>
                    <a:pt x="13236" y="21534"/>
                  </a:lnTo>
                  <a:lnTo>
                    <a:pt x="12990" y="21600"/>
                  </a:lnTo>
                  <a:lnTo>
                    <a:pt x="8659" y="21600"/>
                  </a:lnTo>
                  <a:lnTo>
                    <a:pt x="8561" y="21567"/>
                  </a:lnTo>
                  <a:lnTo>
                    <a:pt x="8413" y="21534"/>
                  </a:lnTo>
                  <a:lnTo>
                    <a:pt x="8216" y="21468"/>
                  </a:lnTo>
                  <a:lnTo>
                    <a:pt x="7823" y="21206"/>
                  </a:lnTo>
                  <a:lnTo>
                    <a:pt x="7626" y="20878"/>
                  </a:lnTo>
                  <a:lnTo>
                    <a:pt x="7577" y="20715"/>
                  </a:lnTo>
                  <a:lnTo>
                    <a:pt x="7577" y="3900"/>
                  </a:lnTo>
                  <a:lnTo>
                    <a:pt x="1328" y="3900"/>
                  </a:lnTo>
                  <a:lnTo>
                    <a:pt x="1082" y="3867"/>
                  </a:lnTo>
                  <a:lnTo>
                    <a:pt x="934" y="3834"/>
                  </a:lnTo>
                  <a:lnTo>
                    <a:pt x="836" y="3802"/>
                  </a:lnTo>
                  <a:lnTo>
                    <a:pt x="590" y="3736"/>
                  </a:lnTo>
                  <a:lnTo>
                    <a:pt x="393" y="3638"/>
                  </a:lnTo>
                  <a:lnTo>
                    <a:pt x="246" y="3474"/>
                  </a:lnTo>
                  <a:lnTo>
                    <a:pt x="98" y="3343"/>
                  </a:lnTo>
                  <a:lnTo>
                    <a:pt x="49" y="3179"/>
                  </a:lnTo>
                  <a:lnTo>
                    <a:pt x="0" y="2982"/>
                  </a:lnTo>
                  <a:lnTo>
                    <a:pt x="0" y="884"/>
                  </a:lnTo>
                  <a:lnTo>
                    <a:pt x="49" y="721"/>
                  </a:lnTo>
                  <a:lnTo>
                    <a:pt x="49" y="622"/>
                  </a:lnTo>
                  <a:lnTo>
                    <a:pt x="98" y="557"/>
                  </a:lnTo>
                  <a:lnTo>
                    <a:pt x="246" y="393"/>
                  </a:lnTo>
                  <a:lnTo>
                    <a:pt x="393" y="262"/>
                  </a:lnTo>
                  <a:lnTo>
                    <a:pt x="590" y="163"/>
                  </a:lnTo>
                  <a:lnTo>
                    <a:pt x="836" y="65"/>
                  </a:lnTo>
                  <a:lnTo>
                    <a:pt x="1328" y="0"/>
                  </a:lnTo>
                  <a:lnTo>
                    <a:pt x="20272" y="0"/>
                  </a:lnTo>
                  <a:lnTo>
                    <a:pt x="20518" y="32"/>
                  </a:lnTo>
                  <a:lnTo>
                    <a:pt x="20666" y="32"/>
                  </a:lnTo>
                  <a:lnTo>
                    <a:pt x="20764" y="65"/>
                  </a:lnTo>
                  <a:lnTo>
                    <a:pt x="21010" y="163"/>
                  </a:lnTo>
                  <a:lnTo>
                    <a:pt x="21207" y="262"/>
                  </a:lnTo>
                  <a:lnTo>
                    <a:pt x="21354" y="393"/>
                  </a:lnTo>
                  <a:lnTo>
                    <a:pt x="21502" y="557"/>
                  </a:lnTo>
                  <a:lnTo>
                    <a:pt x="21600" y="884"/>
                  </a:lnTo>
                  <a:lnTo>
                    <a:pt x="21600" y="2982"/>
                  </a:lnTo>
                  <a:lnTo>
                    <a:pt x="21551" y="3179"/>
                  </a:lnTo>
                  <a:lnTo>
                    <a:pt x="21551" y="3244"/>
                  </a:lnTo>
                  <a:lnTo>
                    <a:pt x="21502" y="3343"/>
                  </a:lnTo>
                  <a:lnTo>
                    <a:pt x="21354" y="3474"/>
                  </a:lnTo>
                  <a:lnTo>
                    <a:pt x="21207" y="3638"/>
                  </a:lnTo>
                  <a:lnTo>
                    <a:pt x="21010" y="3736"/>
                  </a:lnTo>
                  <a:lnTo>
                    <a:pt x="20518" y="3867"/>
                  </a:lnTo>
                  <a:lnTo>
                    <a:pt x="20272" y="3900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499" name="Shape"/>
            <p:cNvSpPr/>
            <p:nvPr/>
          </p:nvSpPr>
          <p:spPr>
            <a:xfrm>
              <a:off x="1304726" y="228091"/>
              <a:ext cx="196380" cy="325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024" y="20637"/>
                  </a:moveTo>
                  <a:lnTo>
                    <a:pt x="20133" y="20893"/>
                  </a:lnTo>
                  <a:lnTo>
                    <a:pt x="19294" y="21086"/>
                  </a:lnTo>
                  <a:lnTo>
                    <a:pt x="18402" y="21246"/>
                  </a:lnTo>
                  <a:lnTo>
                    <a:pt x="17931" y="21311"/>
                  </a:lnTo>
                  <a:lnTo>
                    <a:pt x="17511" y="21375"/>
                  </a:lnTo>
                  <a:lnTo>
                    <a:pt x="15729" y="21567"/>
                  </a:lnTo>
                  <a:lnTo>
                    <a:pt x="14785" y="21600"/>
                  </a:lnTo>
                  <a:lnTo>
                    <a:pt x="13107" y="21600"/>
                  </a:lnTo>
                  <a:lnTo>
                    <a:pt x="12321" y="21567"/>
                  </a:lnTo>
                  <a:lnTo>
                    <a:pt x="10853" y="21439"/>
                  </a:lnTo>
                  <a:lnTo>
                    <a:pt x="10118" y="21343"/>
                  </a:lnTo>
                  <a:lnTo>
                    <a:pt x="9436" y="21214"/>
                  </a:lnTo>
                  <a:lnTo>
                    <a:pt x="8755" y="21054"/>
                  </a:lnTo>
                  <a:lnTo>
                    <a:pt x="7497" y="20733"/>
                  </a:lnTo>
                  <a:lnTo>
                    <a:pt x="6867" y="20508"/>
                  </a:lnTo>
                  <a:lnTo>
                    <a:pt x="5714" y="20059"/>
                  </a:lnTo>
                  <a:lnTo>
                    <a:pt x="4666" y="19481"/>
                  </a:lnTo>
                  <a:lnTo>
                    <a:pt x="4194" y="19192"/>
                  </a:lnTo>
                  <a:lnTo>
                    <a:pt x="3722" y="18807"/>
                  </a:lnTo>
                  <a:lnTo>
                    <a:pt x="2883" y="18101"/>
                  </a:lnTo>
                  <a:lnTo>
                    <a:pt x="2516" y="17716"/>
                  </a:lnTo>
                  <a:lnTo>
                    <a:pt x="2149" y="17299"/>
                  </a:lnTo>
                  <a:lnTo>
                    <a:pt x="1782" y="16849"/>
                  </a:lnTo>
                  <a:lnTo>
                    <a:pt x="1520" y="16400"/>
                  </a:lnTo>
                  <a:lnTo>
                    <a:pt x="1205" y="15919"/>
                  </a:lnTo>
                  <a:lnTo>
                    <a:pt x="943" y="15437"/>
                  </a:lnTo>
                  <a:lnTo>
                    <a:pt x="733" y="14924"/>
                  </a:lnTo>
                  <a:lnTo>
                    <a:pt x="524" y="14378"/>
                  </a:lnTo>
                  <a:lnTo>
                    <a:pt x="366" y="13832"/>
                  </a:lnTo>
                  <a:lnTo>
                    <a:pt x="262" y="13255"/>
                  </a:lnTo>
                  <a:lnTo>
                    <a:pt x="52" y="12035"/>
                  </a:lnTo>
                  <a:lnTo>
                    <a:pt x="0" y="11425"/>
                  </a:lnTo>
                  <a:lnTo>
                    <a:pt x="0" y="10174"/>
                  </a:lnTo>
                  <a:lnTo>
                    <a:pt x="52" y="9596"/>
                  </a:lnTo>
                  <a:lnTo>
                    <a:pt x="157" y="9018"/>
                  </a:lnTo>
                  <a:lnTo>
                    <a:pt x="262" y="8473"/>
                  </a:lnTo>
                  <a:lnTo>
                    <a:pt x="366" y="7959"/>
                  </a:lnTo>
                  <a:lnTo>
                    <a:pt x="524" y="7413"/>
                  </a:lnTo>
                  <a:lnTo>
                    <a:pt x="733" y="6900"/>
                  </a:lnTo>
                  <a:lnTo>
                    <a:pt x="943" y="6419"/>
                  </a:lnTo>
                  <a:lnTo>
                    <a:pt x="1467" y="5456"/>
                  </a:lnTo>
                  <a:lnTo>
                    <a:pt x="1782" y="5006"/>
                  </a:lnTo>
                  <a:lnTo>
                    <a:pt x="2097" y="4589"/>
                  </a:lnTo>
                  <a:lnTo>
                    <a:pt x="2464" y="4172"/>
                  </a:lnTo>
                  <a:lnTo>
                    <a:pt x="2883" y="3755"/>
                  </a:lnTo>
                  <a:lnTo>
                    <a:pt x="3250" y="3369"/>
                  </a:lnTo>
                  <a:lnTo>
                    <a:pt x="4194" y="2663"/>
                  </a:lnTo>
                  <a:lnTo>
                    <a:pt x="4666" y="2342"/>
                  </a:lnTo>
                  <a:lnTo>
                    <a:pt x="5190" y="2021"/>
                  </a:lnTo>
                  <a:lnTo>
                    <a:pt x="5714" y="1733"/>
                  </a:lnTo>
                  <a:lnTo>
                    <a:pt x="5976" y="1604"/>
                  </a:lnTo>
                  <a:lnTo>
                    <a:pt x="6291" y="1476"/>
                  </a:lnTo>
                  <a:lnTo>
                    <a:pt x="6867" y="1219"/>
                  </a:lnTo>
                  <a:lnTo>
                    <a:pt x="7497" y="994"/>
                  </a:lnTo>
                  <a:lnTo>
                    <a:pt x="8755" y="609"/>
                  </a:lnTo>
                  <a:lnTo>
                    <a:pt x="9436" y="449"/>
                  </a:lnTo>
                  <a:lnTo>
                    <a:pt x="10170" y="320"/>
                  </a:lnTo>
                  <a:lnTo>
                    <a:pt x="10853" y="224"/>
                  </a:lnTo>
                  <a:lnTo>
                    <a:pt x="11639" y="128"/>
                  </a:lnTo>
                  <a:lnTo>
                    <a:pt x="12373" y="64"/>
                  </a:lnTo>
                  <a:lnTo>
                    <a:pt x="13160" y="32"/>
                  </a:lnTo>
                  <a:lnTo>
                    <a:pt x="13999" y="0"/>
                  </a:lnTo>
                  <a:lnTo>
                    <a:pt x="15571" y="64"/>
                  </a:lnTo>
                  <a:lnTo>
                    <a:pt x="16410" y="96"/>
                  </a:lnTo>
                  <a:lnTo>
                    <a:pt x="18088" y="288"/>
                  </a:lnTo>
                  <a:lnTo>
                    <a:pt x="18507" y="353"/>
                  </a:lnTo>
                  <a:lnTo>
                    <a:pt x="19766" y="641"/>
                  </a:lnTo>
                  <a:lnTo>
                    <a:pt x="20552" y="898"/>
                  </a:lnTo>
                  <a:lnTo>
                    <a:pt x="20814" y="994"/>
                  </a:lnTo>
                  <a:lnTo>
                    <a:pt x="21024" y="1091"/>
                  </a:lnTo>
                  <a:lnTo>
                    <a:pt x="21181" y="1219"/>
                  </a:lnTo>
                  <a:lnTo>
                    <a:pt x="21286" y="1380"/>
                  </a:lnTo>
                  <a:lnTo>
                    <a:pt x="21338" y="1540"/>
                  </a:lnTo>
                  <a:lnTo>
                    <a:pt x="21391" y="1668"/>
                  </a:lnTo>
                  <a:lnTo>
                    <a:pt x="21338" y="1829"/>
                  </a:lnTo>
                  <a:lnTo>
                    <a:pt x="21234" y="2021"/>
                  </a:lnTo>
                  <a:lnTo>
                    <a:pt x="19870" y="3658"/>
                  </a:lnTo>
                  <a:lnTo>
                    <a:pt x="19766" y="3787"/>
                  </a:lnTo>
                  <a:lnTo>
                    <a:pt x="19451" y="3979"/>
                  </a:lnTo>
                  <a:lnTo>
                    <a:pt x="19241" y="4043"/>
                  </a:lnTo>
                  <a:lnTo>
                    <a:pt x="19032" y="4076"/>
                  </a:lnTo>
                  <a:lnTo>
                    <a:pt x="18769" y="4076"/>
                  </a:lnTo>
                  <a:lnTo>
                    <a:pt x="18245" y="4011"/>
                  </a:lnTo>
                  <a:lnTo>
                    <a:pt x="17878" y="3915"/>
                  </a:lnTo>
                  <a:lnTo>
                    <a:pt x="17459" y="3819"/>
                  </a:lnTo>
                  <a:lnTo>
                    <a:pt x="16987" y="3723"/>
                  </a:lnTo>
                  <a:lnTo>
                    <a:pt x="16567" y="3658"/>
                  </a:lnTo>
                  <a:lnTo>
                    <a:pt x="15624" y="3562"/>
                  </a:lnTo>
                  <a:lnTo>
                    <a:pt x="15152" y="3530"/>
                  </a:lnTo>
                  <a:lnTo>
                    <a:pt x="14208" y="3530"/>
                  </a:lnTo>
                  <a:lnTo>
                    <a:pt x="13841" y="3562"/>
                  </a:lnTo>
                  <a:lnTo>
                    <a:pt x="13002" y="3626"/>
                  </a:lnTo>
                  <a:lnTo>
                    <a:pt x="11901" y="3819"/>
                  </a:lnTo>
                  <a:lnTo>
                    <a:pt x="11534" y="3915"/>
                  </a:lnTo>
                  <a:lnTo>
                    <a:pt x="11220" y="4011"/>
                  </a:lnTo>
                  <a:lnTo>
                    <a:pt x="10905" y="4140"/>
                  </a:lnTo>
                  <a:lnTo>
                    <a:pt x="10275" y="4429"/>
                  </a:lnTo>
                  <a:lnTo>
                    <a:pt x="9961" y="4589"/>
                  </a:lnTo>
                  <a:lnTo>
                    <a:pt x="9699" y="4750"/>
                  </a:lnTo>
                  <a:lnTo>
                    <a:pt x="9436" y="4942"/>
                  </a:lnTo>
                  <a:lnTo>
                    <a:pt x="8912" y="5391"/>
                  </a:lnTo>
                  <a:lnTo>
                    <a:pt x="8702" y="5616"/>
                  </a:lnTo>
                  <a:lnTo>
                    <a:pt x="8493" y="5873"/>
                  </a:lnTo>
                  <a:lnTo>
                    <a:pt x="8073" y="6451"/>
                  </a:lnTo>
                  <a:lnTo>
                    <a:pt x="7916" y="6739"/>
                  </a:lnTo>
                  <a:lnTo>
                    <a:pt x="7601" y="7413"/>
                  </a:lnTo>
                  <a:lnTo>
                    <a:pt x="7497" y="7767"/>
                  </a:lnTo>
                  <a:lnTo>
                    <a:pt x="7287" y="8537"/>
                  </a:lnTo>
                  <a:lnTo>
                    <a:pt x="7234" y="8954"/>
                  </a:lnTo>
                  <a:lnTo>
                    <a:pt x="7130" y="9371"/>
                  </a:lnTo>
                  <a:lnTo>
                    <a:pt x="7130" y="9821"/>
                  </a:lnTo>
                  <a:lnTo>
                    <a:pt x="7077" y="10302"/>
                  </a:lnTo>
                  <a:lnTo>
                    <a:pt x="7077" y="11265"/>
                  </a:lnTo>
                  <a:lnTo>
                    <a:pt x="7130" y="11714"/>
                  </a:lnTo>
                  <a:lnTo>
                    <a:pt x="7130" y="12164"/>
                  </a:lnTo>
                  <a:lnTo>
                    <a:pt x="7182" y="12581"/>
                  </a:lnTo>
                  <a:lnTo>
                    <a:pt x="7287" y="12998"/>
                  </a:lnTo>
                  <a:lnTo>
                    <a:pt x="7392" y="13383"/>
                  </a:lnTo>
                  <a:lnTo>
                    <a:pt x="7601" y="14089"/>
                  </a:lnTo>
                  <a:lnTo>
                    <a:pt x="7864" y="14731"/>
                  </a:lnTo>
                  <a:lnTo>
                    <a:pt x="8021" y="15020"/>
                  </a:lnTo>
                  <a:lnTo>
                    <a:pt x="8231" y="15309"/>
                  </a:lnTo>
                  <a:lnTo>
                    <a:pt x="8650" y="15822"/>
                  </a:lnTo>
                  <a:lnTo>
                    <a:pt x="9122" y="16272"/>
                  </a:lnTo>
                  <a:lnTo>
                    <a:pt x="9332" y="16496"/>
                  </a:lnTo>
                  <a:lnTo>
                    <a:pt x="9908" y="16849"/>
                  </a:lnTo>
                  <a:lnTo>
                    <a:pt x="10223" y="17010"/>
                  </a:lnTo>
                  <a:lnTo>
                    <a:pt x="10485" y="17170"/>
                  </a:lnTo>
                  <a:lnTo>
                    <a:pt x="10853" y="17299"/>
                  </a:lnTo>
                  <a:lnTo>
                    <a:pt x="11167" y="17395"/>
                  </a:lnTo>
                  <a:lnTo>
                    <a:pt x="11534" y="17523"/>
                  </a:lnTo>
                  <a:lnTo>
                    <a:pt x="11901" y="17588"/>
                  </a:lnTo>
                  <a:lnTo>
                    <a:pt x="12268" y="17684"/>
                  </a:lnTo>
                  <a:lnTo>
                    <a:pt x="12635" y="17748"/>
                  </a:lnTo>
                  <a:lnTo>
                    <a:pt x="13055" y="17812"/>
                  </a:lnTo>
                  <a:lnTo>
                    <a:pt x="13894" y="17876"/>
                  </a:lnTo>
                  <a:lnTo>
                    <a:pt x="14733" y="17909"/>
                  </a:lnTo>
                  <a:lnTo>
                    <a:pt x="15152" y="17876"/>
                  </a:lnTo>
                  <a:lnTo>
                    <a:pt x="15624" y="17844"/>
                  </a:lnTo>
                  <a:lnTo>
                    <a:pt x="16620" y="17716"/>
                  </a:lnTo>
                  <a:lnTo>
                    <a:pt x="17092" y="17652"/>
                  </a:lnTo>
                  <a:lnTo>
                    <a:pt x="17564" y="17556"/>
                  </a:lnTo>
                  <a:lnTo>
                    <a:pt x="18088" y="17459"/>
                  </a:lnTo>
                  <a:lnTo>
                    <a:pt x="18507" y="17331"/>
                  </a:lnTo>
                  <a:lnTo>
                    <a:pt x="18769" y="17299"/>
                  </a:lnTo>
                  <a:lnTo>
                    <a:pt x="18979" y="17267"/>
                  </a:lnTo>
                  <a:lnTo>
                    <a:pt x="19241" y="17267"/>
                  </a:lnTo>
                  <a:lnTo>
                    <a:pt x="19661" y="17331"/>
                  </a:lnTo>
                  <a:lnTo>
                    <a:pt x="19870" y="17427"/>
                  </a:lnTo>
                  <a:lnTo>
                    <a:pt x="19975" y="17459"/>
                  </a:lnTo>
                  <a:lnTo>
                    <a:pt x="20133" y="17652"/>
                  </a:lnTo>
                  <a:lnTo>
                    <a:pt x="21496" y="19578"/>
                  </a:lnTo>
                  <a:lnTo>
                    <a:pt x="21548" y="19770"/>
                  </a:lnTo>
                  <a:lnTo>
                    <a:pt x="21600" y="19931"/>
                  </a:lnTo>
                  <a:lnTo>
                    <a:pt x="21600" y="20091"/>
                  </a:lnTo>
                  <a:lnTo>
                    <a:pt x="21548" y="20219"/>
                  </a:lnTo>
                  <a:lnTo>
                    <a:pt x="21443" y="20380"/>
                  </a:lnTo>
                  <a:lnTo>
                    <a:pt x="21338" y="20476"/>
                  </a:lnTo>
                  <a:lnTo>
                    <a:pt x="21181" y="20572"/>
                  </a:lnTo>
                  <a:lnTo>
                    <a:pt x="21024" y="20637"/>
                  </a:lnTo>
                  <a:close/>
                </a:path>
              </a:pathLst>
            </a:custGeom>
            <a:solidFill>
              <a:srgbClr val="2995D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1501" name="Rectangle"/>
          <p:cNvSpPr/>
          <p:nvPr/>
        </p:nvSpPr>
        <p:spPr>
          <a:xfrm>
            <a:off x="0" y="0"/>
            <a:ext cx="13004800" cy="1949450"/>
          </a:xfrm>
          <a:prstGeom prst="rect">
            <a:avLst/>
          </a:prstGeom>
          <a:gradFill>
            <a:gsLst>
              <a:gs pos="0">
                <a:srgbClr val="FFFFFF">
                  <a:alpha val="42999"/>
                </a:srgbClr>
              </a:gs>
              <a:gs pos="12001">
                <a:srgbClr val="FFFFFF">
                  <a:alpha val="49839"/>
                </a:srgbClr>
              </a:gs>
              <a:gs pos="100000">
                <a:srgbClr val="D4EAF7"/>
              </a:gs>
            </a:gsLst>
            <a:lin ang="162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502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4462" y="9294812"/>
            <a:ext cx="666751" cy="198438"/>
          </a:xfrm>
          <a:prstGeom prst="rect">
            <a:avLst/>
          </a:prstGeom>
          <a:ln w="12700">
            <a:miter lim="400000"/>
          </a:ln>
        </p:spPr>
      </p:pic>
      <p:sp>
        <p:nvSpPr>
          <p:cNvPr id="1503" name="Case 3: 32y Female ex-ballet dancer…"/>
          <p:cNvSpPr txBox="1"/>
          <p:nvPr>
            <p:ph type="ctrTitle"/>
          </p:nvPr>
        </p:nvSpPr>
        <p:spPr>
          <a:xfrm>
            <a:off x="649287" y="390525"/>
            <a:ext cx="11704638" cy="1387475"/>
          </a:xfrm>
          <a:prstGeom prst="rect">
            <a:avLst/>
          </a:prstGeom>
        </p:spPr>
        <p:txBody>
          <a:bodyPr lIns="65022" tIns="65022" rIns="65022" bIns="65022"/>
          <a:lstStyle/>
          <a:p>
            <a:pPr algn="ctr" defTabSz="914400">
              <a:defRPr b="1" sz="38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Case 3: 32y Female ex-ballet dancer</a:t>
            </a:r>
          </a:p>
          <a:p>
            <a:pPr algn="ctr" defTabSz="914400">
              <a:defRPr b="1" sz="38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Ehlers Danlos Syndrome - Hypermobility Syndrome</a:t>
            </a:r>
          </a:p>
        </p:txBody>
      </p:sp>
      <p:sp>
        <p:nvSpPr>
          <p:cNvPr id="1504" name="Slide Number"/>
          <p:cNvSpPr txBox="1"/>
          <p:nvPr>
            <p:ph type="sldNum" sz="quarter" idx="4294967295"/>
          </p:nvPr>
        </p:nvSpPr>
        <p:spPr>
          <a:xfrm>
            <a:off x="1149156" y="8825041"/>
            <a:ext cx="284357" cy="29514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/>
          <a:lstStyle>
            <a:lvl1pPr algn="r">
              <a:defRPr sz="1100">
                <a:solidFill>
                  <a:srgbClr val="2995D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505" name="image24.jpeg" descr="image24.jpeg"/>
          <p:cNvPicPr>
            <a:picLocks noChangeAspect="1"/>
          </p:cNvPicPr>
          <p:nvPr/>
        </p:nvPicPr>
        <p:blipFill>
          <a:blip r:embed="rId4">
            <a:extLst/>
          </a:blip>
          <a:srcRect l="12751" t="3492" r="15272" b="0"/>
          <a:stretch>
            <a:fillRect/>
          </a:stretch>
        </p:blipFill>
        <p:spPr>
          <a:xfrm>
            <a:off x="3829050" y="1933575"/>
            <a:ext cx="4951413" cy="6346825"/>
          </a:xfrm>
          <a:prstGeom prst="rect">
            <a:avLst/>
          </a:prstGeom>
          <a:ln w="12700">
            <a:miter lim="400000"/>
          </a:ln>
        </p:spPr>
      </p:pic>
      <p:sp>
        <p:nvSpPr>
          <p:cNvPr id="1506" name="Courtesy of Anton Emmanuel"/>
          <p:cNvSpPr txBox="1"/>
          <p:nvPr/>
        </p:nvSpPr>
        <p:spPr>
          <a:xfrm>
            <a:off x="1687512" y="9317166"/>
            <a:ext cx="8807451" cy="295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2" rIns="65022" bIns="65022" anchor="b">
            <a:spAutoFit/>
          </a:bodyPr>
          <a:lstStyle>
            <a:lvl1pPr defTabSz="1300162">
              <a:lnSpc>
                <a:spcPct val="90000"/>
              </a:lnSpc>
              <a:defRPr sz="11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Courtesy of Anton Emmanuel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Slide Number"/>
          <p:cNvSpPr txBox="1"/>
          <p:nvPr>
            <p:ph type="sldNum" sz="quarter" idx="2"/>
          </p:nvPr>
        </p:nvSpPr>
        <p:spPr>
          <a:xfrm>
            <a:off x="10635436" y="8882098"/>
            <a:ext cx="397021" cy="38927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09" name="Ehlers Danlos Syndrome…"/>
          <p:cNvSpPr txBox="1"/>
          <p:nvPr>
            <p:ph type="title" idx="4294967295"/>
          </p:nvPr>
        </p:nvSpPr>
        <p:spPr>
          <a:xfrm>
            <a:off x="650239" y="-1"/>
            <a:ext cx="11704322" cy="2404535"/>
          </a:xfrm>
          <a:prstGeom prst="rect">
            <a:avLst/>
          </a:prstGeom>
        </p:spPr>
        <p:txBody>
          <a:bodyPr lIns="72248" tIns="72248" rIns="72248" bIns="72248"/>
          <a:lstStyle/>
          <a:p>
            <a:pPr indent="39687" algn="ctr" defTabSz="1300480">
              <a:defRPr sz="6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Ehlers Danlos Syndrome</a:t>
            </a:r>
          </a:p>
          <a:p>
            <a:pPr indent="39687" algn="ctr" defTabSz="1300480">
              <a:defRPr sz="6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Hypermobility Syndrome</a:t>
            </a:r>
          </a:p>
        </p:txBody>
      </p:sp>
      <p:pic>
        <p:nvPicPr>
          <p:cNvPr id="1510" name="images.jpeg" descr="image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3563" y="6316910"/>
            <a:ext cx="3340101" cy="2438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1" name="images.jpeg" descr="images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81013" y="3198672"/>
            <a:ext cx="3505201" cy="2324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2" name="Unknown.jpeg" descr="Unknown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87696" y="3198672"/>
            <a:ext cx="3492501" cy="2324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3" name="Unknown.jpeg" descr="Unknown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962749" y="5700910"/>
            <a:ext cx="2159001" cy="3263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4" name="Ehlers-Danlos_Syndrome_1.jpg" descr="Ehlers-Danlos_Syndrome_1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980834" y="6191315"/>
            <a:ext cx="3586122" cy="26895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5" name="Gary_&quot;Stretch&quot;_Turner.jpg" descr="Gary_&quot;Stretch&quot;_Turner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310876" y="3198672"/>
            <a:ext cx="3652158" cy="2324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Slide Number"/>
          <p:cNvSpPr txBox="1"/>
          <p:nvPr>
            <p:ph type="sldNum" sz="quarter" idx="2"/>
          </p:nvPr>
        </p:nvSpPr>
        <p:spPr>
          <a:xfrm>
            <a:off x="10635436" y="8882098"/>
            <a:ext cx="397021" cy="38927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18" name="Ehlers Danlos Syndrome…"/>
          <p:cNvSpPr txBox="1"/>
          <p:nvPr>
            <p:ph type="title" idx="4294967295"/>
          </p:nvPr>
        </p:nvSpPr>
        <p:spPr>
          <a:xfrm>
            <a:off x="650239" y="-1"/>
            <a:ext cx="11704322" cy="2404535"/>
          </a:xfrm>
          <a:prstGeom prst="rect">
            <a:avLst/>
          </a:prstGeom>
        </p:spPr>
        <p:txBody>
          <a:bodyPr lIns="72248" tIns="72248" rIns="72248" bIns="72248"/>
          <a:lstStyle/>
          <a:p>
            <a:pPr indent="39687" algn="ctr" defTabSz="1300480">
              <a:defRPr sz="6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Ehlers Danlos Syndrome</a:t>
            </a:r>
          </a:p>
          <a:p>
            <a:pPr indent="39687" algn="ctr" defTabSz="1300480">
              <a:defRPr sz="6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Hypermobility Syndrome</a:t>
            </a:r>
          </a:p>
        </p:txBody>
      </p:sp>
      <p:sp>
        <p:nvSpPr>
          <p:cNvPr id="1519" name="13 Types…"/>
          <p:cNvSpPr txBox="1"/>
          <p:nvPr>
            <p:ph type="body" idx="4294967295"/>
          </p:nvPr>
        </p:nvSpPr>
        <p:spPr>
          <a:xfrm>
            <a:off x="650239" y="3055055"/>
            <a:ext cx="11704322" cy="5176521"/>
          </a:xfrm>
          <a:prstGeom prst="rect">
            <a:avLst/>
          </a:prstGeom>
        </p:spPr>
        <p:txBody>
          <a:bodyPr lIns="72248" tIns="72248" rIns="72248" bIns="72248"/>
          <a:lstStyle/>
          <a:p>
            <a:pPr marL="393940" indent="-362984" defTabSz="1014374">
              <a:lnSpc>
                <a:spcPct val="90000"/>
              </a:lnSpc>
              <a:spcBef>
                <a:spcPts val="700"/>
              </a:spcBef>
              <a:buClr>
                <a:srgbClr val="FFFF00"/>
              </a:buClr>
              <a:buSzPct val="100000"/>
              <a:buFont typeface="Arial"/>
              <a:buChar char="•"/>
              <a:defRPr sz="3587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13 Types</a:t>
            </a:r>
          </a:p>
          <a:p>
            <a:pPr lvl="2" marL="988300" indent="-362984" defTabSz="1014374">
              <a:lnSpc>
                <a:spcPct val="90000"/>
              </a:lnSpc>
              <a:spcBef>
                <a:spcPts val="700"/>
              </a:spcBef>
              <a:buClr>
                <a:srgbClr val="FFFF00"/>
              </a:buClr>
              <a:buSzPct val="100000"/>
              <a:buFont typeface="Arial"/>
              <a:buChar char="•"/>
              <a:defRPr sz="3587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T1 Classical / T2 Hypermobile / T4 Vascular</a:t>
            </a:r>
          </a:p>
          <a:p>
            <a:pPr marL="393940" indent="-362984" defTabSz="1014374">
              <a:lnSpc>
                <a:spcPct val="90000"/>
              </a:lnSpc>
              <a:spcBef>
                <a:spcPts val="700"/>
              </a:spcBef>
              <a:buClr>
                <a:srgbClr val="FFFF00"/>
              </a:buClr>
              <a:buSzPct val="100000"/>
              <a:buFont typeface="Arial"/>
              <a:buChar char="•"/>
              <a:defRPr sz="3587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19 different genes</a:t>
            </a:r>
          </a:p>
          <a:p>
            <a:pPr marL="393940" indent="-362984" defTabSz="1014374">
              <a:lnSpc>
                <a:spcPct val="90000"/>
              </a:lnSpc>
              <a:spcBef>
                <a:spcPts val="700"/>
              </a:spcBef>
              <a:buClr>
                <a:srgbClr val="FFFF00"/>
              </a:buClr>
              <a:buSzPct val="100000"/>
              <a:buFont typeface="Arial"/>
              <a:buChar char="•"/>
              <a:defRPr sz="3587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Defects in the structure/processing of collagen</a:t>
            </a:r>
          </a:p>
          <a:p>
            <a:pPr marL="393940" indent="-362984" defTabSz="1014374">
              <a:lnSpc>
                <a:spcPct val="90000"/>
              </a:lnSpc>
              <a:spcBef>
                <a:spcPts val="700"/>
              </a:spcBef>
              <a:buClr>
                <a:srgbClr val="FFFF00"/>
              </a:buClr>
              <a:buSzPct val="100000"/>
              <a:buFont typeface="Arial"/>
              <a:buChar char="•"/>
              <a:defRPr sz="3587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 in 5,000 worldwide</a:t>
            </a:r>
          </a:p>
          <a:p>
            <a:pPr marL="393940" indent="-362984" defTabSz="1014374">
              <a:lnSpc>
                <a:spcPct val="90000"/>
              </a:lnSpc>
              <a:spcBef>
                <a:spcPts val="700"/>
              </a:spcBef>
              <a:buClr>
                <a:srgbClr val="FFFF00"/>
              </a:buClr>
              <a:buSzPct val="100000"/>
              <a:buFont typeface="Arial"/>
              <a:buChar char="•"/>
              <a:defRPr sz="3587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1st described by Hippocrates 400BC</a:t>
            </a:r>
          </a:p>
          <a:p>
            <a:pPr marL="393940" indent="-362984" defTabSz="1014374">
              <a:lnSpc>
                <a:spcPct val="90000"/>
              </a:lnSpc>
              <a:spcBef>
                <a:spcPts val="700"/>
              </a:spcBef>
              <a:buClr>
                <a:srgbClr val="FFFF00"/>
              </a:buClr>
              <a:buSzPct val="100000"/>
              <a:buFont typeface="Arial"/>
              <a:buChar char="•"/>
              <a:defRPr sz="3587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93940" indent="-362984" defTabSz="1014374">
              <a:lnSpc>
                <a:spcPct val="90000"/>
              </a:lnSpc>
              <a:spcBef>
                <a:spcPts val="700"/>
              </a:spcBef>
              <a:buClr>
                <a:srgbClr val="FFFF00"/>
              </a:buClr>
              <a:buSzPct val="100000"/>
              <a:buFont typeface="Arial"/>
              <a:buChar char="•"/>
              <a:defRPr sz="3587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No treatment - Manage by analgesia and Reduce joint + ligament impact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Slide Number"/>
          <p:cNvSpPr txBox="1"/>
          <p:nvPr>
            <p:ph type="sldNum" sz="quarter" idx="2"/>
          </p:nvPr>
        </p:nvSpPr>
        <p:spPr>
          <a:xfrm>
            <a:off x="10635436" y="8882098"/>
            <a:ext cx="397021" cy="38927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22" name="Hypermobility Syndrome…"/>
          <p:cNvSpPr txBox="1"/>
          <p:nvPr>
            <p:ph type="title" idx="4294967295"/>
          </p:nvPr>
        </p:nvSpPr>
        <p:spPr>
          <a:xfrm>
            <a:off x="650239" y="-1"/>
            <a:ext cx="11704322" cy="2404535"/>
          </a:xfrm>
          <a:prstGeom prst="rect">
            <a:avLst/>
          </a:prstGeom>
        </p:spPr>
        <p:txBody>
          <a:bodyPr lIns="72248" tIns="72248" rIns="72248" bIns="72248"/>
          <a:lstStyle/>
          <a:p>
            <a:pPr indent="39687" algn="ctr" defTabSz="1300480">
              <a:defRPr sz="6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Hypermobility Syndrome</a:t>
            </a:r>
          </a:p>
          <a:p>
            <a:pPr indent="39687" algn="ctr" defTabSz="1300480">
              <a:defRPr sz="6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Beignton Score</a:t>
            </a:r>
          </a:p>
        </p:txBody>
      </p:sp>
      <p:sp>
        <p:nvSpPr>
          <p:cNvPr id="1523" name="Placing flat hands on the floor with straight legs…"/>
          <p:cNvSpPr txBox="1"/>
          <p:nvPr>
            <p:ph type="body" sz="half" idx="4294967295"/>
          </p:nvPr>
        </p:nvSpPr>
        <p:spPr>
          <a:xfrm>
            <a:off x="650239" y="3055055"/>
            <a:ext cx="11704322" cy="4217771"/>
          </a:xfrm>
          <a:prstGeom prst="rect">
            <a:avLst/>
          </a:prstGeom>
        </p:spPr>
        <p:txBody>
          <a:bodyPr lIns="72248" tIns="72248" rIns="72248" bIns="72248"/>
          <a:lstStyle/>
          <a:p>
            <a:pPr marL="318182" indent="-293179" defTabSz="819302">
              <a:lnSpc>
                <a:spcPct val="90000"/>
              </a:lnSpc>
              <a:spcBef>
                <a:spcPts val="600"/>
              </a:spcBef>
              <a:buClr>
                <a:srgbClr val="FFFF00"/>
              </a:buClr>
              <a:buSzPct val="100000"/>
              <a:buFont typeface="Arial"/>
              <a:buChar char="•"/>
              <a:defRPr sz="2898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Placing flat hands on the floor with straight legs</a:t>
            </a:r>
          </a:p>
          <a:p>
            <a:pPr marL="318182" indent="-293179" defTabSz="819302">
              <a:lnSpc>
                <a:spcPct val="90000"/>
              </a:lnSpc>
              <a:spcBef>
                <a:spcPts val="600"/>
              </a:spcBef>
              <a:buClr>
                <a:srgbClr val="FFFF00"/>
              </a:buClr>
              <a:buSzPct val="100000"/>
              <a:buFont typeface="Arial"/>
              <a:buChar char="•"/>
              <a:defRPr sz="2898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Left knee bending backward</a:t>
            </a:r>
          </a:p>
          <a:p>
            <a:pPr marL="318182" indent="-293179" defTabSz="819302">
              <a:lnSpc>
                <a:spcPct val="90000"/>
              </a:lnSpc>
              <a:spcBef>
                <a:spcPts val="600"/>
              </a:spcBef>
              <a:buClr>
                <a:srgbClr val="FFFF00"/>
              </a:buClr>
              <a:buSzPct val="100000"/>
              <a:buFont typeface="Arial"/>
              <a:buChar char="•"/>
              <a:defRPr sz="2898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Right knee bending backward</a:t>
            </a:r>
          </a:p>
          <a:p>
            <a:pPr marL="318182" indent="-293179" defTabSz="819302">
              <a:lnSpc>
                <a:spcPct val="90000"/>
              </a:lnSpc>
              <a:spcBef>
                <a:spcPts val="600"/>
              </a:spcBef>
              <a:buClr>
                <a:srgbClr val="FFFF00"/>
              </a:buClr>
              <a:buSzPct val="100000"/>
              <a:buFont typeface="Arial"/>
              <a:buChar char="•"/>
              <a:defRPr sz="2898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Left elbow bending backward</a:t>
            </a:r>
          </a:p>
          <a:p>
            <a:pPr marL="318182" indent="-293179" defTabSz="819302">
              <a:lnSpc>
                <a:spcPct val="90000"/>
              </a:lnSpc>
              <a:spcBef>
                <a:spcPts val="600"/>
              </a:spcBef>
              <a:buClr>
                <a:srgbClr val="FFFF00"/>
              </a:buClr>
              <a:buSzPct val="100000"/>
              <a:buFont typeface="Arial"/>
              <a:buChar char="•"/>
              <a:defRPr sz="2898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Right elbow bending backward</a:t>
            </a:r>
          </a:p>
          <a:p>
            <a:pPr marL="318182" indent="-293179" defTabSz="819302">
              <a:lnSpc>
                <a:spcPct val="90000"/>
              </a:lnSpc>
              <a:spcBef>
                <a:spcPts val="600"/>
              </a:spcBef>
              <a:buClr>
                <a:srgbClr val="FFFF00"/>
              </a:buClr>
              <a:buSzPct val="100000"/>
              <a:buFont typeface="Arial"/>
              <a:buChar char="•"/>
              <a:defRPr sz="2898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Left thumb touching the forearm</a:t>
            </a:r>
          </a:p>
          <a:p>
            <a:pPr marL="318182" indent="-293179" defTabSz="819302">
              <a:lnSpc>
                <a:spcPct val="90000"/>
              </a:lnSpc>
              <a:spcBef>
                <a:spcPts val="600"/>
              </a:spcBef>
              <a:buClr>
                <a:srgbClr val="FFFF00"/>
              </a:buClr>
              <a:buSzPct val="100000"/>
              <a:buFont typeface="Arial"/>
              <a:buChar char="•"/>
              <a:defRPr sz="2898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Right thumb touching the forearm</a:t>
            </a:r>
          </a:p>
          <a:p>
            <a:pPr marL="318182" indent="-293179" defTabSz="819302">
              <a:lnSpc>
                <a:spcPct val="90000"/>
              </a:lnSpc>
              <a:spcBef>
                <a:spcPts val="600"/>
              </a:spcBef>
              <a:buClr>
                <a:srgbClr val="FFFF00"/>
              </a:buClr>
              <a:buSzPct val="100000"/>
              <a:buFont typeface="Arial"/>
              <a:buChar char="•"/>
              <a:defRPr sz="2898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Left little finger bending backward past 90 degrees</a:t>
            </a:r>
          </a:p>
          <a:p>
            <a:pPr marL="318182" indent="-293179" defTabSz="819302">
              <a:lnSpc>
                <a:spcPct val="90000"/>
              </a:lnSpc>
              <a:spcBef>
                <a:spcPts val="600"/>
              </a:spcBef>
              <a:buClr>
                <a:srgbClr val="FFFF00"/>
              </a:buClr>
              <a:buSzPct val="100000"/>
              <a:buFont typeface="Arial"/>
              <a:buChar char="•"/>
              <a:defRPr sz="2898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Right little finger bending backward past 90 degrees</a:t>
            </a:r>
          </a:p>
        </p:txBody>
      </p:sp>
      <p:sp>
        <p:nvSpPr>
          <p:cNvPr id="1524" name="1 point each…"/>
          <p:cNvSpPr txBox="1"/>
          <p:nvPr/>
        </p:nvSpPr>
        <p:spPr>
          <a:xfrm>
            <a:off x="815339" y="7637026"/>
            <a:ext cx="11704322" cy="1362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>
            <a:normAutofit fontScale="100000" lnSpcReduction="0"/>
          </a:bodyPr>
          <a:lstStyle/>
          <a:p>
            <a:pPr marL="439395" indent="-404866" defTabSz="1131417">
              <a:lnSpc>
                <a:spcPct val="90000"/>
              </a:lnSpc>
              <a:spcBef>
                <a:spcPts val="800"/>
              </a:spcBef>
              <a:buClr>
                <a:srgbClr val="FFFF00"/>
              </a:buClr>
              <a:buSzPct val="100000"/>
              <a:buFont typeface="Arial"/>
              <a:buChar char="•"/>
              <a:defRPr sz="4002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 point each</a:t>
            </a:r>
          </a:p>
          <a:p>
            <a:pPr marL="439395" indent="-404866" defTabSz="1131417">
              <a:lnSpc>
                <a:spcPct val="90000"/>
              </a:lnSpc>
              <a:spcBef>
                <a:spcPts val="800"/>
              </a:spcBef>
              <a:buClr>
                <a:srgbClr val="FFFF00"/>
              </a:buClr>
              <a:buSzPct val="100000"/>
              <a:buFont typeface="Arial"/>
              <a:buChar char="•"/>
              <a:defRPr sz="4002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 Score of &gt;4/9 is Positive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Slide Number"/>
          <p:cNvSpPr txBox="1"/>
          <p:nvPr>
            <p:ph type="sldNum" sz="quarter" idx="2"/>
          </p:nvPr>
        </p:nvSpPr>
        <p:spPr>
          <a:xfrm>
            <a:off x="10635436" y="8882098"/>
            <a:ext cx="397021" cy="38927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27" name="Ehlers Danlos Syndrome…"/>
          <p:cNvSpPr txBox="1"/>
          <p:nvPr>
            <p:ph type="title" idx="4294967295"/>
          </p:nvPr>
        </p:nvSpPr>
        <p:spPr>
          <a:xfrm>
            <a:off x="650239" y="-1"/>
            <a:ext cx="11704322" cy="2404535"/>
          </a:xfrm>
          <a:prstGeom prst="rect">
            <a:avLst/>
          </a:prstGeom>
        </p:spPr>
        <p:txBody>
          <a:bodyPr lIns="72248" tIns="72248" rIns="72248" bIns="72248"/>
          <a:lstStyle/>
          <a:p>
            <a:pPr indent="39687" algn="ctr" defTabSz="1300480">
              <a:defRPr sz="6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Ehlers Danlos Syndrome</a:t>
            </a:r>
          </a:p>
          <a:p>
            <a:pPr indent="39687" algn="ctr" defTabSz="1300480">
              <a:defRPr sz="6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Hypermobility Syndrome</a:t>
            </a:r>
          </a:p>
        </p:txBody>
      </p:sp>
      <p:pic>
        <p:nvPicPr>
          <p:cNvPr id="1528" name="PMC3504533_1471-2415-12-47-2_(cropped).png" descr="PMC3504533_1471-2415-12-47-2_(cropped)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28807" y="5226722"/>
            <a:ext cx="2717801" cy="3721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9" name="241px-Ehlers-Danlos_syndrome3.jpg" descr="241px-Ehlers-Danlos_syndrome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63707" y="2640508"/>
            <a:ext cx="3048001" cy="228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0" name="241px-Ehlers-Danlos_thumb.jpg" descr="241px-Ehlers-Danlos_thumb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78883" y="2640508"/>
            <a:ext cx="3048001" cy="228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1" name="241px-Ehlers-Danlos_syndrome2.jpg" descr="241px-Ehlers-Danlos_syndrome2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94060" y="2640508"/>
            <a:ext cx="3048001" cy="228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2" name="302px-751768.fig.002a.jpg" descr="302px-751768.fig.002a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729807" y="5944272"/>
            <a:ext cx="3835401" cy="228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3" name="PMC2856381_IJD-55-86-g002.png" descr="PMC2856381_IJD-55-86-g002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363383" y="5261917"/>
            <a:ext cx="2909355" cy="3650710"/>
          </a:xfrm>
          <a:prstGeom prst="rect">
            <a:avLst/>
          </a:prstGeom>
          <a:ln w="12700">
            <a:miter lim="400000"/>
          </a:ln>
        </p:spPr>
      </p:pic>
      <p:sp>
        <p:nvSpPr>
          <p:cNvPr id="1534" name="Gorlin’s sign"/>
          <p:cNvSpPr txBox="1"/>
          <p:nvPr/>
        </p:nvSpPr>
        <p:spPr>
          <a:xfrm>
            <a:off x="1931764" y="9047481"/>
            <a:ext cx="1772593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Gorlin’s sign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Slide Number"/>
          <p:cNvSpPr txBox="1"/>
          <p:nvPr>
            <p:ph type="sldNum" sz="quarter" idx="2"/>
          </p:nvPr>
        </p:nvSpPr>
        <p:spPr>
          <a:xfrm>
            <a:off x="10635436" y="8882098"/>
            <a:ext cx="397021" cy="38927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37" name="Ehlers Danlos Syndrome…"/>
          <p:cNvSpPr txBox="1"/>
          <p:nvPr>
            <p:ph type="title" idx="4294967295"/>
          </p:nvPr>
        </p:nvSpPr>
        <p:spPr>
          <a:xfrm>
            <a:off x="650239" y="-1"/>
            <a:ext cx="11704322" cy="2404535"/>
          </a:xfrm>
          <a:prstGeom prst="rect">
            <a:avLst/>
          </a:prstGeom>
        </p:spPr>
        <p:txBody>
          <a:bodyPr lIns="72248" tIns="72248" rIns="72248" bIns="72248"/>
          <a:lstStyle/>
          <a:p>
            <a:pPr indent="39687" algn="ctr" defTabSz="1300480">
              <a:defRPr sz="6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Ehlers Danlos Syndrome</a:t>
            </a:r>
          </a:p>
          <a:p>
            <a:pPr indent="39687" algn="ctr" defTabSz="1300480">
              <a:defRPr sz="6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Hypermobility Syndrome</a:t>
            </a:r>
          </a:p>
        </p:txBody>
      </p:sp>
      <p:sp>
        <p:nvSpPr>
          <p:cNvPr id="1538" name="Hypochondiasis…"/>
          <p:cNvSpPr txBox="1"/>
          <p:nvPr>
            <p:ph type="body" idx="4294967295"/>
          </p:nvPr>
        </p:nvSpPr>
        <p:spPr>
          <a:xfrm>
            <a:off x="650239" y="3055055"/>
            <a:ext cx="11704322" cy="5176521"/>
          </a:xfrm>
          <a:prstGeom prst="rect">
            <a:avLst/>
          </a:prstGeom>
        </p:spPr>
        <p:txBody>
          <a:bodyPr lIns="72248" tIns="72248" rIns="72248" bIns="72248"/>
          <a:lstStyle/>
          <a:p>
            <a:pPr marL="368687" indent="-339715" defTabSz="949350">
              <a:lnSpc>
                <a:spcPct val="90000"/>
              </a:lnSpc>
              <a:spcBef>
                <a:spcPts val="700"/>
              </a:spcBef>
              <a:buClr>
                <a:srgbClr val="FFFF00"/>
              </a:buClr>
              <a:buSzPct val="100000"/>
              <a:buFont typeface="Arial"/>
              <a:buChar char="•"/>
              <a:defRPr sz="3358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Hypochondiasis</a:t>
            </a:r>
          </a:p>
          <a:p>
            <a:pPr marL="368687" indent="-339715" defTabSz="949350">
              <a:lnSpc>
                <a:spcPct val="90000"/>
              </a:lnSpc>
              <a:spcBef>
                <a:spcPts val="700"/>
              </a:spcBef>
              <a:buClr>
                <a:srgbClr val="FFFF00"/>
              </a:buClr>
              <a:buSzPct val="100000"/>
              <a:buFont typeface="Arial"/>
              <a:buChar char="•"/>
              <a:defRPr sz="3358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Depression </a:t>
            </a:r>
          </a:p>
          <a:p>
            <a:pPr marL="368687" indent="-339715" defTabSz="949350">
              <a:lnSpc>
                <a:spcPct val="90000"/>
              </a:lnSpc>
              <a:spcBef>
                <a:spcPts val="700"/>
              </a:spcBef>
              <a:buClr>
                <a:srgbClr val="FFFF00"/>
              </a:buClr>
              <a:buSzPct val="100000"/>
              <a:buFont typeface="Arial"/>
              <a:buChar char="•"/>
              <a:defRPr sz="3358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Chronic fatigue syndrome / ME</a:t>
            </a:r>
          </a:p>
          <a:p>
            <a:pPr marL="368687" indent="-339715" defTabSz="949350">
              <a:lnSpc>
                <a:spcPct val="90000"/>
              </a:lnSpc>
              <a:spcBef>
                <a:spcPts val="700"/>
              </a:spcBef>
              <a:buClr>
                <a:srgbClr val="FFFF00"/>
              </a:buClr>
              <a:buSzPct val="100000"/>
              <a:buFont typeface="Arial"/>
              <a:buChar char="•"/>
              <a:defRPr sz="3358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Thoracic outlet syndrome / Valvular disease / Ascending AA / VV / Raynaud’s</a:t>
            </a:r>
          </a:p>
          <a:p>
            <a:pPr marL="368687" indent="-339715" defTabSz="949350">
              <a:lnSpc>
                <a:spcPct val="90000"/>
              </a:lnSpc>
              <a:spcBef>
                <a:spcPts val="700"/>
              </a:spcBef>
              <a:buClr>
                <a:srgbClr val="FFFF00"/>
              </a:buClr>
              <a:buSzPct val="100000"/>
              <a:buFont typeface="Arial"/>
              <a:buChar char="•"/>
              <a:defRPr sz="3358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HH / Reflux / Poor GI motility / Constipation / Gastroparesis / Anal prolapse / Coeliac disease</a:t>
            </a:r>
          </a:p>
          <a:p>
            <a:pPr marL="368687" indent="-339715" defTabSz="949350">
              <a:lnSpc>
                <a:spcPct val="90000"/>
              </a:lnSpc>
              <a:spcBef>
                <a:spcPts val="700"/>
              </a:spcBef>
              <a:buClr>
                <a:srgbClr val="FFFF00"/>
              </a:buClr>
              <a:buSzPct val="100000"/>
              <a:buFont typeface="Arial"/>
              <a:buChar char="•"/>
              <a:defRPr sz="3358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Arnold Chiari malformations</a:t>
            </a:r>
          </a:p>
          <a:p>
            <a:pPr marL="368687" indent="-339715" defTabSz="949350">
              <a:lnSpc>
                <a:spcPct val="90000"/>
              </a:lnSpc>
              <a:spcBef>
                <a:spcPts val="700"/>
              </a:spcBef>
              <a:buClr>
                <a:srgbClr val="FFFF00"/>
              </a:buClr>
              <a:buSzPct val="100000"/>
              <a:buFont typeface="Arial"/>
              <a:buChar char="•"/>
              <a:defRPr sz="3358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Cataracts / retinal detachment / Sjogrens</a:t>
            </a:r>
          </a:p>
          <a:p>
            <a:pPr marL="368687" indent="-339715" defTabSz="949350">
              <a:lnSpc>
                <a:spcPct val="90000"/>
              </a:lnSpc>
              <a:spcBef>
                <a:spcPts val="700"/>
              </a:spcBef>
              <a:buClr>
                <a:srgbClr val="FFFF00"/>
              </a:buClr>
              <a:buSzPct val="100000"/>
              <a:buFont typeface="Arial"/>
              <a:buChar char="•"/>
              <a:defRPr sz="3358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Dysautonomia / POTS 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Title 4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Case 4:  Miss SH, age 24 years </a:t>
            </a:r>
            <a:br/>
            <a:r>
              <a:t>How do you interpret this transit study?</a:t>
            </a:r>
          </a:p>
        </p:txBody>
      </p:sp>
      <p:sp>
        <p:nvSpPr>
          <p:cNvPr id="1541" name="Slide Number Placeholder 9"/>
          <p:cNvSpPr txBox="1"/>
          <p:nvPr>
            <p:ph type="sldNum" sz="quarter" idx="2"/>
          </p:nvPr>
        </p:nvSpPr>
        <p:spPr>
          <a:xfrm>
            <a:off x="1133526" y="9275573"/>
            <a:ext cx="284359" cy="2951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42" name="Text Placeholder 6"/>
          <p:cNvSpPr txBox="1"/>
          <p:nvPr>
            <p:ph type="body" sz="quarter" idx="1"/>
          </p:nvPr>
        </p:nvSpPr>
        <p:spPr>
          <a:xfrm>
            <a:off x="1688817" y="9055947"/>
            <a:ext cx="8807594" cy="433494"/>
          </a:xfrm>
          <a:prstGeom prst="rect">
            <a:avLst/>
          </a:prstGeom>
        </p:spPr>
        <p:txBody>
          <a:bodyPr/>
          <a:lstStyle/>
          <a:p>
            <a:pPr/>
            <a:r>
              <a:t>Image courtesy of  Shaheen Hamdy</a:t>
            </a:r>
          </a:p>
        </p:txBody>
      </p:sp>
      <p:grpSp>
        <p:nvGrpSpPr>
          <p:cNvPr id="1545" name="Group 7"/>
          <p:cNvGrpSpPr/>
          <p:nvPr/>
        </p:nvGrpSpPr>
        <p:grpSpPr>
          <a:xfrm>
            <a:off x="3560516" y="1826542"/>
            <a:ext cx="5140960" cy="6588197"/>
            <a:chOff x="0" y="0"/>
            <a:chExt cx="5140959" cy="6588195"/>
          </a:xfrm>
        </p:grpSpPr>
        <p:pic>
          <p:nvPicPr>
            <p:cNvPr id="1543" name="Picture 10" descr="Picture 10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140960" cy="65881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44" name="Rectangle 18"/>
            <p:cNvSpPr/>
            <p:nvPr/>
          </p:nvSpPr>
          <p:spPr>
            <a:xfrm>
              <a:off x="4802292" y="18061"/>
              <a:ext cx="318347" cy="137725"/>
            </a:xfrm>
            <a:prstGeom prst="rect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ctr" defTabSz="1300480">
                <a:def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Title 4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Case 4:  Pelvic Floor Dysfunction </a:t>
            </a:r>
            <a:br/>
            <a:r>
              <a:t>Dysnergic Defaecation or Megarectum (?Hirschprungs)</a:t>
            </a:r>
          </a:p>
        </p:txBody>
      </p:sp>
      <p:sp>
        <p:nvSpPr>
          <p:cNvPr id="1548" name="Slide Number Placeholder 9"/>
          <p:cNvSpPr txBox="1"/>
          <p:nvPr>
            <p:ph type="sldNum" sz="quarter" idx="2"/>
          </p:nvPr>
        </p:nvSpPr>
        <p:spPr>
          <a:xfrm>
            <a:off x="1133526" y="9275573"/>
            <a:ext cx="284359" cy="2951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49" name="Text Placeholder 6"/>
          <p:cNvSpPr txBox="1"/>
          <p:nvPr>
            <p:ph type="body" sz="quarter" idx="1"/>
          </p:nvPr>
        </p:nvSpPr>
        <p:spPr>
          <a:xfrm>
            <a:off x="1688817" y="9055947"/>
            <a:ext cx="8807594" cy="433494"/>
          </a:xfrm>
          <a:prstGeom prst="rect">
            <a:avLst/>
          </a:prstGeom>
        </p:spPr>
        <p:txBody>
          <a:bodyPr/>
          <a:lstStyle/>
          <a:p>
            <a:pPr/>
            <a:r>
              <a:t>Image courtesy of  Shaheen Hamdy</a:t>
            </a:r>
          </a:p>
        </p:txBody>
      </p:sp>
      <p:grpSp>
        <p:nvGrpSpPr>
          <p:cNvPr id="1552" name="Group 7"/>
          <p:cNvGrpSpPr/>
          <p:nvPr/>
        </p:nvGrpSpPr>
        <p:grpSpPr>
          <a:xfrm>
            <a:off x="3560516" y="1826542"/>
            <a:ext cx="5140960" cy="6588197"/>
            <a:chOff x="0" y="0"/>
            <a:chExt cx="5140959" cy="6588195"/>
          </a:xfrm>
        </p:grpSpPr>
        <p:pic>
          <p:nvPicPr>
            <p:cNvPr id="1550" name="Picture 10" descr="Picture 10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140960" cy="65881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51" name="Rectangle 18"/>
            <p:cNvSpPr/>
            <p:nvPr/>
          </p:nvSpPr>
          <p:spPr>
            <a:xfrm>
              <a:off x="4802292" y="18061"/>
              <a:ext cx="318347" cy="137725"/>
            </a:xfrm>
            <a:prstGeom prst="rect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ctr" defTabSz="1300480">
                <a:def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lide Number"/>
          <p:cNvSpPr txBox="1"/>
          <p:nvPr>
            <p:ph type="sldNum" sz="quarter" idx="2"/>
          </p:nvPr>
        </p:nvSpPr>
        <p:spPr>
          <a:xfrm>
            <a:off x="10699004" y="8882098"/>
            <a:ext cx="269885" cy="38927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48" name="D-IBS- Diarrhoea &gt; 3x/d"/>
          <p:cNvSpPr txBox="1"/>
          <p:nvPr>
            <p:ph type="title" idx="4294967295"/>
          </p:nvPr>
        </p:nvSpPr>
        <p:spPr>
          <a:xfrm>
            <a:off x="650239" y="-1"/>
            <a:ext cx="11704322" cy="2404535"/>
          </a:xfrm>
          <a:prstGeom prst="rect">
            <a:avLst/>
          </a:prstGeom>
        </p:spPr>
        <p:txBody>
          <a:bodyPr lIns="72248" tIns="72248" rIns="72248" bIns="72248"/>
          <a:lstStyle>
            <a:lvl1pPr indent="39687" algn="ctr" defTabSz="1300480">
              <a:defRPr sz="6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D-IBS- Diarrhoea &gt; 3x/d</a:t>
            </a:r>
          </a:p>
        </p:txBody>
      </p:sp>
      <p:sp>
        <p:nvSpPr>
          <p:cNvPr id="449" name="62 Colonoscopy -ive patients…"/>
          <p:cNvSpPr txBox="1"/>
          <p:nvPr>
            <p:ph type="body" idx="4294967295"/>
          </p:nvPr>
        </p:nvSpPr>
        <p:spPr>
          <a:xfrm>
            <a:off x="650239" y="2678006"/>
            <a:ext cx="11704322" cy="4792143"/>
          </a:xfrm>
          <a:prstGeom prst="rect">
            <a:avLst/>
          </a:prstGeom>
        </p:spPr>
        <p:txBody>
          <a:bodyPr lIns="72248" tIns="72248" rIns="72248" bIns="72248"/>
          <a:lstStyle/>
          <a:p>
            <a:pPr lvl="1" marL="767179" indent="-356779" defTabSz="1196441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–"/>
              <a:defRPr sz="3496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62 Colonoscopy -ive patients</a:t>
            </a:r>
          </a:p>
          <a:p>
            <a:pPr lvl="1" marL="767179" indent="-356779" defTabSz="1196441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–"/>
              <a:defRPr sz="3496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Then underwent a multitude of investigations</a:t>
            </a:r>
          </a:p>
          <a:p>
            <a:pPr lvl="2" marL="1128966" indent="-297942" defTabSz="1196441">
              <a:lnSpc>
                <a:spcPct val="90000"/>
              </a:lnSpc>
              <a:buClr>
                <a:srgbClr val="000000"/>
              </a:buClr>
              <a:buSzPct val="100000"/>
              <a:buFont typeface="Arial"/>
              <a:buChar char="•"/>
              <a:defRPr sz="3128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Coeliac + sb Crohn</a:t>
            </a:r>
            <a:r>
              <a:t>’</a:t>
            </a:r>
            <a:r>
              <a:t>s</a:t>
            </a:r>
          </a:p>
          <a:p>
            <a:pPr lvl="2" marL="1128966" indent="-297942" defTabSz="1196441">
              <a:lnSpc>
                <a:spcPct val="90000"/>
              </a:lnSpc>
              <a:buClr>
                <a:srgbClr val="000000"/>
              </a:buClr>
              <a:buSzPct val="100000"/>
              <a:buFont typeface="Arial"/>
              <a:buChar char="•"/>
              <a:defRPr sz="3128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Lactose + Fructose intolerance</a:t>
            </a:r>
          </a:p>
          <a:p>
            <a:pPr lvl="2" marL="1128966" indent="-297942" defTabSz="1196441">
              <a:lnSpc>
                <a:spcPct val="90000"/>
              </a:lnSpc>
              <a:buClr>
                <a:srgbClr val="000000"/>
              </a:buClr>
              <a:buSzPct val="100000"/>
              <a:buFont typeface="Arial"/>
              <a:buChar char="•"/>
              <a:defRPr sz="3128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Small bowel bacterial overgrowth</a:t>
            </a:r>
          </a:p>
          <a:p>
            <a:pPr lvl="2" marL="1128966" indent="-297942" defTabSz="1196441">
              <a:lnSpc>
                <a:spcPct val="90000"/>
              </a:lnSpc>
              <a:buClr>
                <a:srgbClr val="000000"/>
              </a:buClr>
              <a:buSzPct val="100000"/>
              <a:buFont typeface="Arial"/>
              <a:buChar char="•"/>
              <a:defRPr sz="3128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Bile acid malabsorption</a:t>
            </a:r>
          </a:p>
          <a:p>
            <a:pPr lvl="2" marL="1128966" indent="-297942" defTabSz="1196441">
              <a:lnSpc>
                <a:spcPct val="90000"/>
              </a:lnSpc>
              <a:buClr>
                <a:srgbClr val="000000"/>
              </a:buClr>
              <a:buSzPct val="100000"/>
              <a:buFont typeface="Arial"/>
              <a:buChar char="•"/>
              <a:defRPr sz="3128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Pancreatic insufficiency</a:t>
            </a:r>
          </a:p>
          <a:p>
            <a:pPr lvl="2" marL="1128966" indent="-297942" defTabSz="1196441">
              <a:lnSpc>
                <a:spcPct val="90000"/>
              </a:lnSpc>
              <a:buClr>
                <a:srgbClr val="000000"/>
              </a:buClr>
              <a:buSzPct val="100000"/>
              <a:buFont typeface="Arial"/>
              <a:buChar char="•"/>
              <a:defRPr sz="3128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lvl="1" marL="767179" indent="-356779" defTabSz="1196441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–"/>
              <a:defRPr sz="3496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82% were found to have an explanation</a:t>
            </a:r>
            <a:endParaRPr sz="3128"/>
          </a:p>
          <a:p>
            <a:pPr lvl="1" marL="767179" indent="-356779" defTabSz="1196441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/>
              <a:buChar char="–"/>
              <a:defRPr sz="3496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18% had functional IBS-D (? Psychiatric / PI-IBS)</a:t>
            </a:r>
          </a:p>
        </p:txBody>
      </p:sp>
      <p:sp>
        <p:nvSpPr>
          <p:cNvPr id="450" name="Fernandez-Banares F.…"/>
          <p:cNvSpPr txBox="1"/>
          <p:nvPr/>
        </p:nvSpPr>
        <p:spPr>
          <a:xfrm>
            <a:off x="6336179" y="7913621"/>
            <a:ext cx="5164891" cy="884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511175" indent="-471487" defTabSz="1300480">
              <a:lnSpc>
                <a:spcPct val="90000"/>
              </a:lnSpc>
              <a:spcBef>
                <a:spcPts val="900"/>
              </a:spcBef>
              <a:buClr>
                <a:srgbClr val="FFFF00"/>
              </a:buClr>
              <a:buSzPct val="100000"/>
              <a:buFont typeface="Arial"/>
              <a:buChar char="•"/>
              <a:defRPr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Fernandez-Banares F. </a:t>
            </a:r>
          </a:p>
          <a:p>
            <a:pPr marL="511175" indent="-471487" defTabSz="1300480">
              <a:lnSpc>
                <a:spcPct val="90000"/>
              </a:lnSpc>
              <a:spcBef>
                <a:spcPts val="900"/>
              </a:spcBef>
              <a:buClr>
                <a:srgbClr val="FFFF00"/>
              </a:buClr>
              <a:buSzPct val="100000"/>
              <a:buFont typeface="Arial"/>
              <a:buChar char="•"/>
              <a:defRPr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AmJGastro. 2007: 102; 2520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Constipation of the dilated colon</a:t>
            </a:r>
            <a:br/>
            <a:r>
              <a:t>Megacolon / megarectum</a:t>
            </a:r>
          </a:p>
        </p:txBody>
      </p:sp>
      <p:sp>
        <p:nvSpPr>
          <p:cNvPr id="1555" name="Slide Number Placeholder 3"/>
          <p:cNvSpPr txBox="1"/>
          <p:nvPr>
            <p:ph type="sldNum" sz="quarter" idx="2"/>
          </p:nvPr>
        </p:nvSpPr>
        <p:spPr>
          <a:xfrm>
            <a:off x="1133526" y="9275573"/>
            <a:ext cx="284359" cy="2951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56" name="Text Placeholder 5"/>
          <p:cNvSpPr txBox="1"/>
          <p:nvPr>
            <p:ph type="body" sz="quarter" idx="1"/>
          </p:nvPr>
        </p:nvSpPr>
        <p:spPr>
          <a:xfrm>
            <a:off x="1688817" y="9055947"/>
            <a:ext cx="8807594" cy="433494"/>
          </a:xfrm>
          <a:prstGeom prst="rect">
            <a:avLst/>
          </a:prstGeom>
        </p:spPr>
        <p:txBody>
          <a:bodyPr/>
          <a:lstStyle/>
          <a:p>
            <a:pPr/>
            <a:r>
              <a:t>Courtesy of Ayesha Akbar,</a:t>
            </a:r>
          </a:p>
        </p:txBody>
      </p:sp>
      <p:pic>
        <p:nvPicPr>
          <p:cNvPr id="155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07182" y="1792675"/>
            <a:ext cx="4190436" cy="6683023"/>
          </a:xfrm>
          <a:prstGeom prst="rect">
            <a:avLst/>
          </a:prstGeom>
          <a:ln w="12700">
            <a:miter lim="400000"/>
          </a:ln>
        </p:spPr>
      </p:pic>
      <p:sp>
        <p:nvSpPr>
          <p:cNvPr id="1558" name="TextBox 12"/>
          <p:cNvSpPr txBox="1"/>
          <p:nvPr/>
        </p:nvSpPr>
        <p:spPr>
          <a:xfrm>
            <a:off x="8873066" y="7547751"/>
            <a:ext cx="705320" cy="574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1" sz="28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Left</a:t>
            </a:r>
          </a:p>
        </p:txBody>
      </p:sp>
      <p:sp>
        <p:nvSpPr>
          <p:cNvPr id="1559" name="Rectangle 13"/>
          <p:cNvSpPr/>
          <p:nvPr/>
        </p:nvSpPr>
        <p:spPr>
          <a:xfrm>
            <a:off x="4355253" y="1754293"/>
            <a:ext cx="4294295" cy="67710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 defTabSz="1300480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60" name="Rectangle 14"/>
          <p:cNvSpPr/>
          <p:nvPr/>
        </p:nvSpPr>
        <p:spPr>
          <a:xfrm>
            <a:off x="8947574" y="7513884"/>
            <a:ext cx="1476587" cy="58928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 defTabSz="1300480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61" name="TextBox 18"/>
          <p:cNvSpPr txBox="1"/>
          <p:nvPr/>
        </p:nvSpPr>
        <p:spPr>
          <a:xfrm>
            <a:off x="3673224" y="2196818"/>
            <a:ext cx="675256" cy="498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r" defTabSz="1300480">
              <a:defRPr b="1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Ant.</a:t>
            </a:r>
          </a:p>
        </p:txBody>
      </p:sp>
      <p:sp>
        <p:nvSpPr>
          <p:cNvPr id="1562" name="TextBox 19"/>
          <p:cNvSpPr txBox="1"/>
          <p:nvPr/>
        </p:nvSpPr>
        <p:spPr>
          <a:xfrm>
            <a:off x="8588586" y="2196818"/>
            <a:ext cx="769167" cy="498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1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Post.</a:t>
            </a:r>
          </a:p>
        </p:txBody>
      </p:sp>
      <p:pic>
        <p:nvPicPr>
          <p:cNvPr id="1563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rcRect l="53258" t="0" r="1788" b="879"/>
          <a:stretch>
            <a:fillRect/>
          </a:stretch>
        </p:blipFill>
        <p:spPr>
          <a:xfrm>
            <a:off x="4635218" y="2558062"/>
            <a:ext cx="3635023" cy="6012464"/>
          </a:xfrm>
          <a:prstGeom prst="rect">
            <a:avLst/>
          </a:prstGeom>
          <a:ln w="12700">
            <a:miter lim="400000"/>
          </a:ln>
        </p:spPr>
      </p:pic>
      <p:sp>
        <p:nvSpPr>
          <p:cNvPr id="1564" name="TextBox 16"/>
          <p:cNvSpPr txBox="1"/>
          <p:nvPr/>
        </p:nvSpPr>
        <p:spPr>
          <a:xfrm>
            <a:off x="5357707" y="2002649"/>
            <a:ext cx="1755450" cy="498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1" sz="24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Megarectum</a:t>
            </a:r>
          </a:p>
        </p:txBody>
      </p:sp>
      <p:sp>
        <p:nvSpPr>
          <p:cNvPr id="1565" name="TextBox 17"/>
          <p:cNvSpPr txBox="1"/>
          <p:nvPr/>
        </p:nvSpPr>
        <p:spPr>
          <a:xfrm>
            <a:off x="7816426" y="7945120"/>
            <a:ext cx="271634" cy="498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1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Dyssynergic defaecation</a:t>
            </a:r>
          </a:p>
        </p:txBody>
      </p:sp>
      <p:sp>
        <p:nvSpPr>
          <p:cNvPr id="1568" name="Slide Number Placeholder 3"/>
          <p:cNvSpPr txBox="1"/>
          <p:nvPr>
            <p:ph type="sldNum" sz="quarter" idx="2"/>
          </p:nvPr>
        </p:nvSpPr>
        <p:spPr>
          <a:xfrm>
            <a:off x="1149331" y="9259768"/>
            <a:ext cx="284359" cy="2951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587" name="Group 27"/>
          <p:cNvGrpSpPr/>
          <p:nvPr/>
        </p:nvGrpSpPr>
        <p:grpSpPr>
          <a:xfrm>
            <a:off x="4178782" y="3197013"/>
            <a:ext cx="6012875" cy="4135485"/>
            <a:chOff x="452560" y="0"/>
            <a:chExt cx="6012874" cy="4135484"/>
          </a:xfrm>
        </p:grpSpPr>
        <p:pic>
          <p:nvPicPr>
            <p:cNvPr id="1569" name="Picture 18" descr="Picture 18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10104" y="471999"/>
              <a:ext cx="4962538" cy="25061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70" name="Text Box 9"/>
            <p:cNvSpPr/>
            <p:nvPr/>
          </p:nvSpPr>
          <p:spPr>
            <a:xfrm>
              <a:off x="4591435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ctr" defTabSz="1300480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During straining</a:t>
              </a:r>
            </a:p>
          </p:txBody>
        </p:sp>
        <p:sp>
          <p:nvSpPr>
            <p:cNvPr id="1571" name="Text Box 10"/>
            <p:cNvSpPr/>
            <p:nvPr/>
          </p:nvSpPr>
          <p:spPr>
            <a:xfrm>
              <a:off x="2026995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ctr" defTabSz="1300480">
                <a:defRPr sz="18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At rest</a:t>
              </a:r>
            </a:p>
          </p:txBody>
        </p:sp>
        <p:sp>
          <p:nvSpPr>
            <p:cNvPr id="1572" name="Text Box 11"/>
            <p:cNvSpPr/>
            <p:nvPr/>
          </p:nvSpPr>
          <p:spPr>
            <a:xfrm>
              <a:off x="695304" y="837415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ctr" defTabSz="1300480">
                <a:defRPr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Pubis</a:t>
              </a:r>
            </a:p>
          </p:txBody>
        </p:sp>
        <p:sp>
          <p:nvSpPr>
            <p:cNvPr id="1573" name="Text Box 12"/>
            <p:cNvSpPr/>
            <p:nvPr/>
          </p:nvSpPr>
          <p:spPr>
            <a:xfrm>
              <a:off x="2587280" y="205852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ctr" defTabSz="1300480">
                <a:defRPr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Coccyx</a:t>
              </a:r>
            </a:p>
          </p:txBody>
        </p:sp>
        <p:sp>
          <p:nvSpPr>
            <p:cNvPr id="1574" name="Text Box 13"/>
            <p:cNvSpPr/>
            <p:nvPr/>
          </p:nvSpPr>
          <p:spPr>
            <a:xfrm>
              <a:off x="452560" y="204633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ctr" defTabSz="1300480">
                <a:defRPr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Puborectalis</a:t>
              </a:r>
            </a:p>
          </p:txBody>
        </p:sp>
        <p:sp>
          <p:nvSpPr>
            <p:cNvPr id="1575" name="Line 14"/>
            <p:cNvSpPr/>
            <p:nvPr/>
          </p:nvSpPr>
          <p:spPr>
            <a:xfrm flipH="1">
              <a:off x="768884" y="1138884"/>
              <a:ext cx="1" cy="25274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576" name="Line 15"/>
            <p:cNvSpPr/>
            <p:nvPr/>
          </p:nvSpPr>
          <p:spPr>
            <a:xfrm flipV="1">
              <a:off x="1052022" y="2195555"/>
              <a:ext cx="438408" cy="7917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577" name="Line 16"/>
            <p:cNvSpPr/>
            <p:nvPr/>
          </p:nvSpPr>
          <p:spPr>
            <a:xfrm flipH="1" flipV="1">
              <a:off x="2367248" y="1942803"/>
              <a:ext cx="164404" cy="25274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578" name="Text Box 19"/>
            <p:cNvSpPr/>
            <p:nvPr/>
          </p:nvSpPr>
          <p:spPr>
            <a:xfrm>
              <a:off x="843700" y="2865484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/>
            <a:p>
              <a:pPr algn="ctr" defTabSz="130048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r>
                <a:t>External anal</a:t>
              </a:r>
              <a:br/>
              <a:r>
                <a:t>sphincter</a:t>
              </a:r>
            </a:p>
          </p:txBody>
        </p:sp>
        <p:sp>
          <p:nvSpPr>
            <p:cNvPr id="1579" name="Text Box 20"/>
            <p:cNvSpPr/>
            <p:nvPr/>
          </p:nvSpPr>
          <p:spPr>
            <a:xfrm>
              <a:off x="2072235" y="2865484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/>
            <a:p>
              <a:pPr algn="ctr" defTabSz="130048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r>
                <a:t>Internal anal</a:t>
              </a:r>
              <a:br/>
              <a:r>
                <a:t>sphincter</a:t>
              </a:r>
            </a:p>
          </p:txBody>
        </p:sp>
        <p:sp>
          <p:nvSpPr>
            <p:cNvPr id="1580" name="Line 21"/>
            <p:cNvSpPr/>
            <p:nvPr/>
          </p:nvSpPr>
          <p:spPr>
            <a:xfrm flipV="1">
              <a:off x="1073333" y="2472659"/>
              <a:ext cx="499299" cy="45981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581" name="Line 22"/>
            <p:cNvSpPr/>
            <p:nvPr/>
          </p:nvSpPr>
          <p:spPr>
            <a:xfrm>
              <a:off x="1679190" y="2542698"/>
              <a:ext cx="219204" cy="420229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582" name="Text Box 24"/>
            <p:cNvSpPr/>
            <p:nvPr/>
          </p:nvSpPr>
          <p:spPr>
            <a:xfrm>
              <a:off x="2948590" y="2363033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/>
            <a:p>
              <a:pPr algn="ctr" defTabSz="130048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r>
                <a:t>Anorectal</a:t>
              </a:r>
              <a:br/>
              <a:r>
                <a:t>angle</a:t>
              </a:r>
            </a:p>
          </p:txBody>
        </p:sp>
        <p:sp>
          <p:nvSpPr>
            <p:cNvPr id="1583" name="Line 25"/>
            <p:cNvSpPr/>
            <p:nvPr/>
          </p:nvSpPr>
          <p:spPr>
            <a:xfrm flipH="1" flipV="1">
              <a:off x="1913619" y="2259498"/>
              <a:ext cx="633256" cy="25884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584" name="Text Box 26"/>
            <p:cNvSpPr/>
            <p:nvPr/>
          </p:nvSpPr>
          <p:spPr>
            <a:xfrm>
              <a:off x="5195434" y="249702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/>
            <a:p>
              <a:pPr algn="ctr" defTabSz="1300480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r>
                <a:t>Anorectal</a:t>
              </a:r>
              <a:br/>
              <a:r>
                <a:t>angle</a:t>
              </a:r>
            </a:p>
          </p:txBody>
        </p:sp>
        <p:sp>
          <p:nvSpPr>
            <p:cNvPr id="1585" name="Line 27"/>
            <p:cNvSpPr/>
            <p:nvPr/>
          </p:nvSpPr>
          <p:spPr>
            <a:xfrm flipH="1" flipV="1">
              <a:off x="4519711" y="2210778"/>
              <a:ext cx="554100" cy="37455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586" name="Text Box 28"/>
            <p:cNvSpPr/>
            <p:nvPr/>
          </p:nvSpPr>
          <p:spPr>
            <a:xfrm>
              <a:off x="3387159" y="2984250"/>
              <a:ext cx="167752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algn="ctr" defTabSz="1300480">
                <a:defRPr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Descent of the pelvic floor</a:t>
              </a:r>
            </a:p>
          </p:txBody>
        </p:sp>
      </p:grpSp>
      <p:sp>
        <p:nvSpPr>
          <p:cNvPr id="1588" name="TextBox 30"/>
          <p:cNvSpPr txBox="1"/>
          <p:nvPr/>
        </p:nvSpPr>
        <p:spPr>
          <a:xfrm>
            <a:off x="4483946" y="2465493"/>
            <a:ext cx="4091903" cy="498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1" sz="24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Normal pattern for defaecation</a:t>
            </a:r>
          </a:p>
        </p:txBody>
      </p:sp>
      <p:sp>
        <p:nvSpPr>
          <p:cNvPr id="1589" name="TextBox 5"/>
          <p:cNvSpPr txBox="1"/>
          <p:nvPr/>
        </p:nvSpPr>
        <p:spPr>
          <a:xfrm>
            <a:off x="2697865" y="7014916"/>
            <a:ext cx="675256" cy="498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algn="r" defTabSz="1300480">
              <a:defRPr b="1" sz="24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Ant.</a:t>
            </a:r>
          </a:p>
        </p:txBody>
      </p:sp>
      <p:sp>
        <p:nvSpPr>
          <p:cNvPr id="1590" name="TextBox 8"/>
          <p:cNvSpPr txBox="1"/>
          <p:nvPr/>
        </p:nvSpPr>
        <p:spPr>
          <a:xfrm>
            <a:off x="9814561" y="7014916"/>
            <a:ext cx="769166" cy="498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b="1" sz="24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Post.</a:t>
            </a:r>
          </a:p>
        </p:txBody>
      </p:sp>
      <p:sp>
        <p:nvSpPr>
          <p:cNvPr id="1591" name="Text Placeholder 13"/>
          <p:cNvSpPr txBox="1"/>
          <p:nvPr/>
        </p:nvSpPr>
        <p:spPr>
          <a:xfrm>
            <a:off x="1702364" y="9194292"/>
            <a:ext cx="8807593" cy="295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b">
            <a:spAutoFit/>
          </a:bodyPr>
          <a:lstStyle>
            <a:lvl1pPr defTabSz="1300480">
              <a:lnSpc>
                <a:spcPct val="90000"/>
              </a:lnSpc>
              <a:defRPr sz="11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Courtesy of Dave Chatoor</a:t>
            </a:r>
          </a:p>
        </p:txBody>
      </p:sp>
      <p:pic>
        <p:nvPicPr>
          <p:cNvPr id="1592" name="ACT-MRProct-Dyssynergia.avi" descr="ACT-MRProct-Dyssynergia.avi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16676" y="1783644"/>
            <a:ext cx="6427894" cy="64278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90" grpId="2"/>
      <p:bldP build="whole" bldLvl="1" animBg="1" rev="0" advAuto="0" spid="1589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Slide Number"/>
          <p:cNvSpPr txBox="1"/>
          <p:nvPr>
            <p:ph type="sldNum" sz="quarter" idx="2"/>
          </p:nvPr>
        </p:nvSpPr>
        <p:spPr>
          <a:xfrm>
            <a:off x="10635436" y="8882098"/>
            <a:ext cx="397021" cy="38927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95" name="Treatment Options"/>
          <p:cNvSpPr txBox="1"/>
          <p:nvPr>
            <p:ph type="title" idx="4294967295"/>
          </p:nvPr>
        </p:nvSpPr>
        <p:spPr>
          <a:xfrm>
            <a:off x="650239" y="-1"/>
            <a:ext cx="11704322" cy="2404535"/>
          </a:xfrm>
          <a:prstGeom prst="rect">
            <a:avLst/>
          </a:prstGeom>
        </p:spPr>
        <p:txBody>
          <a:bodyPr lIns="72248" tIns="72248" rIns="72248" bIns="72248"/>
          <a:lstStyle>
            <a:lvl1pPr indent="39687" algn="ctr" defTabSz="1300480">
              <a:defRPr sz="6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Treatment Options</a:t>
            </a:r>
          </a:p>
        </p:txBody>
      </p:sp>
      <p:sp>
        <p:nvSpPr>
          <p:cNvPr id="1596" name="Stool softening agents…"/>
          <p:cNvSpPr txBox="1"/>
          <p:nvPr>
            <p:ph type="body" idx="4294967295"/>
          </p:nvPr>
        </p:nvSpPr>
        <p:spPr>
          <a:xfrm>
            <a:off x="857391" y="3055055"/>
            <a:ext cx="11704321" cy="5176521"/>
          </a:xfrm>
          <a:prstGeom prst="rect">
            <a:avLst/>
          </a:prstGeom>
        </p:spPr>
        <p:txBody>
          <a:bodyPr lIns="72248" tIns="72248" rIns="72248" bIns="72248"/>
          <a:lstStyle/>
          <a:p>
            <a:pPr marL="388889" indent="-358330" defTabSz="1001369">
              <a:lnSpc>
                <a:spcPct val="90000"/>
              </a:lnSpc>
              <a:spcBef>
                <a:spcPts val="700"/>
              </a:spcBef>
              <a:buClr>
                <a:srgbClr val="FFFF00"/>
              </a:buClr>
              <a:buSzPct val="100000"/>
              <a:buFont typeface="Arial"/>
              <a:buChar char="•"/>
              <a:defRPr sz="354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Stool softening agents</a:t>
            </a:r>
          </a:p>
          <a:p>
            <a:pPr marL="388889" indent="-358330" defTabSz="1001369">
              <a:lnSpc>
                <a:spcPct val="90000"/>
              </a:lnSpc>
              <a:spcBef>
                <a:spcPts val="700"/>
              </a:spcBef>
              <a:buClr>
                <a:srgbClr val="FFFF00"/>
              </a:buClr>
              <a:buSzPct val="100000"/>
              <a:buFont typeface="Arial"/>
              <a:buChar char="•"/>
              <a:defRPr sz="354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Overdrive the motility</a:t>
            </a:r>
          </a:p>
          <a:p>
            <a:pPr marL="388889" indent="-358330" defTabSz="1001369">
              <a:lnSpc>
                <a:spcPct val="90000"/>
              </a:lnSpc>
              <a:spcBef>
                <a:spcPts val="700"/>
              </a:spcBef>
              <a:buClr>
                <a:srgbClr val="FFFF00"/>
              </a:buClr>
              <a:buSzPct val="100000"/>
              <a:buFont typeface="Arial"/>
              <a:buChar char="•"/>
              <a:defRPr sz="354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88889" indent="-358330" defTabSz="1001369">
              <a:lnSpc>
                <a:spcPct val="90000"/>
              </a:lnSpc>
              <a:spcBef>
                <a:spcPts val="700"/>
              </a:spcBef>
              <a:buClr>
                <a:srgbClr val="FFFF00"/>
              </a:buClr>
              <a:buSzPct val="100000"/>
              <a:buFont typeface="Arial"/>
              <a:buChar char="•"/>
              <a:defRPr sz="354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Biofeedback (Dysnergic) - St. Mark’s or UCH</a:t>
            </a:r>
          </a:p>
          <a:p>
            <a:pPr marL="388889" indent="-358330" defTabSz="1001369">
              <a:lnSpc>
                <a:spcPct val="90000"/>
              </a:lnSpc>
              <a:spcBef>
                <a:spcPts val="700"/>
              </a:spcBef>
              <a:buClr>
                <a:srgbClr val="FFFF00"/>
              </a:buClr>
              <a:buSzPct val="100000"/>
              <a:buFont typeface="Arial"/>
              <a:buChar char="•"/>
              <a:defRPr sz="354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388889" indent="-358330" defTabSz="1001369">
              <a:lnSpc>
                <a:spcPct val="90000"/>
              </a:lnSpc>
              <a:spcBef>
                <a:spcPts val="700"/>
              </a:spcBef>
              <a:buClr>
                <a:srgbClr val="FFFF00"/>
              </a:buClr>
              <a:buSzPct val="100000"/>
              <a:buFont typeface="Arial"/>
              <a:buChar char="•"/>
              <a:defRPr sz="354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Lecicarbon A</a:t>
            </a:r>
          </a:p>
          <a:p>
            <a:pPr marL="388889" indent="-358330" defTabSz="1001369">
              <a:lnSpc>
                <a:spcPct val="90000"/>
              </a:lnSpc>
              <a:spcBef>
                <a:spcPts val="700"/>
              </a:spcBef>
              <a:buClr>
                <a:srgbClr val="FFFF00"/>
              </a:buClr>
              <a:buSzPct val="100000"/>
              <a:buFont typeface="Arial"/>
              <a:buChar char="•"/>
              <a:defRPr sz="354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Rectal stimulants</a:t>
            </a:r>
          </a:p>
          <a:p>
            <a:pPr marL="388889" indent="-358330" defTabSz="1001369">
              <a:lnSpc>
                <a:spcPct val="90000"/>
              </a:lnSpc>
              <a:spcBef>
                <a:spcPts val="700"/>
              </a:spcBef>
              <a:buClr>
                <a:srgbClr val="FFFF00"/>
              </a:buClr>
              <a:buSzPct val="100000"/>
              <a:buFont typeface="Arial"/>
              <a:buChar char="•"/>
              <a:defRPr sz="354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Rectal enemas </a:t>
            </a:r>
          </a:p>
          <a:p>
            <a:pPr marL="388889" indent="-358330" defTabSz="1001369">
              <a:lnSpc>
                <a:spcPct val="90000"/>
              </a:lnSpc>
              <a:spcBef>
                <a:spcPts val="700"/>
              </a:spcBef>
              <a:buClr>
                <a:srgbClr val="FFFF00"/>
              </a:buClr>
              <a:buSzPct val="100000"/>
              <a:buFont typeface="Arial"/>
              <a:buChar char="•"/>
              <a:defRPr sz="354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Rectal lavage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Title 4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Case 5:  Miss SH, age 42 years </a:t>
            </a:r>
            <a:br/>
            <a:r>
              <a:t>How do you interpret this transit study?</a:t>
            </a:r>
          </a:p>
        </p:txBody>
      </p:sp>
      <p:sp>
        <p:nvSpPr>
          <p:cNvPr id="1599" name="Slide Number Placeholder 9"/>
          <p:cNvSpPr txBox="1"/>
          <p:nvPr>
            <p:ph type="sldNum" sz="quarter" idx="2"/>
          </p:nvPr>
        </p:nvSpPr>
        <p:spPr>
          <a:xfrm>
            <a:off x="1133526" y="9275573"/>
            <a:ext cx="284359" cy="2951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00" name="Text Placeholder 6"/>
          <p:cNvSpPr txBox="1"/>
          <p:nvPr>
            <p:ph type="body" sz="quarter" idx="1"/>
          </p:nvPr>
        </p:nvSpPr>
        <p:spPr>
          <a:xfrm>
            <a:off x="1688817" y="9055947"/>
            <a:ext cx="8807594" cy="433494"/>
          </a:xfrm>
          <a:prstGeom prst="rect">
            <a:avLst/>
          </a:prstGeom>
        </p:spPr>
        <p:txBody>
          <a:bodyPr/>
          <a:lstStyle/>
          <a:p>
            <a:pPr/>
            <a:r>
              <a:t>Image courtesy of  Shaheen Hamdy</a:t>
            </a:r>
          </a:p>
        </p:txBody>
      </p:sp>
      <p:grpSp>
        <p:nvGrpSpPr>
          <p:cNvPr id="1603" name="Group 7"/>
          <p:cNvGrpSpPr/>
          <p:nvPr/>
        </p:nvGrpSpPr>
        <p:grpSpPr>
          <a:xfrm>
            <a:off x="3560516" y="1826542"/>
            <a:ext cx="5140960" cy="6588197"/>
            <a:chOff x="0" y="0"/>
            <a:chExt cx="5140959" cy="6588195"/>
          </a:xfrm>
        </p:grpSpPr>
        <p:pic>
          <p:nvPicPr>
            <p:cNvPr id="1601" name="Picture 10" descr="Picture 10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140960" cy="65881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02" name="Rectangle 18"/>
            <p:cNvSpPr/>
            <p:nvPr/>
          </p:nvSpPr>
          <p:spPr>
            <a:xfrm>
              <a:off x="4802292" y="18061"/>
              <a:ext cx="318347" cy="137725"/>
            </a:xfrm>
            <a:prstGeom prst="rect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ctr" defTabSz="1300480">
                <a:def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Title 4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Case 5:  Miss SH, age 42 years </a:t>
            </a:r>
            <a:br/>
            <a:r>
              <a:t>Pelvic Floor Dysfunction - ? Rectocele</a:t>
            </a:r>
          </a:p>
        </p:txBody>
      </p:sp>
      <p:sp>
        <p:nvSpPr>
          <p:cNvPr id="1606" name="Slide Number Placeholder 9"/>
          <p:cNvSpPr txBox="1"/>
          <p:nvPr>
            <p:ph type="sldNum" sz="quarter" idx="2"/>
          </p:nvPr>
        </p:nvSpPr>
        <p:spPr>
          <a:xfrm>
            <a:off x="1133526" y="9275573"/>
            <a:ext cx="284359" cy="2951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07" name="Text Placeholder 6"/>
          <p:cNvSpPr txBox="1"/>
          <p:nvPr>
            <p:ph type="body" sz="quarter" idx="1"/>
          </p:nvPr>
        </p:nvSpPr>
        <p:spPr>
          <a:xfrm>
            <a:off x="1688817" y="9055947"/>
            <a:ext cx="8807594" cy="433494"/>
          </a:xfrm>
          <a:prstGeom prst="rect">
            <a:avLst/>
          </a:prstGeom>
        </p:spPr>
        <p:txBody>
          <a:bodyPr/>
          <a:lstStyle/>
          <a:p>
            <a:pPr/>
            <a:r>
              <a:t>Image courtesy of  Shaheen Hamdy</a:t>
            </a:r>
          </a:p>
        </p:txBody>
      </p:sp>
      <p:grpSp>
        <p:nvGrpSpPr>
          <p:cNvPr id="1610" name="Group 7"/>
          <p:cNvGrpSpPr/>
          <p:nvPr/>
        </p:nvGrpSpPr>
        <p:grpSpPr>
          <a:xfrm>
            <a:off x="3560516" y="1826542"/>
            <a:ext cx="5140960" cy="6588197"/>
            <a:chOff x="0" y="0"/>
            <a:chExt cx="5140959" cy="6588195"/>
          </a:xfrm>
        </p:grpSpPr>
        <p:pic>
          <p:nvPicPr>
            <p:cNvPr id="1608" name="Picture 10" descr="Picture 10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140960" cy="65881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09" name="Rectangle 18"/>
            <p:cNvSpPr/>
            <p:nvPr/>
          </p:nvSpPr>
          <p:spPr>
            <a:xfrm>
              <a:off x="4802292" y="18061"/>
              <a:ext cx="318347" cy="137725"/>
            </a:xfrm>
            <a:prstGeom prst="rect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ctr" defTabSz="1300480">
                <a:def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6" name="Group 4"/>
          <p:cNvGrpSpPr/>
          <p:nvPr/>
        </p:nvGrpSpPr>
        <p:grpSpPr>
          <a:xfrm>
            <a:off x="3734364" y="2596444"/>
            <a:ext cx="5427699" cy="4711984"/>
            <a:chOff x="0" y="0"/>
            <a:chExt cx="5427697" cy="4711982"/>
          </a:xfrm>
        </p:grpSpPr>
        <p:pic>
          <p:nvPicPr>
            <p:cNvPr id="1612" name="Picture 5" descr="Picture 5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427698" cy="47119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13" name="Line 7"/>
            <p:cNvSpPr/>
            <p:nvPr/>
          </p:nvSpPr>
          <p:spPr>
            <a:xfrm flipH="1">
              <a:off x="1278388" y="1993531"/>
              <a:ext cx="1" cy="2265376"/>
            </a:xfrm>
            <a:prstGeom prst="line">
              <a:avLst/>
            </a:prstGeom>
            <a:noFill/>
            <a:ln w="50800" cap="flat">
              <a:solidFill>
                <a:srgbClr val="55A220"/>
              </a:solidFill>
              <a:prstDash val="solid"/>
              <a:round/>
            </a:ln>
            <a:effectLst>
              <a:outerShdw sx="100000" sy="100000" kx="0" ky="0" algn="b" rotWithShape="0" blurRad="50800" dist="25400" dir="5400000">
                <a:srgbClr val="000000">
                  <a:alpha val="35000"/>
                </a:srgbClr>
              </a:outerShdw>
            </a:effectLst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614" name="Line 8"/>
            <p:cNvSpPr/>
            <p:nvPr/>
          </p:nvSpPr>
          <p:spPr>
            <a:xfrm>
              <a:off x="1343835" y="2537221"/>
              <a:ext cx="1151858" cy="1"/>
            </a:xfrm>
            <a:prstGeom prst="line">
              <a:avLst/>
            </a:prstGeom>
            <a:noFill/>
            <a:ln w="50800" cap="flat">
              <a:solidFill>
                <a:srgbClr val="55A220"/>
              </a:solidFill>
              <a:prstDash val="solid"/>
              <a:round/>
              <a:headEnd type="triangle" w="med" len="med"/>
              <a:tailEnd type="triangle" w="med" len="med"/>
            </a:ln>
            <a:effectLst>
              <a:outerShdw sx="100000" sy="100000" kx="0" ky="0" algn="b" rotWithShape="0" blurRad="50800" dist="25400" dir="5400000">
                <a:srgbClr val="000000">
                  <a:alpha val="35000"/>
                </a:srgbClr>
              </a:outerShdw>
            </a:effectLst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615" name="Line 7"/>
            <p:cNvSpPr/>
            <p:nvPr/>
          </p:nvSpPr>
          <p:spPr>
            <a:xfrm flipH="1">
              <a:off x="2524054" y="1993531"/>
              <a:ext cx="1" cy="2265376"/>
            </a:xfrm>
            <a:prstGeom prst="line">
              <a:avLst/>
            </a:prstGeom>
            <a:noFill/>
            <a:ln w="50800" cap="flat">
              <a:solidFill>
                <a:srgbClr val="55A220"/>
              </a:solidFill>
              <a:prstDash val="solid"/>
              <a:round/>
            </a:ln>
            <a:effectLst>
              <a:outerShdw sx="100000" sy="100000" kx="0" ky="0" algn="b" rotWithShape="0" blurRad="50800" dist="25400" dir="5400000">
                <a:srgbClr val="000000">
                  <a:alpha val="35000"/>
                </a:srgbClr>
              </a:outerShdw>
            </a:effectLst>
          </p:spPr>
          <p:txBody>
            <a:bodyPr wrap="square" lIns="65023" tIns="65023" rIns="65023" bIns="65023" numCol="1" anchor="t">
              <a:noAutofit/>
            </a:bodyPr>
            <a:lstStyle/>
            <a:p>
              <a:pPr defTabSz="130048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1617" name="Title 5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Case 1:  Mrs BS, age 57 years </a:t>
            </a:r>
            <a:br/>
            <a:r>
              <a:t>Barium proctogram results</a:t>
            </a:r>
          </a:p>
        </p:txBody>
      </p:sp>
      <p:sp>
        <p:nvSpPr>
          <p:cNvPr id="1618" name="Slide Number Placeholder 5"/>
          <p:cNvSpPr txBox="1"/>
          <p:nvPr>
            <p:ph type="sldNum" sz="quarter" idx="2"/>
          </p:nvPr>
        </p:nvSpPr>
        <p:spPr>
          <a:xfrm>
            <a:off x="1094905" y="9224773"/>
            <a:ext cx="322980" cy="3459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1400">
                <a:solidFill>
                  <a:srgbClr val="007DB1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619" name="Text Placeholder 63"/>
          <p:cNvSpPr txBox="1"/>
          <p:nvPr>
            <p:ph type="body" sz="quarter" idx="1"/>
          </p:nvPr>
        </p:nvSpPr>
        <p:spPr>
          <a:xfrm>
            <a:off x="1688817" y="9053689"/>
            <a:ext cx="8807594" cy="433494"/>
          </a:xfrm>
          <a:prstGeom prst="rect">
            <a:avLst/>
          </a:prstGeom>
        </p:spPr>
        <p:txBody>
          <a:bodyPr/>
          <a:lstStyle>
            <a:lvl1pPr marL="325120" indent="-325120"/>
          </a:lstStyle>
          <a:p>
            <a:pPr/>
            <a:r>
              <a:t>Chatoor et al. Gut. 2007;56(Suppl. 2):A46–A47.</a:t>
            </a:r>
          </a:p>
        </p:txBody>
      </p:sp>
      <p:sp>
        <p:nvSpPr>
          <p:cNvPr id="1620" name="Left Brace 50"/>
          <p:cNvSpPr/>
          <p:nvPr/>
        </p:nvSpPr>
        <p:spPr>
          <a:xfrm rot="16200000">
            <a:off x="5372383" y="7009271"/>
            <a:ext cx="494453" cy="12282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1276"/>
                  <a:pt x="10800" y="20875"/>
                </a:cubicBezTo>
                <a:lnTo>
                  <a:pt x="10800" y="11525"/>
                </a:lnTo>
                <a:cubicBezTo>
                  <a:pt x="10800" y="11124"/>
                  <a:pt x="5965" y="10800"/>
                  <a:pt x="0" y="10800"/>
                </a:cubicBezTo>
                <a:cubicBezTo>
                  <a:pt x="5965" y="10800"/>
                  <a:pt x="10800" y="10476"/>
                  <a:pt x="10800" y="10075"/>
                </a:cubicBezTo>
                <a:lnTo>
                  <a:pt x="10800" y="725"/>
                </a:lnTo>
                <a:cubicBezTo>
                  <a:pt x="10800" y="324"/>
                  <a:pt x="15635" y="0"/>
                  <a:pt x="21600" y="0"/>
                </a:cubicBezTo>
              </a:path>
            </a:pathLst>
          </a:custGeom>
          <a:ln w="12700">
            <a:solidFill>
              <a:srgbClr val="55A220"/>
            </a:solidFill>
          </a:ln>
        </p:spPr>
        <p:txBody>
          <a:bodyPr lIns="65023" tIns="65023" rIns="65023" bIns="65023" anchor="ctr"/>
          <a:lstStyle/>
          <a:p>
            <a:pPr algn="ctr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21" name="TextBox 65"/>
          <p:cNvSpPr txBox="1"/>
          <p:nvPr/>
        </p:nvSpPr>
        <p:spPr>
          <a:xfrm>
            <a:off x="4603609" y="7800623"/>
            <a:ext cx="1816272" cy="371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 defTabSz="1300480"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Rectocoele size (cm)</a:t>
            </a:r>
          </a:p>
        </p:txBody>
      </p:sp>
      <p:sp>
        <p:nvSpPr>
          <p:cNvPr id="1622" name="Text Placeholder 9"/>
          <p:cNvSpPr txBox="1"/>
          <p:nvPr/>
        </p:nvSpPr>
        <p:spPr>
          <a:xfrm>
            <a:off x="1693333" y="9415555"/>
            <a:ext cx="3373121" cy="295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b">
            <a:spAutoFit/>
          </a:bodyPr>
          <a:lstStyle>
            <a:lvl1pPr defTabSz="1300480">
              <a:lnSpc>
                <a:spcPct val="90000"/>
              </a:lnSpc>
              <a:defRPr sz="1100">
                <a:solidFill>
                  <a:srgbClr val="144A6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Image courtesy of Dave Chatoor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Diverticulos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Diverticulosis</a:t>
            </a:r>
          </a:p>
        </p:txBody>
      </p:sp>
      <p:pic>
        <p:nvPicPr>
          <p:cNvPr id="1625" name="screen-capture-1.png" descr="screen-captur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33973" y="2384213"/>
            <a:ext cx="9428481" cy="67191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Operative Pictu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Operative Picture</a:t>
            </a:r>
          </a:p>
        </p:txBody>
      </p:sp>
      <p:pic>
        <p:nvPicPr>
          <p:cNvPr id="1628" name="Slide19.jpeg" descr="Slide1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92586" y="2275839"/>
            <a:ext cx="8344748" cy="67191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Rectangle"/>
          <p:cNvSpPr/>
          <p:nvPr/>
        </p:nvSpPr>
        <p:spPr>
          <a:xfrm>
            <a:off x="6561137" y="3556000"/>
            <a:ext cx="5749660" cy="437515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>
              <a:defRPr>
                <a:latin typeface="Tahoma"/>
                <a:ea typeface="Tahoma"/>
                <a:cs typeface="Tahoma"/>
                <a:sym typeface="Tahoma"/>
              </a:defRPr>
            </a:pPr>
          </a:p>
        </p:txBody>
      </p:sp>
      <p:sp>
        <p:nvSpPr>
          <p:cNvPr id="1631" name="Slide Number"/>
          <p:cNvSpPr txBox="1"/>
          <p:nvPr>
            <p:ph type="sldNum" sz="quarter" idx="4294967295"/>
          </p:nvPr>
        </p:nvSpPr>
        <p:spPr>
          <a:xfrm>
            <a:off x="10649764" y="9241772"/>
            <a:ext cx="330159" cy="3133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16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632" name="Colonoscopy at the L&amp;D 2012"/>
          <p:cNvSpPr txBox="1"/>
          <p:nvPr>
            <p:ph type="title"/>
          </p:nvPr>
        </p:nvSpPr>
        <p:spPr>
          <a:xfrm>
            <a:off x="646112" y="76200"/>
            <a:ext cx="11710989" cy="2614613"/>
          </a:xfrm>
          <a:prstGeom prst="rect">
            <a:avLst/>
          </a:prstGeom>
        </p:spPr>
        <p:txBody>
          <a:bodyPr/>
          <a:lstStyle>
            <a:lvl1pPr indent="4762" algn="ctr" defTabSz="914400">
              <a:defRPr sz="58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Colonoscopy at the L&amp;D 2012</a:t>
            </a:r>
          </a:p>
        </p:txBody>
      </p:sp>
      <p:sp>
        <p:nvSpPr>
          <p:cNvPr id="1633" name="40%       Normal…"/>
          <p:cNvSpPr txBox="1"/>
          <p:nvPr>
            <p:ph type="body" idx="1"/>
          </p:nvPr>
        </p:nvSpPr>
        <p:spPr>
          <a:xfrm>
            <a:off x="747712" y="2616200"/>
            <a:ext cx="11710989" cy="6254750"/>
          </a:xfrm>
          <a:prstGeom prst="rect">
            <a:avLst/>
          </a:prstGeom>
        </p:spPr>
        <p:txBody>
          <a:bodyPr/>
          <a:lstStyle/>
          <a:p>
            <a:pPr marL="382587" indent="-342900" defTabSz="914400">
              <a:spcBef>
                <a:spcPts val="1100"/>
              </a:spcBef>
              <a:buClr>
                <a:srgbClr val="FFCC00"/>
              </a:buClr>
              <a:buSzPct val="120000"/>
              <a:buFont typeface="Tahoma"/>
              <a:buChar char="•"/>
              <a:defRPr sz="4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</a:p>
          <a:p>
            <a:pPr marL="382587" indent="-342900" defTabSz="914400">
              <a:spcBef>
                <a:spcPts val="1100"/>
              </a:spcBef>
              <a:buClr>
                <a:srgbClr val="FFCC00"/>
              </a:buClr>
              <a:buSzPct val="120000"/>
              <a:buFont typeface="Tahoma"/>
              <a:buChar char="•"/>
              <a:defRPr sz="4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</a:p>
          <a:p>
            <a:pPr lvl="1" marL="382587" indent="-342900" defTabSz="914400">
              <a:spcBef>
                <a:spcPts val="1100"/>
              </a:spcBef>
              <a:buClr>
                <a:srgbClr val="FFCC00"/>
              </a:buClr>
              <a:buSzPct val="120000"/>
              <a:buFont typeface="Tahoma"/>
              <a:buChar char="•"/>
              <a:defRPr sz="4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2600"/>
                </a:solidFill>
              </a:rPr>
              <a:t>40%</a:t>
            </a:r>
            <a:r>
              <a:t>       Normal</a:t>
            </a:r>
          </a:p>
          <a:p>
            <a:pPr marL="382587" indent="-342900" defTabSz="914400">
              <a:spcBef>
                <a:spcPts val="1100"/>
              </a:spcBef>
              <a:buClr>
                <a:srgbClr val="FFCC00"/>
              </a:buClr>
              <a:buSzPct val="120000"/>
              <a:buFont typeface="Tahoma"/>
              <a:buChar char="•"/>
              <a:defRPr sz="4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r>
              <a:rPr>
                <a:solidFill>
                  <a:srgbClr val="FF2600"/>
                </a:solidFill>
              </a:rPr>
              <a:t>20%</a:t>
            </a:r>
            <a:r>
              <a:t>       Diverticulosis</a:t>
            </a:r>
          </a:p>
          <a:p>
            <a:pPr marL="382587" indent="-342900" defTabSz="914400">
              <a:spcBef>
                <a:spcPts val="1100"/>
              </a:spcBef>
              <a:buClr>
                <a:srgbClr val="FFCC00"/>
              </a:buClr>
              <a:buSzPct val="120000"/>
              <a:buFont typeface="Tahoma"/>
              <a:buChar char="•"/>
              <a:defRPr sz="4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r>
              <a:t>25%       Polyps</a:t>
            </a:r>
          </a:p>
          <a:p>
            <a:pPr marL="382587" indent="-342900" defTabSz="914400">
              <a:spcBef>
                <a:spcPts val="1100"/>
              </a:spcBef>
              <a:buClr>
                <a:srgbClr val="FFCC00"/>
              </a:buClr>
              <a:buSzPct val="120000"/>
              <a:buFont typeface="Tahoma"/>
              <a:buChar char="•"/>
              <a:defRPr sz="4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r>
              <a:t>3%         Cancer</a:t>
            </a:r>
          </a:p>
          <a:p>
            <a:pPr lvl="1" marL="382587" indent="-342900" defTabSz="914400">
              <a:spcBef>
                <a:spcPts val="1100"/>
              </a:spcBef>
              <a:buClr>
                <a:srgbClr val="FFCC00"/>
              </a:buClr>
              <a:buSzPct val="120000"/>
              <a:buFont typeface="Tahoma"/>
              <a:buChar char="•"/>
              <a:defRPr sz="4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r>
              <a:t>12%       Colitis </a:t>
            </a:r>
            <a:r>
              <a:rPr sz="1800"/>
              <a:t>(surveillance)</a:t>
            </a:r>
          </a:p>
        </p:txBody>
      </p:sp>
      <p:graphicFrame>
        <p:nvGraphicFramePr>
          <p:cNvPr id="1634" name="2D Column Chart"/>
          <p:cNvGraphicFramePr/>
          <p:nvPr/>
        </p:nvGraphicFramePr>
        <p:xfrm>
          <a:off x="6895514" y="3838574"/>
          <a:ext cx="5079317" cy="3761106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Diverticular Disea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Diverticular Disease	</a:t>
            </a:r>
          </a:p>
        </p:txBody>
      </p:sp>
      <p:sp>
        <p:nvSpPr>
          <p:cNvPr id="1637" name="Prevalence = 40% in those &gt;50y…"/>
          <p:cNvSpPr txBox="1"/>
          <p:nvPr>
            <p:ph type="body" idx="1"/>
          </p:nvPr>
        </p:nvSpPr>
        <p:spPr>
          <a:xfrm>
            <a:off x="650239" y="2709333"/>
            <a:ext cx="11704322" cy="6502401"/>
          </a:xfrm>
          <a:prstGeom prst="rect">
            <a:avLst/>
          </a:prstGeom>
        </p:spPr>
        <p:txBody>
          <a:bodyPr/>
          <a:lstStyle/>
          <a:p>
            <a:pPr marL="485775" indent="-485775">
              <a:spcBef>
                <a:spcPts val="800"/>
              </a:spcBef>
              <a:buChar char="•"/>
              <a:defRPr sz="3400"/>
            </a:pPr>
            <a:r>
              <a:t>Prevalence = 40% in those &gt;50y  </a:t>
            </a:r>
          </a:p>
          <a:p>
            <a:pPr marL="485775" indent="-485775">
              <a:spcBef>
                <a:spcPts val="800"/>
              </a:spcBef>
              <a:buChar char="•"/>
              <a:defRPr sz="3400"/>
            </a:pPr>
            <a:r>
              <a:t>70% of those &gt;80y</a:t>
            </a:r>
          </a:p>
          <a:p>
            <a:pPr marL="485775" indent="-485775">
              <a:spcBef>
                <a:spcPts val="800"/>
              </a:spcBef>
              <a:buChar char="•"/>
              <a:defRPr sz="3400"/>
            </a:pPr>
          </a:p>
          <a:p>
            <a:pPr marL="485775" indent="-485775">
              <a:spcBef>
                <a:spcPts val="800"/>
              </a:spcBef>
              <a:buChar char="•"/>
              <a:defRPr sz="3400"/>
            </a:pPr>
            <a:r>
              <a:t>Diverticular  ?  disease       - ? Normal “Wear and Tear”</a:t>
            </a:r>
          </a:p>
          <a:p>
            <a:pPr marL="485775" indent="-485775">
              <a:spcBef>
                <a:spcPts val="800"/>
              </a:spcBef>
              <a:buChar char="•"/>
              <a:defRPr sz="3400"/>
            </a:pPr>
          </a:p>
          <a:p>
            <a:pPr marL="485775" indent="-485775">
              <a:spcBef>
                <a:spcPts val="800"/>
              </a:spcBef>
              <a:buChar char="•"/>
              <a:defRPr sz="3400"/>
            </a:pPr>
            <a:r>
              <a:t>68,000 Hospital admissions / year in UK</a:t>
            </a:r>
          </a:p>
          <a:p>
            <a:pPr marL="485775" indent="-485775">
              <a:spcBef>
                <a:spcPts val="800"/>
              </a:spcBef>
              <a:buChar char="•"/>
              <a:defRPr sz="3400"/>
            </a:pPr>
            <a:r>
              <a:t>2,000 deaths / year in UK</a:t>
            </a:r>
          </a:p>
          <a:p>
            <a:pPr marL="485775" indent="-485775">
              <a:buChar char="•"/>
              <a:defRPr sz="3400"/>
            </a:pPr>
          </a:p>
          <a:p>
            <a:pPr marL="440871" indent="-440871">
              <a:spcBef>
                <a:spcPts val="400"/>
              </a:spcBef>
              <a:buChar char="•"/>
              <a:defRPr sz="1800"/>
            </a:pPr>
            <a:r>
              <a:t>Spiller RC. Mechanistic RCT of Mesalazine in Symptomatic Diverticular Disease. Clinical Trial number NCT00663247. 2010</a:t>
            </a:r>
          </a:p>
          <a:p>
            <a:pPr marL="440871" indent="-440871">
              <a:spcBef>
                <a:spcPts val="400"/>
              </a:spcBef>
              <a:buChar char="•"/>
              <a:defRPr b="1" sz="1800"/>
            </a:pPr>
            <a:r>
              <a:rPr u="sng">
                <a:solidFill>
                  <a:srgbClr val="FFCC00"/>
                </a:solidFill>
                <a:uFill>
                  <a:solidFill>
                    <a:srgbClr val="FFCC00"/>
                  </a:solidFill>
                </a:uFill>
                <a:hlinkClick r:id="rId2" invalidUrl="" action="" tgtFrame="" tooltip="" history="1" highlightClick="0" endSnd="0"/>
              </a:rPr>
              <a:t>Diverticular </a:t>
            </a:r>
            <a:r>
              <a:rPr u="sng">
                <a:solidFill>
                  <a:srgbClr val="FFCC00"/>
                </a:solidFill>
                <a:uFill>
                  <a:solidFill>
                    <a:srgbClr val="FFCC00"/>
                  </a:solidFill>
                </a:uFill>
                <a:hlinkClick r:id="rId2" invalidUrl="" action="" tgtFrame="" tooltip="" history="1" highlightClick="0" endSnd="0"/>
              </a:rPr>
              <a:t>disease and </a:t>
            </a:r>
            <a:r>
              <a:rPr u="sng">
                <a:solidFill>
                  <a:srgbClr val="FFCC00"/>
                </a:solidFill>
                <a:uFill>
                  <a:solidFill>
                    <a:srgbClr val="FFCC00"/>
                  </a:solidFill>
                </a:uFill>
                <a:hlinkClick r:id="rId2" invalidUrl="" action="" tgtFrame="" tooltip="" history="1" highlightClick="0" endSnd="0"/>
              </a:rPr>
              <a:t>diverticulitis</a:t>
            </a:r>
            <a:r>
              <a:rPr u="sng">
                <a:solidFill>
                  <a:srgbClr val="FFCC00"/>
                </a:solidFill>
                <a:uFill>
                  <a:solidFill>
                    <a:srgbClr val="FFCC00"/>
                  </a:solidFill>
                </a:uFill>
                <a:hlinkClick r:id="rId2" invalidUrl="" action="" tgtFrame="" tooltip="" history="1" highlightClick="0" endSnd="0"/>
              </a:rPr>
              <a:t>,</a:t>
            </a:r>
            <a:r>
              <a:rPr b="0"/>
              <a:t> Clinical Knowledge Summaries (March 2008)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lide Number"/>
          <p:cNvSpPr txBox="1"/>
          <p:nvPr>
            <p:ph type="sldNum" sz="quarter" idx="2"/>
          </p:nvPr>
        </p:nvSpPr>
        <p:spPr>
          <a:xfrm>
            <a:off x="10699004" y="8882098"/>
            <a:ext cx="269885" cy="38927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53" name="Chronic diarrhoea"/>
          <p:cNvSpPr txBox="1"/>
          <p:nvPr>
            <p:ph type="title" idx="4294967295"/>
          </p:nvPr>
        </p:nvSpPr>
        <p:spPr>
          <a:xfrm>
            <a:off x="650239" y="1765299"/>
            <a:ext cx="11704322" cy="2404535"/>
          </a:xfrm>
          <a:prstGeom prst="rect">
            <a:avLst/>
          </a:prstGeom>
        </p:spPr>
        <p:txBody>
          <a:bodyPr lIns="72248" tIns="72248" rIns="72248" bIns="72248"/>
          <a:lstStyle>
            <a:lvl1pPr indent="39687" algn="ctr" defTabSz="1300480">
              <a:defRPr sz="6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Chronic diarrhoea</a:t>
            </a:r>
          </a:p>
        </p:txBody>
      </p:sp>
      <p:sp>
        <p:nvSpPr>
          <p:cNvPr id="454" name="25% of coeliac patients were originally diagnosed with IBS…"/>
          <p:cNvSpPr txBox="1"/>
          <p:nvPr/>
        </p:nvSpPr>
        <p:spPr>
          <a:xfrm>
            <a:off x="650239" y="5105400"/>
            <a:ext cx="11704322" cy="2404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 anchor="ctr">
            <a:normAutofit fontScale="100000" lnSpcReduction="0"/>
          </a:bodyPr>
          <a:lstStyle/>
          <a:p>
            <a:pPr indent="19446" algn="ctr" defTabSz="637235">
              <a:defRPr sz="3038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25% of coeliac patients were originally diagnosed with IBS</a:t>
            </a:r>
          </a:p>
          <a:p>
            <a:pPr indent="19446" algn="ctr" defTabSz="637235">
              <a:defRPr sz="3038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5% of Britons &gt;40y are lactose intolerant</a:t>
            </a:r>
          </a:p>
          <a:p>
            <a:pPr indent="19446" algn="ctr" defTabSz="637235">
              <a:defRPr sz="3038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30% of IBS thought to due to bile acid malabsorption</a:t>
            </a:r>
          </a:p>
          <a:p>
            <a:pPr indent="19446" algn="ctr" defTabSz="637235">
              <a:defRPr sz="3038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6% of diarrhoea-dominant IBS = pancreatic exocrine insufficiency</a:t>
            </a:r>
          </a:p>
          <a:p>
            <a:pPr indent="19446" algn="ctr" defTabSz="637235">
              <a:defRPr sz="3038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80% of IBS could have SIBO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Diverticular Disease"/>
          <p:cNvSpPr txBox="1"/>
          <p:nvPr>
            <p:ph type="title"/>
          </p:nvPr>
        </p:nvSpPr>
        <p:spPr>
          <a:xfrm>
            <a:off x="650239" y="-99450"/>
            <a:ext cx="11704322" cy="196878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Diverticular Disease	</a:t>
            </a:r>
          </a:p>
        </p:txBody>
      </p:sp>
      <p:pic>
        <p:nvPicPr>
          <p:cNvPr id="1640" name="Incidence-of-diverticular-disease-around-the-globe-personal-collection-using-GunnMap.png" descr="Incidence-of-diverticular-disease-around-the-globe-personal-collection-using-GunnMap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61633" y="1363712"/>
            <a:ext cx="7463157" cy="34418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1" name="Unknown.jpeg" descr="Unknown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77088" y="4884123"/>
            <a:ext cx="7432247" cy="3500203"/>
          </a:xfrm>
          <a:prstGeom prst="rect">
            <a:avLst/>
          </a:prstGeom>
          <a:ln w="12700">
            <a:miter lim="400000"/>
          </a:ln>
        </p:spPr>
      </p:pic>
      <p:sp>
        <p:nvSpPr>
          <p:cNvPr id="1642" name="Wheat Consumption"/>
          <p:cNvSpPr txBox="1"/>
          <p:nvPr/>
        </p:nvSpPr>
        <p:spPr>
          <a:xfrm>
            <a:off x="650239" y="7952350"/>
            <a:ext cx="11704322" cy="1968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 anchor="ctr">
            <a:normAutofit fontScale="100000" lnSpcReduction="0"/>
          </a:bodyPr>
          <a:lstStyle>
            <a:lvl1pPr algn="ctr" defTabSz="1300480">
              <a:defRPr sz="62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/>
            <a:r>
              <a:t>Wheat Consumption	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Complications of Diverticulit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Complications of Diverticulitis</a:t>
            </a:r>
          </a:p>
        </p:txBody>
      </p:sp>
      <p:sp>
        <p:nvSpPr>
          <p:cNvPr id="1645" name="Bleeding1     (15-25%)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465364" indent="-465364">
              <a:spcBef>
                <a:spcPts val="900"/>
              </a:spcBef>
              <a:buChar char="•"/>
              <a:defRPr sz="3800"/>
            </a:pPr>
          </a:p>
          <a:p>
            <a:pPr marL="485775" indent="-485775">
              <a:spcBef>
                <a:spcPts val="800"/>
              </a:spcBef>
              <a:buChar char="•"/>
              <a:defRPr sz="3400"/>
            </a:pPr>
            <a:r>
              <a:t>Bleeding</a:t>
            </a:r>
            <a:r>
              <a:rPr baseline="30588"/>
              <a:t>1</a:t>
            </a:r>
            <a:r>
              <a:t>	    (15-25%)</a:t>
            </a:r>
          </a:p>
          <a:p>
            <a:pPr marL="485775" indent="-485775">
              <a:spcBef>
                <a:spcPts val="800"/>
              </a:spcBef>
              <a:buChar char="•"/>
              <a:defRPr sz="3400"/>
            </a:pPr>
            <a:r>
              <a:t>Perforation	    (25%)</a:t>
            </a:r>
          </a:p>
          <a:p>
            <a:pPr marL="485775" indent="-485775">
              <a:spcBef>
                <a:spcPts val="800"/>
              </a:spcBef>
              <a:buChar char="•"/>
              <a:defRPr sz="3400"/>
            </a:pPr>
            <a:r>
              <a:t>Obstruction        	</a:t>
            </a:r>
          </a:p>
          <a:p>
            <a:pPr marL="485775" indent="-485775">
              <a:spcBef>
                <a:spcPts val="800"/>
              </a:spcBef>
              <a:buChar char="•"/>
              <a:defRPr sz="3400"/>
            </a:pPr>
            <a:r>
              <a:t>Fistulae		</a:t>
            </a:r>
          </a:p>
          <a:p>
            <a:pPr marL="485775" indent="-485775">
              <a:spcBef>
                <a:spcPts val="800"/>
              </a:spcBef>
              <a:buChar char="•"/>
              <a:defRPr sz="3400"/>
            </a:pPr>
            <a:r>
              <a:t>Abscess		</a:t>
            </a:r>
          </a:p>
          <a:p>
            <a:pPr lvl="1" marL="406400" indent="50800">
              <a:spcBef>
                <a:spcPts val="0"/>
              </a:spcBef>
              <a:buSzTx/>
              <a:buNone/>
              <a:defRPr sz="3400"/>
            </a:pPr>
          </a:p>
          <a:p>
            <a:pPr lvl="1" marL="406400" indent="50800">
              <a:spcBef>
                <a:spcPts val="0"/>
              </a:spcBef>
              <a:buSzTx/>
              <a:buNone/>
              <a:defRPr sz="3400"/>
            </a:pPr>
          </a:p>
          <a:p>
            <a:pPr marL="457200" indent="-457200">
              <a:spcBef>
                <a:spcPts val="600"/>
              </a:spcBef>
              <a:buChar char="•"/>
              <a:defRPr sz="2400"/>
            </a:pPr>
            <a:r>
              <a:t>May co-exist with IBD</a:t>
            </a:r>
          </a:p>
        </p:txBody>
      </p:sp>
      <p:grpSp>
        <p:nvGrpSpPr>
          <p:cNvPr id="1648" name="Group"/>
          <p:cNvGrpSpPr/>
          <p:nvPr/>
        </p:nvGrpSpPr>
        <p:grpSpPr>
          <a:xfrm>
            <a:off x="6610773" y="3095413"/>
            <a:ext cx="5743787" cy="4651749"/>
            <a:chOff x="0" y="0"/>
            <a:chExt cx="5743786" cy="4651748"/>
          </a:xfrm>
        </p:grpSpPr>
        <p:pic>
          <p:nvPicPr>
            <p:cNvPr id="1646" name="Slide20.jpeg" descr="Slide20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332" y="0"/>
              <a:ext cx="5370157" cy="45942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47" name="Specimen showing blood in diverticulae"/>
            <p:cNvSpPr/>
            <p:nvPr/>
          </p:nvSpPr>
          <p:spPr>
            <a:xfrm>
              <a:off x="0" y="4651748"/>
              <a:ext cx="574378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5023" tIns="65023" rIns="65023" bIns="65023" numCol="1" anchor="t">
              <a:spAutoFit/>
            </a:bodyPr>
            <a:lstStyle>
              <a:lvl1pPr defTabSz="1300480">
                <a:spcBef>
                  <a:spcPts val="1500"/>
                </a:spcBef>
                <a:defRPr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Specimen showing blood in diverticulae </a:t>
              </a:r>
            </a:p>
          </p:txBody>
        </p:sp>
      </p:grpSp>
      <p:sp>
        <p:nvSpPr>
          <p:cNvPr id="1649" name="1 Travis S. Colonic Diverticular Disease 2005;312"/>
          <p:cNvSpPr txBox="1"/>
          <p:nvPr/>
        </p:nvSpPr>
        <p:spPr>
          <a:xfrm>
            <a:off x="1083733" y="8994986"/>
            <a:ext cx="5852161" cy="409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1300480">
              <a:spcBef>
                <a:spcPts val="1100"/>
              </a:spcBef>
              <a:defRPr baseline="30444" sz="1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1 </a:t>
            </a:r>
            <a:r>
              <a:rPr baseline="0"/>
              <a:t>Travis S. Colonic Diverticular Disease 2005;312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48" grpId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Bleeding in Diverticular Disea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Bleeding in Diverticular Disease</a:t>
            </a:r>
          </a:p>
        </p:txBody>
      </p:sp>
      <p:sp>
        <p:nvSpPr>
          <p:cNvPr id="1652" name="3-5% of all diverticulosis…"/>
          <p:cNvSpPr txBox="1"/>
          <p:nvPr>
            <p:ph type="body" idx="1"/>
          </p:nvPr>
        </p:nvSpPr>
        <p:spPr>
          <a:xfrm>
            <a:off x="650239" y="3142826"/>
            <a:ext cx="11704322" cy="6610774"/>
          </a:xfrm>
          <a:prstGeom prst="rect">
            <a:avLst/>
          </a:prstGeom>
        </p:spPr>
        <p:txBody>
          <a:bodyPr/>
          <a:lstStyle/>
          <a:p>
            <a:pPr lvl="1" marL="857250" indent="-400050">
              <a:spcBef>
                <a:spcPts val="0"/>
              </a:spcBef>
              <a:buClrTx/>
              <a:buChar char="•"/>
              <a:defRPr sz="4200"/>
            </a:pPr>
            <a:r>
              <a:t>3-5% of all diverticulosis</a:t>
            </a:r>
          </a:p>
          <a:p>
            <a:pPr lvl="1" marL="857250" indent="-400050">
              <a:spcBef>
                <a:spcPts val="0"/>
              </a:spcBef>
              <a:buClrTx/>
              <a:buChar char="•"/>
              <a:defRPr sz="4200"/>
            </a:pPr>
            <a:r>
              <a:t>15-25% of all the diverticulitis </a:t>
            </a:r>
            <a:r>
              <a:rPr baseline="30571"/>
              <a:t>1</a:t>
            </a:r>
          </a:p>
          <a:p>
            <a:pPr lvl="1" marL="857250" indent="-400050">
              <a:spcBef>
                <a:spcPts val="0"/>
              </a:spcBef>
              <a:buClrTx/>
              <a:buChar char="•"/>
              <a:defRPr sz="4200"/>
            </a:pPr>
            <a:r>
              <a:t>Accounts for 40% of all LGI bleeding </a:t>
            </a:r>
            <a:r>
              <a:rPr baseline="30571"/>
              <a:t>1</a:t>
            </a:r>
          </a:p>
          <a:p>
            <a:pPr lvl="1" marL="857250" indent="-400050">
              <a:spcBef>
                <a:spcPts val="0"/>
              </a:spcBef>
              <a:buClrTx/>
              <a:buChar char="•"/>
              <a:defRPr sz="4200"/>
            </a:pPr>
            <a:r>
              <a:t>75-90% stop spontaneously </a:t>
            </a:r>
            <a:r>
              <a:rPr baseline="30571"/>
              <a:t>2</a:t>
            </a:r>
          </a:p>
          <a:p>
            <a:pPr lvl="1" marL="857250" indent="-400050">
              <a:spcBef>
                <a:spcPts val="0"/>
              </a:spcBef>
              <a:buClrTx/>
              <a:buChar char="•"/>
              <a:defRPr sz="4200"/>
            </a:pPr>
            <a:r>
              <a:t>10-40% risk of re-bleed </a:t>
            </a:r>
            <a:r>
              <a:rPr baseline="30571"/>
              <a:t>2</a:t>
            </a:r>
          </a:p>
          <a:p>
            <a:pPr lvl="1" marL="857250" indent="-400050">
              <a:spcBef>
                <a:spcPts val="0"/>
              </a:spcBef>
              <a:buClrTx/>
              <a:buChar char="•"/>
              <a:defRPr sz="4200"/>
            </a:pPr>
            <a:r>
              <a:t>Morbidity + Mortality rate = 10-20% </a:t>
            </a:r>
            <a:r>
              <a:rPr baseline="30571"/>
              <a:t>3</a:t>
            </a:r>
          </a:p>
        </p:txBody>
      </p:sp>
      <p:sp>
        <p:nvSpPr>
          <p:cNvPr id="1653" name="1 Gostout CJ. JClinGastro. 1992;14(3):260…"/>
          <p:cNvSpPr txBox="1"/>
          <p:nvPr/>
        </p:nvSpPr>
        <p:spPr>
          <a:xfrm>
            <a:off x="1842346" y="8344746"/>
            <a:ext cx="7369388" cy="1271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1300480">
              <a:spcBef>
                <a:spcPts val="1100"/>
              </a:spcBef>
              <a:defRPr sz="1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1 Gostout CJ. JClinGastro. 1992;14(3):260</a:t>
            </a:r>
          </a:p>
          <a:p>
            <a:pPr defTabSz="1300480">
              <a:spcBef>
                <a:spcPts val="1100"/>
              </a:spcBef>
              <a:defRPr sz="1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2 McGuire HH Jr. Ann Surg. 1994;220(5):653</a:t>
            </a:r>
          </a:p>
          <a:p>
            <a:pPr defTabSz="1300480">
              <a:spcBef>
                <a:spcPts val="1100"/>
              </a:spcBef>
              <a:defRPr sz="1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3 Uden P. Dis Colon Rectum. 1986;29(9):561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Re-Bleeding Rat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Re-Bleeding Rates</a:t>
            </a:r>
          </a:p>
        </p:txBody>
      </p:sp>
      <p:sp>
        <p:nvSpPr>
          <p:cNvPr id="1656" name="Re-bleeding rat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487680" indent="-487680">
              <a:buSzTx/>
              <a:buNone/>
            </a:lvl1pPr>
          </a:lstStyle>
          <a:p>
            <a:pPr/>
            <a:r>
              <a:t>Re-bleeding rate</a:t>
            </a:r>
          </a:p>
        </p:txBody>
      </p:sp>
      <p:sp>
        <p:nvSpPr>
          <p:cNvPr id="1657" name="1 Longstreth  Am J Gastro 1997"/>
          <p:cNvSpPr txBox="1"/>
          <p:nvPr/>
        </p:nvSpPr>
        <p:spPr>
          <a:xfrm>
            <a:off x="562186" y="8563750"/>
            <a:ext cx="12085886" cy="475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1300480">
              <a:spcBef>
                <a:spcPts val="1500"/>
              </a:spcBef>
              <a:defRPr baseline="30500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</a:t>
            </a:r>
            <a:r>
              <a:rPr baseline="0"/>
              <a:t> Longstreth  Am J Gastro 1997</a:t>
            </a:r>
          </a:p>
        </p:txBody>
      </p:sp>
      <p:graphicFrame>
        <p:nvGraphicFramePr>
          <p:cNvPr id="1658" name="Table 1"/>
          <p:cNvGraphicFramePr/>
          <p:nvPr/>
        </p:nvGraphicFramePr>
        <p:xfrm>
          <a:off x="1625599" y="3793066"/>
          <a:ext cx="9753601" cy="397369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4862512"/>
                <a:gridCol w="4862512"/>
              </a:tblGrid>
              <a:tr h="796763"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38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12700" dist="25400" dir="2700000">
                              <a:srgbClr val="000000"/>
                            </a:outerShdw>
                          </a:effectLst>
                          <a:latin typeface="Tahoma"/>
                          <a:ea typeface="Tahoma"/>
                          <a:cs typeface="Tahoma"/>
                        </a:rPr>
                        <a:t>Year</a:t>
                      </a:r>
                    </a:p>
                  </a:txBody>
                  <a:tcPr marL="45720" marR="45720" marT="45720" marB="45720" anchor="t" anchorCtr="0" horzOverflow="overflow">
                    <a:lnL w="38100">
                      <a:solidFill>
                        <a:srgbClr val="FFFFFF"/>
                      </a:solidFill>
                      <a:miter/>
                    </a:lnL>
                    <a:lnR w="12700">
                      <a:solidFill>
                        <a:srgbClr val="FFFFFF"/>
                      </a:solidFill>
                      <a:miter/>
                    </a:lnR>
                    <a:lnT w="38100">
                      <a:solidFill>
                        <a:srgbClr val="FFFFFF"/>
                      </a:solidFill>
                      <a:miter/>
                    </a:lnT>
                    <a:lnB w="12700">
                      <a:solidFill>
                        <a:srgbClr val="FFFFFF"/>
                      </a:solidFill>
                      <a:miter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38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12700" dist="25400" dir="2700000">
                              <a:srgbClr val="000000"/>
                            </a:outerShdw>
                          </a:effectLst>
                          <a:latin typeface="Tahoma"/>
                          <a:ea typeface="Tahoma"/>
                          <a:cs typeface="Tahoma"/>
                        </a:rPr>
                        <a:t>Percentage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miter/>
                    </a:lnL>
                    <a:lnR w="38100">
                      <a:solidFill>
                        <a:srgbClr val="FFFFFF"/>
                      </a:solidFill>
                      <a:miter/>
                    </a:lnR>
                    <a:lnT w="38100">
                      <a:solidFill>
                        <a:srgbClr val="FFFFFF"/>
                      </a:solidFill>
                      <a:miter/>
                    </a:lnT>
                    <a:lnB w="12700">
                      <a:solidFill>
                        <a:srgbClr val="FFFFFF"/>
                      </a:solidFill>
                      <a:miter/>
                    </a:lnB>
                    <a:noFill/>
                  </a:tcPr>
                </a:tc>
              </a:tr>
              <a:tr h="787680"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38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12700" dist="25400" dir="2700000">
                              <a:srgbClr val="000000"/>
                            </a:outerShdw>
                          </a:effectLst>
                          <a:latin typeface="Tahoma"/>
                          <a:ea typeface="Tahoma"/>
                          <a:cs typeface="Tahoma"/>
                        </a:rPr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38100">
                      <a:solidFill>
                        <a:srgbClr val="FFFFFF"/>
                      </a:solidFill>
                      <a:miter/>
                    </a:lnL>
                    <a:lnR w="12700">
                      <a:solidFill>
                        <a:srgbClr val="FFFFFF"/>
                      </a:solidFill>
                      <a:miter/>
                    </a:lnR>
                    <a:lnT w="12700">
                      <a:solidFill>
                        <a:srgbClr val="FFFFFF"/>
                      </a:solidFill>
                      <a:miter/>
                    </a:lnT>
                    <a:lnB w="12700">
                      <a:solidFill>
                        <a:srgbClr val="FFFFFF"/>
                      </a:solidFill>
                      <a:miter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38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12700" dist="25400" dir="2700000">
                              <a:srgbClr val="000000"/>
                            </a:outerShdw>
                          </a:effectLst>
                          <a:latin typeface="Tahoma"/>
                          <a:ea typeface="Tahoma"/>
                          <a:cs typeface="Tahoma"/>
                        </a:rPr>
                        <a:t>9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miter/>
                    </a:lnL>
                    <a:lnR w="38100">
                      <a:solidFill>
                        <a:srgbClr val="FFFFFF"/>
                      </a:solidFill>
                      <a:miter/>
                    </a:lnR>
                    <a:lnT w="12700">
                      <a:solidFill>
                        <a:srgbClr val="FFFFFF"/>
                      </a:solidFill>
                      <a:miter/>
                    </a:lnT>
                    <a:lnB w="12700">
                      <a:solidFill>
                        <a:srgbClr val="FFFFFF"/>
                      </a:solidFill>
                      <a:miter/>
                    </a:lnB>
                    <a:noFill/>
                  </a:tcPr>
                </a:tc>
              </a:tr>
              <a:tr h="787680"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38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12700" dist="25400" dir="2700000">
                              <a:srgbClr val="000000"/>
                            </a:outerShdw>
                          </a:effectLst>
                          <a:latin typeface="Tahoma"/>
                          <a:ea typeface="Tahoma"/>
                          <a:cs typeface="Tahoma"/>
                        </a:rPr>
                        <a:t>2</a:t>
                      </a:r>
                    </a:p>
                  </a:txBody>
                  <a:tcPr marL="45720" marR="45720" marT="45720" marB="45720" anchor="t" anchorCtr="0" horzOverflow="overflow">
                    <a:lnL w="38100">
                      <a:solidFill>
                        <a:srgbClr val="FFFFFF"/>
                      </a:solidFill>
                      <a:miter/>
                    </a:lnL>
                    <a:lnR w="12700">
                      <a:solidFill>
                        <a:srgbClr val="FFFFFF"/>
                      </a:solidFill>
                      <a:miter/>
                    </a:lnR>
                    <a:lnT w="12700">
                      <a:solidFill>
                        <a:srgbClr val="FFFFFF"/>
                      </a:solidFill>
                      <a:miter/>
                    </a:lnT>
                    <a:lnB w="12700">
                      <a:solidFill>
                        <a:srgbClr val="FFFFFF"/>
                      </a:solidFill>
                      <a:miter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38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12700" dist="25400" dir="2700000">
                              <a:srgbClr val="000000"/>
                            </a:outerShdw>
                          </a:effectLst>
                          <a:latin typeface="Tahoma"/>
                          <a:ea typeface="Tahoma"/>
                          <a:cs typeface="Tahoma"/>
                        </a:rPr>
                        <a:t>10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miter/>
                    </a:lnL>
                    <a:lnR w="38100">
                      <a:solidFill>
                        <a:srgbClr val="FFFFFF"/>
                      </a:solidFill>
                      <a:miter/>
                    </a:lnR>
                    <a:lnT w="12700">
                      <a:solidFill>
                        <a:srgbClr val="FFFFFF"/>
                      </a:solidFill>
                      <a:miter/>
                    </a:lnT>
                    <a:lnB w="12700">
                      <a:solidFill>
                        <a:srgbClr val="FFFFFF"/>
                      </a:solidFill>
                      <a:miter/>
                    </a:lnB>
                    <a:noFill/>
                  </a:tcPr>
                </a:tc>
              </a:tr>
              <a:tr h="787680"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38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12700" dist="25400" dir="2700000">
                              <a:srgbClr val="000000"/>
                            </a:outerShdw>
                          </a:effectLst>
                          <a:latin typeface="Tahoma"/>
                          <a:ea typeface="Tahoma"/>
                          <a:cs typeface="Tahoma"/>
                        </a:rPr>
                        <a:t>3</a:t>
                      </a:r>
                    </a:p>
                  </a:txBody>
                  <a:tcPr marL="45720" marR="45720" marT="45720" marB="45720" anchor="t" anchorCtr="0" horzOverflow="overflow">
                    <a:lnL w="38100">
                      <a:solidFill>
                        <a:srgbClr val="FFFFFF"/>
                      </a:solidFill>
                      <a:miter/>
                    </a:lnL>
                    <a:lnR w="12700">
                      <a:solidFill>
                        <a:srgbClr val="FFFFFF"/>
                      </a:solidFill>
                      <a:miter/>
                    </a:lnR>
                    <a:lnT w="12700">
                      <a:solidFill>
                        <a:srgbClr val="FFFFFF"/>
                      </a:solidFill>
                      <a:miter/>
                    </a:lnT>
                    <a:lnB w="12700">
                      <a:solidFill>
                        <a:srgbClr val="FFFFFF"/>
                      </a:solidFill>
                      <a:miter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38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12700" dist="25400" dir="2700000">
                              <a:srgbClr val="000000"/>
                            </a:outerShdw>
                          </a:effectLst>
                          <a:latin typeface="Tahoma"/>
                          <a:ea typeface="Tahoma"/>
                          <a:cs typeface="Tahoma"/>
                        </a:rPr>
                        <a:t>19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miter/>
                    </a:lnL>
                    <a:lnR w="38100">
                      <a:solidFill>
                        <a:srgbClr val="FFFFFF"/>
                      </a:solidFill>
                      <a:miter/>
                    </a:lnR>
                    <a:lnT w="12700">
                      <a:solidFill>
                        <a:srgbClr val="FFFFFF"/>
                      </a:solidFill>
                      <a:miter/>
                    </a:lnT>
                    <a:lnB w="12700">
                      <a:solidFill>
                        <a:srgbClr val="FFFFFF"/>
                      </a:solidFill>
                      <a:miter/>
                    </a:lnB>
                    <a:noFill/>
                  </a:tcPr>
                </a:tc>
              </a:tr>
              <a:tr h="796763"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38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12700" dist="25400" dir="2700000">
                              <a:srgbClr val="000000"/>
                            </a:outerShdw>
                          </a:effectLst>
                          <a:latin typeface="Tahoma"/>
                          <a:ea typeface="Tahoma"/>
                          <a:cs typeface="Tahoma"/>
                        </a:rPr>
                        <a:t>4</a:t>
                      </a:r>
                    </a:p>
                  </a:txBody>
                  <a:tcPr marL="45720" marR="45720" marT="45720" marB="45720" anchor="t" anchorCtr="0" horzOverflow="overflow">
                    <a:lnL w="38100">
                      <a:solidFill>
                        <a:srgbClr val="FFFFFF"/>
                      </a:solidFill>
                      <a:miter/>
                    </a:lnL>
                    <a:lnR w="12700">
                      <a:solidFill>
                        <a:srgbClr val="FFFFFF"/>
                      </a:solidFill>
                      <a:miter/>
                    </a:lnR>
                    <a:lnT w="12700">
                      <a:solidFill>
                        <a:srgbClr val="FFFFFF"/>
                      </a:solidFill>
                      <a:miter/>
                    </a:lnT>
                    <a:lnB w="38100">
                      <a:solidFill>
                        <a:srgbClr val="FFFFFF"/>
                      </a:solidFill>
                      <a:miter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1300480">
                        <a:defRPr sz="1800"/>
                      </a:pPr>
                      <a:r>
                        <a:rPr sz="38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12700" dist="25400" dir="2700000">
                              <a:srgbClr val="000000"/>
                            </a:outerShdw>
                          </a:effectLst>
                          <a:latin typeface="Tahoma"/>
                          <a:ea typeface="Tahoma"/>
                          <a:cs typeface="Tahoma"/>
                        </a:rPr>
                        <a:t>25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miter/>
                    </a:lnL>
                    <a:lnR w="38100">
                      <a:solidFill>
                        <a:srgbClr val="FFFFFF"/>
                      </a:solidFill>
                      <a:miter/>
                    </a:lnR>
                    <a:lnT w="12700">
                      <a:solidFill>
                        <a:srgbClr val="FFFFFF"/>
                      </a:solidFill>
                      <a:miter/>
                    </a:lnT>
                    <a:lnB w="38100">
                      <a:solidFill>
                        <a:srgbClr val="FFFFFF"/>
                      </a:solidFill>
                      <a:miter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Diverticular colit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Diverticular colitis</a:t>
            </a:r>
          </a:p>
        </p:txBody>
      </p:sp>
      <p:sp>
        <p:nvSpPr>
          <p:cNvPr id="1661" name="Presentatio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65364" indent="-465364">
              <a:spcBef>
                <a:spcPts val="900"/>
              </a:spcBef>
              <a:buChar char="•"/>
              <a:defRPr sz="3800"/>
            </a:pPr>
            <a:r>
              <a:t>Presentations</a:t>
            </a:r>
          </a:p>
          <a:p>
            <a:pPr lvl="1" marL="845003" indent="-387803">
              <a:spcBef>
                <a:spcPts val="0"/>
              </a:spcBef>
              <a:buClrTx/>
              <a:buFont typeface="Tahoma"/>
              <a:defRPr sz="3800"/>
            </a:pPr>
            <a:r>
              <a:t>Asymptomatic</a:t>
            </a:r>
          </a:p>
          <a:p>
            <a:pPr lvl="1" marL="845003" indent="-387803">
              <a:spcBef>
                <a:spcPts val="0"/>
              </a:spcBef>
              <a:buClrTx/>
              <a:buFont typeface="Tahoma"/>
              <a:defRPr sz="3800"/>
            </a:pPr>
            <a:r>
              <a:t>Bloody diarrhoea </a:t>
            </a:r>
          </a:p>
          <a:p>
            <a:pPr lvl="1" marL="845003" indent="-387803">
              <a:spcBef>
                <a:spcPts val="0"/>
              </a:spcBef>
              <a:buClrTx/>
              <a:buFont typeface="Tahoma"/>
              <a:defRPr sz="3800"/>
            </a:pPr>
            <a:r>
              <a:t>Abdo pain</a:t>
            </a:r>
          </a:p>
          <a:p>
            <a:pPr marL="465364" indent="-465364">
              <a:spcBef>
                <a:spcPts val="900"/>
              </a:spcBef>
              <a:buChar char="•"/>
              <a:defRPr sz="3800"/>
            </a:pPr>
            <a:r>
              <a:t>Affects sigmoid like UC but doesn’t effect rectum</a:t>
            </a:r>
          </a:p>
          <a:p>
            <a:pPr marL="465364" indent="-465364">
              <a:spcBef>
                <a:spcPts val="900"/>
              </a:spcBef>
              <a:buChar char="•"/>
              <a:defRPr sz="3800"/>
            </a:pPr>
            <a:r>
              <a:t>Rx = Mesalazines </a:t>
            </a:r>
            <a:r>
              <a:rPr baseline="30526"/>
              <a:t>1,2,3,4</a:t>
            </a:r>
          </a:p>
        </p:txBody>
      </p:sp>
      <p:sp>
        <p:nvSpPr>
          <p:cNvPr id="1662" name="1 Spiller RC. NCI00663247…"/>
          <p:cNvSpPr txBox="1"/>
          <p:nvPr/>
        </p:nvSpPr>
        <p:spPr>
          <a:xfrm>
            <a:off x="1300479" y="7586133"/>
            <a:ext cx="4832845" cy="1835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/>
          <a:p>
            <a:pPr defTabSz="1300480">
              <a:spcBef>
                <a:spcPts val="1100"/>
              </a:spcBef>
              <a:defRPr baseline="30444" sz="1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1 </a:t>
            </a:r>
            <a:r>
              <a:rPr baseline="0"/>
              <a:t>Spiller RC. NCI00663247</a:t>
            </a:r>
          </a:p>
          <a:p>
            <a:pPr defTabSz="1300480">
              <a:spcBef>
                <a:spcPts val="1100"/>
              </a:spcBef>
              <a:defRPr baseline="30444" sz="1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2 </a:t>
            </a:r>
            <a:r>
              <a:rPr baseline="0"/>
              <a:t>Mario F. JClinGastro. 2006;40Suppl3:S1. 55-9</a:t>
            </a:r>
          </a:p>
          <a:p>
            <a:pPr defTabSz="1300480">
              <a:spcBef>
                <a:spcPts val="1100"/>
              </a:spcBef>
              <a:defRPr baseline="30444" sz="1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3 </a:t>
            </a:r>
            <a:r>
              <a:rPr baseline="0"/>
              <a:t>G. Did Dis Sci. 2007;52:2934-41</a:t>
            </a:r>
          </a:p>
          <a:p>
            <a:pPr defTabSz="1300480">
              <a:spcBef>
                <a:spcPts val="1500"/>
              </a:spcBef>
              <a:defRPr baseline="30444" sz="18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4</a:t>
            </a:r>
            <a:r>
              <a:rPr baseline="0"/>
              <a:t> A. Dig Dis Sci. 2007. 2007;52:671-4</a:t>
            </a:r>
            <a:r>
              <a:rPr baseline="0" sz="2400"/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" name="Perforation (35% Mortality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Perforation (35% Mortality)</a:t>
            </a:r>
          </a:p>
        </p:txBody>
      </p:sp>
      <p:pic>
        <p:nvPicPr>
          <p:cNvPr id="1665" name="Slide21.jpeg" descr="Slide2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09991" y="2932853"/>
            <a:ext cx="7680960" cy="55992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Double-click to edit"/>
          <p:cNvSpPr txBox="1"/>
          <p:nvPr>
            <p:ph type="body" idx="1"/>
          </p:nvPr>
        </p:nvSpPr>
        <p:spPr>
          <a:xfrm>
            <a:off x="650239" y="3048000"/>
            <a:ext cx="11704322" cy="5089032"/>
          </a:xfrm>
          <a:prstGeom prst="rect">
            <a:avLst/>
          </a:prstGeom>
        </p:spPr>
        <p:txBody>
          <a:bodyPr/>
          <a:lstStyle/>
          <a:p>
            <a:pPr marL="525462" indent="-485775">
              <a:lnSpc>
                <a:spcPct val="90000"/>
              </a:lnSpc>
              <a:buClr>
                <a:srgbClr val="FFFF00"/>
              </a:buClr>
              <a:buChar char="•"/>
              <a:defRPr sz="3400">
                <a:solidFill>
                  <a:srgbClr val="FFFF00"/>
                </a:solidFill>
              </a:defRPr>
            </a:pPr>
          </a:p>
        </p:txBody>
      </p:sp>
      <p:pic>
        <p:nvPicPr>
          <p:cNvPr id="1668" name="screen-capture.png" descr="screen-captur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5119" y="541866"/>
            <a:ext cx="12354562" cy="87127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lide Number"/>
          <p:cNvSpPr txBox="1"/>
          <p:nvPr>
            <p:ph type="sldNum" sz="quarter" idx="2"/>
          </p:nvPr>
        </p:nvSpPr>
        <p:spPr>
          <a:xfrm>
            <a:off x="10699004" y="8882098"/>
            <a:ext cx="269885" cy="38927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57" name="The vast majority of the IBS that I see is related to Constipation…"/>
          <p:cNvSpPr txBox="1"/>
          <p:nvPr/>
        </p:nvSpPr>
        <p:spPr>
          <a:xfrm>
            <a:off x="650239" y="3391412"/>
            <a:ext cx="11704322" cy="2970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 anchor="ctr">
            <a:normAutofit fontScale="100000" lnSpcReduction="0"/>
          </a:bodyPr>
          <a:lstStyle/>
          <a:p>
            <a:pPr indent="31353" algn="ctr" defTabSz="1027379">
              <a:defRPr sz="4898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vast majority of the IBS that I see is related to Constipation</a:t>
            </a:r>
          </a:p>
          <a:p>
            <a:pPr indent="31353" algn="ctr" defTabSz="1027379">
              <a:defRPr sz="4898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indent="31353" algn="ctr" defTabSz="1027379">
              <a:defRPr sz="4898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(including a lot of the diarrhoea)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lide Number"/>
          <p:cNvSpPr txBox="1"/>
          <p:nvPr>
            <p:ph type="sldNum" sz="quarter" idx="2"/>
          </p:nvPr>
        </p:nvSpPr>
        <p:spPr>
          <a:xfrm>
            <a:off x="10699004" y="8882098"/>
            <a:ext cx="269885" cy="38927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60" name="IBS Pic.jpeg" descr="IBS Pic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16095"/>
            <a:ext cx="13004800" cy="85214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lide Number"/>
          <p:cNvSpPr txBox="1"/>
          <p:nvPr>
            <p:ph type="sldNum" sz="quarter" idx="2"/>
          </p:nvPr>
        </p:nvSpPr>
        <p:spPr>
          <a:xfrm>
            <a:off x="10699004" y="8882098"/>
            <a:ext cx="269885" cy="38927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63" name="Rome IV…"/>
          <p:cNvSpPr txBox="1"/>
          <p:nvPr>
            <p:ph type="title" idx="4294967295"/>
          </p:nvPr>
        </p:nvSpPr>
        <p:spPr>
          <a:xfrm>
            <a:off x="2793166" y="1625009"/>
            <a:ext cx="7418468" cy="2404534"/>
          </a:xfrm>
          <a:prstGeom prst="rect">
            <a:avLst/>
          </a:prstGeom>
        </p:spPr>
        <p:txBody>
          <a:bodyPr lIns="72248" tIns="72248" rIns="72248" bIns="72248"/>
          <a:lstStyle/>
          <a:p>
            <a:pPr indent="39687" algn="ctr" defTabSz="1300480">
              <a:defRPr sz="6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Rome IV </a:t>
            </a:r>
          </a:p>
          <a:p>
            <a:pPr indent="39687" algn="ctr" defTabSz="1300480">
              <a:defRPr sz="6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Criteria</a:t>
            </a:r>
          </a:p>
        </p:txBody>
      </p:sp>
      <p:sp>
        <p:nvSpPr>
          <p:cNvPr id="464" name="3m of abdominal pain at least 1 day a week with;-…"/>
          <p:cNvSpPr txBox="1"/>
          <p:nvPr/>
        </p:nvSpPr>
        <p:spPr>
          <a:xfrm>
            <a:off x="650239" y="5529098"/>
            <a:ext cx="11704322" cy="3067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2248" tIns="72248" rIns="72248" bIns="72248" anchor="ctr">
            <a:normAutofit fontScale="100000" lnSpcReduction="0"/>
          </a:bodyPr>
          <a:lstStyle/>
          <a:p>
            <a:pPr indent="18653" algn="ctr" defTabSz="611225">
              <a:defRPr sz="2914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3m of abdominal pain at least 1 day a week with;-</a:t>
            </a:r>
          </a:p>
          <a:p>
            <a:pPr indent="18653" algn="ctr" defTabSz="611225">
              <a:defRPr sz="2914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a) Related to defaection</a:t>
            </a:r>
          </a:p>
          <a:p>
            <a:pPr indent="18653" algn="ctr" defTabSz="611225">
              <a:defRPr sz="2914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b) Altered bowel habits</a:t>
            </a:r>
          </a:p>
          <a:p>
            <a:pPr indent="18653" algn="ctr" defTabSz="611225">
              <a:defRPr sz="2914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indent="18653" algn="ctr" defTabSz="611225">
              <a:defRPr sz="2914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Now includes - Oesophageal issues, NUD, SBBO, SOD, BAM, Pancreatic insufficiency</a:t>
            </a:r>
          </a:p>
          <a:p>
            <a:pPr indent="18653" algn="ctr" defTabSz="611225">
              <a:defRPr sz="2914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Essentially everything but cancer and colitis</a:t>
            </a:r>
          </a:p>
        </p:txBody>
      </p:sp>
      <p:pic>
        <p:nvPicPr>
          <p:cNvPr id="465" name="Cover-Rome-IV-3D-Small.png" descr="Cover-Rome-IV-3D-Smal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71891" y="410990"/>
            <a:ext cx="2724111" cy="48325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