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theme/theme2.xml" ContentType="application/vnd.openxmlformats-officedocument.theme+xml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10693400" cy="79248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Shape 21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5" name="Shape 21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0.png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1.png"/><Relationship Id="rId4" Type="http://schemas.openxmlformats.org/officeDocument/2006/relationships/image" Target="../media/image3.png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32.png"/></Relationships>
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.tif"/><Relationship Id="rId7" Type="http://schemas.openxmlformats.org/officeDocument/2006/relationships/image" Target="../media/image6.png"/></Relationships>
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5.png"/><Relationship Id="rId4" Type="http://schemas.openxmlformats.org/officeDocument/2006/relationships/image" Target="../media/image13.jpeg"/><Relationship Id="rId5" Type="http://schemas.openxmlformats.org/officeDocument/2006/relationships/image" Target="../media/image6.png"/></Relationships>
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6.png"/><Relationship Id="rId4" Type="http://schemas.openxmlformats.org/officeDocument/2006/relationships/image" Target="../media/image3.png"/></Relationships>
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37.png"/></Relationships>
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38.png"/></Relationships>
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39.png"/></Relationships>
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40.png"/></Relationships>
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4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42.png"/></Relationships>
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3.png"/><Relationship Id="rId4" Type="http://schemas.openxmlformats.org/officeDocument/2006/relationships/image" Target="../media/image3.png"/></Relationships>
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4.png"/></Relationships>
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21.png"/></Relationships>
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jpe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5.jpeg"/><Relationship Id="rId4" Type="http://schemas.openxmlformats.org/officeDocument/2006/relationships/image" Target="../media/image3.png"/></Relationships>
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6.jpeg"/><Relationship Id="rId4" Type="http://schemas.openxmlformats.org/officeDocument/2006/relationships/image" Target="../media/image3.png"/></Relationships>
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7.jpeg"/><Relationship Id="rId4" Type="http://schemas.openxmlformats.org/officeDocument/2006/relationships/image" Target="../media/image3.png"/></Relationships>
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5.png"/><Relationship Id="rId4" Type="http://schemas.openxmlformats.org/officeDocument/2006/relationships/image" Target="../media/image3.png"/></Relationships>
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.tif"/><Relationship Id="rId7" Type="http://schemas.openxmlformats.org/officeDocument/2006/relationships/image" Target="../media/image6.png"/></Relationships>
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9.png"/><Relationship Id="rId4" Type="http://schemas.openxmlformats.org/officeDocument/2006/relationships/image" Target="../media/image3.png"/></Relationships>
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image" Target="../media/image1.jpeg"/><Relationship Id="rId5" Type="http://schemas.openxmlformats.org/officeDocument/2006/relationships/image" Target="../media/image6.png"/></Relationships>
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6.png"/><Relationship Id="rId4" Type="http://schemas.openxmlformats.org/officeDocument/2006/relationships/image" Target="../media/image3.png"/></Relationships>
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7.png"/><Relationship Id="rId4" Type="http://schemas.openxmlformats.org/officeDocument/2006/relationships/image" Target="../media/image3.png"/></Relationships>
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5.png"/><Relationship Id="rId4" Type="http://schemas.openxmlformats.org/officeDocument/2006/relationships/image" Target="../media/image3.png"/><Relationship Id="rId5" Type="http://schemas.openxmlformats.org/officeDocument/2006/relationships/image" Target="../media/image25.png"/></Relationships>
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8.png"/><Relationship Id="rId4" Type="http://schemas.openxmlformats.org/officeDocument/2006/relationships/image" Target="../media/image3.png"/></Relationships>
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9.png"/><Relationship Id="rId4" Type="http://schemas.openxmlformats.org/officeDocument/2006/relationships/image" Target="../media/image3.png"/></Relationships>
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8.png"/><Relationship Id="rId4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1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1.tif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3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4.png"/><Relationship Id="rId4" Type="http://schemas.openxmlformats.org/officeDocument/2006/relationships/image" Target="../media/image21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Relationship Id="rId4" Type="http://schemas.openxmlformats.org/officeDocument/2006/relationships/image" Target="../media/image3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Relationship Id="rId4" Type="http://schemas.openxmlformats.org/officeDocument/2006/relationships/image" Target="../media/image3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image" Target="../media/image3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3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7.png"/><Relationship Id="rId4" Type="http://schemas.openxmlformats.org/officeDocument/2006/relationships/image" Target="../media/image3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6.png"/><Relationship Id="rId4" Type="http://schemas.openxmlformats.org/officeDocument/2006/relationships/image" Target="../media/image3.png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4.png"/><Relationship Id="rId4" Type="http://schemas.openxmlformats.org/officeDocument/2006/relationships/image" Target="../media/image11.png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8.png"/><Relationship Id="rId4" Type="http://schemas.openxmlformats.org/officeDocument/2006/relationships/image" Target="../media/image3.png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9.png"/><Relationship Id="rId4" Type="http://schemas.openxmlformats.org/officeDocument/2006/relationships/image" Target="../media/image3.png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802005" y="2456688"/>
            <a:ext cx="9089391" cy="166420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604010" y="4437888"/>
            <a:ext cx="7485381" cy="1981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Slide - Green with image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le Text"/>
          <p:cNvSpPr txBox="1"/>
          <p:nvPr>
            <p:ph type="title"/>
          </p:nvPr>
        </p:nvSpPr>
        <p:spPr>
          <a:xfrm>
            <a:off x="863260" y="2798287"/>
            <a:ext cx="5480807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quarter" idx="1"/>
          </p:nvPr>
        </p:nvSpPr>
        <p:spPr>
          <a:xfrm>
            <a:off x="863269" y="1951298"/>
            <a:ext cx="5480798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Freeform: Shape 19"/>
          <p:cNvSpPr/>
          <p:nvPr/>
        </p:nvSpPr>
        <p:spPr>
          <a:xfrm>
            <a:off x="863268" y="6858412"/>
            <a:ext cx="1374543" cy="365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427" y="21009"/>
                </a:moveTo>
                <a:lnTo>
                  <a:pt x="9977" y="21009"/>
                </a:lnTo>
                <a:lnTo>
                  <a:pt x="9977" y="15997"/>
                </a:lnTo>
                <a:lnTo>
                  <a:pt x="9976" y="15978"/>
                </a:lnTo>
                <a:lnTo>
                  <a:pt x="9976" y="6065"/>
                </a:lnTo>
                <a:lnTo>
                  <a:pt x="9319" y="6065"/>
                </a:lnTo>
                <a:lnTo>
                  <a:pt x="9319" y="14141"/>
                </a:lnTo>
                <a:cubicBezTo>
                  <a:pt x="9319" y="17515"/>
                  <a:pt x="8960" y="19437"/>
                  <a:pt x="8398" y="19437"/>
                </a:cubicBezTo>
                <a:cubicBezTo>
                  <a:pt x="7842" y="19437"/>
                  <a:pt x="7525" y="17751"/>
                  <a:pt x="7525" y="13934"/>
                </a:cubicBezTo>
                <a:lnTo>
                  <a:pt x="7525" y="6065"/>
                </a:lnTo>
                <a:lnTo>
                  <a:pt x="6868" y="6065"/>
                </a:lnTo>
                <a:lnTo>
                  <a:pt x="6868" y="14409"/>
                </a:lnTo>
                <a:cubicBezTo>
                  <a:pt x="6868" y="19055"/>
                  <a:pt x="7298" y="21274"/>
                  <a:pt x="8087" y="21274"/>
                </a:cubicBezTo>
                <a:cubicBezTo>
                  <a:pt x="8711" y="21274"/>
                  <a:pt x="9238" y="20169"/>
                  <a:pt x="9346" y="16824"/>
                </a:cubicBezTo>
                <a:lnTo>
                  <a:pt x="9374" y="16824"/>
                </a:lnTo>
                <a:lnTo>
                  <a:pt x="9427" y="21009"/>
                </a:lnTo>
                <a:close/>
                <a:moveTo>
                  <a:pt x="9374" y="16824"/>
                </a:moveTo>
                <a:lnTo>
                  <a:pt x="9377" y="17014"/>
                </a:lnTo>
                <a:lnTo>
                  <a:pt x="9376" y="16824"/>
                </a:lnTo>
                <a:lnTo>
                  <a:pt x="9374" y="16824"/>
                </a:lnTo>
                <a:close/>
                <a:moveTo>
                  <a:pt x="6321" y="21073"/>
                </a:moveTo>
                <a:lnTo>
                  <a:pt x="5664" y="21073"/>
                </a:lnTo>
                <a:lnTo>
                  <a:pt x="5664" y="64"/>
                </a:lnTo>
                <a:lnTo>
                  <a:pt x="6321" y="64"/>
                </a:lnTo>
                <a:lnTo>
                  <a:pt x="6321" y="21073"/>
                </a:lnTo>
                <a:close/>
                <a:moveTo>
                  <a:pt x="2045" y="14568"/>
                </a:moveTo>
                <a:cubicBezTo>
                  <a:pt x="2045" y="14568"/>
                  <a:pt x="2044" y="14568"/>
                  <a:pt x="2043" y="14568"/>
                </a:cubicBezTo>
                <a:cubicBezTo>
                  <a:pt x="1647" y="14571"/>
                  <a:pt x="1298" y="15292"/>
                  <a:pt x="1008" y="16153"/>
                </a:cubicBezTo>
                <a:lnTo>
                  <a:pt x="2096" y="3345"/>
                </a:lnTo>
                <a:lnTo>
                  <a:pt x="3213" y="16490"/>
                </a:lnTo>
                <a:cubicBezTo>
                  <a:pt x="2891" y="15406"/>
                  <a:pt x="2491" y="14571"/>
                  <a:pt x="2045" y="14568"/>
                </a:cubicBezTo>
                <a:moveTo>
                  <a:pt x="757" y="21012"/>
                </a:moveTo>
                <a:cubicBezTo>
                  <a:pt x="1005" y="17974"/>
                  <a:pt x="1472" y="15830"/>
                  <a:pt x="2057" y="15827"/>
                </a:cubicBezTo>
                <a:cubicBezTo>
                  <a:pt x="2641" y="15830"/>
                  <a:pt x="3154" y="17971"/>
                  <a:pt x="3402" y="21012"/>
                </a:cubicBezTo>
                <a:lnTo>
                  <a:pt x="4193" y="21004"/>
                </a:lnTo>
                <a:lnTo>
                  <a:pt x="2410" y="21"/>
                </a:lnTo>
                <a:lnTo>
                  <a:pt x="1783" y="21"/>
                </a:lnTo>
                <a:lnTo>
                  <a:pt x="0" y="21004"/>
                </a:lnTo>
                <a:lnTo>
                  <a:pt x="757" y="21012"/>
                </a:lnTo>
                <a:close/>
                <a:moveTo>
                  <a:pt x="18432" y="6065"/>
                </a:moveTo>
                <a:lnTo>
                  <a:pt x="19089" y="6065"/>
                </a:lnTo>
                <a:lnTo>
                  <a:pt x="19031" y="10706"/>
                </a:lnTo>
                <a:lnTo>
                  <a:pt x="19061" y="10706"/>
                </a:lnTo>
                <a:cubicBezTo>
                  <a:pt x="19151" y="7186"/>
                  <a:pt x="19574" y="5768"/>
                  <a:pt x="20309" y="5768"/>
                </a:cubicBezTo>
                <a:cubicBezTo>
                  <a:pt x="21098" y="5768"/>
                  <a:pt x="21600" y="8432"/>
                  <a:pt x="21600" y="13137"/>
                </a:cubicBezTo>
                <a:lnTo>
                  <a:pt x="21600" y="21006"/>
                </a:lnTo>
                <a:lnTo>
                  <a:pt x="20942" y="21006"/>
                </a:lnTo>
                <a:lnTo>
                  <a:pt x="20942" y="13582"/>
                </a:lnTo>
                <a:cubicBezTo>
                  <a:pt x="20942" y="9707"/>
                  <a:pt x="20632" y="7933"/>
                  <a:pt x="20040" y="7933"/>
                </a:cubicBezTo>
                <a:cubicBezTo>
                  <a:pt x="19424" y="7933"/>
                  <a:pt x="19089" y="10552"/>
                  <a:pt x="19089" y="14072"/>
                </a:cubicBezTo>
                <a:lnTo>
                  <a:pt x="19089" y="21009"/>
                </a:lnTo>
                <a:lnTo>
                  <a:pt x="18432" y="21009"/>
                </a:lnTo>
                <a:lnTo>
                  <a:pt x="18432" y="6065"/>
                </a:lnTo>
                <a:close/>
                <a:moveTo>
                  <a:pt x="13666" y="2404"/>
                </a:moveTo>
                <a:cubicBezTo>
                  <a:pt x="13666" y="1283"/>
                  <a:pt x="13496" y="488"/>
                  <a:pt x="13265" y="488"/>
                </a:cubicBezTo>
                <a:cubicBezTo>
                  <a:pt x="13032" y="488"/>
                  <a:pt x="12864" y="1283"/>
                  <a:pt x="12864" y="2404"/>
                </a:cubicBezTo>
                <a:cubicBezTo>
                  <a:pt x="12864" y="3533"/>
                  <a:pt x="13032" y="4321"/>
                  <a:pt x="13265" y="4321"/>
                </a:cubicBezTo>
                <a:cubicBezTo>
                  <a:pt x="13496" y="4321"/>
                  <a:pt x="13666" y="3533"/>
                  <a:pt x="13666" y="2404"/>
                </a:cubicBezTo>
                <a:moveTo>
                  <a:pt x="17431" y="13524"/>
                </a:moveTo>
                <a:cubicBezTo>
                  <a:pt x="17431" y="9574"/>
                  <a:pt x="16863" y="6910"/>
                  <a:pt x="16049" y="6910"/>
                </a:cubicBezTo>
                <a:cubicBezTo>
                  <a:pt x="15228" y="6910"/>
                  <a:pt x="14667" y="9574"/>
                  <a:pt x="14667" y="13524"/>
                </a:cubicBezTo>
                <a:cubicBezTo>
                  <a:pt x="14667" y="17505"/>
                  <a:pt x="15228" y="20137"/>
                  <a:pt x="16049" y="20137"/>
                </a:cubicBezTo>
                <a:cubicBezTo>
                  <a:pt x="16863" y="20134"/>
                  <a:pt x="17431" y="17502"/>
                  <a:pt x="17431" y="13524"/>
                </a:cubicBezTo>
                <a:moveTo>
                  <a:pt x="14013" y="13553"/>
                </a:moveTo>
                <a:cubicBezTo>
                  <a:pt x="14013" y="8790"/>
                  <a:pt x="14847" y="5476"/>
                  <a:pt x="16049" y="5476"/>
                </a:cubicBezTo>
                <a:cubicBezTo>
                  <a:pt x="17245" y="5476"/>
                  <a:pt x="18078" y="8790"/>
                  <a:pt x="18078" y="13553"/>
                </a:cubicBezTo>
                <a:cubicBezTo>
                  <a:pt x="18078" y="18287"/>
                  <a:pt x="17244" y="21600"/>
                  <a:pt x="16048" y="21600"/>
                </a:cubicBezTo>
                <a:cubicBezTo>
                  <a:pt x="14847" y="21600"/>
                  <a:pt x="14013" y="18287"/>
                  <a:pt x="14013" y="13553"/>
                </a:cubicBezTo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5152" y="0"/>
                </a:moveTo>
                <a:lnTo>
                  <a:pt x="5152" y="21009"/>
                </a:lnTo>
                <a:lnTo>
                  <a:pt x="4494" y="21009"/>
                </a:lnTo>
                <a:lnTo>
                  <a:pt x="4494" y="0"/>
                </a:lnTo>
                <a:lnTo>
                  <a:pt x="5152" y="0"/>
                </a:lnTo>
                <a:close/>
                <a:moveTo>
                  <a:pt x="10494" y="6051"/>
                </a:moveTo>
                <a:lnTo>
                  <a:pt x="11152" y="6051"/>
                </a:lnTo>
                <a:lnTo>
                  <a:pt x="11086" y="11231"/>
                </a:lnTo>
                <a:lnTo>
                  <a:pt x="11116" y="11231"/>
                </a:lnTo>
                <a:cubicBezTo>
                  <a:pt x="11229" y="7798"/>
                  <a:pt x="11576" y="5874"/>
                  <a:pt x="12204" y="5874"/>
                </a:cubicBezTo>
                <a:cubicBezTo>
                  <a:pt x="12323" y="5874"/>
                  <a:pt x="12431" y="5903"/>
                  <a:pt x="12544" y="6022"/>
                </a:cubicBezTo>
                <a:lnTo>
                  <a:pt x="12508" y="8922"/>
                </a:lnTo>
                <a:cubicBezTo>
                  <a:pt x="12359" y="8686"/>
                  <a:pt x="12221" y="8625"/>
                  <a:pt x="12102" y="8625"/>
                </a:cubicBezTo>
                <a:cubicBezTo>
                  <a:pt x="11469" y="8625"/>
                  <a:pt x="11152" y="10727"/>
                  <a:pt x="11152" y="14751"/>
                </a:cubicBezTo>
                <a:lnTo>
                  <a:pt x="11152" y="20993"/>
                </a:lnTo>
                <a:lnTo>
                  <a:pt x="10494" y="20993"/>
                </a:lnTo>
                <a:lnTo>
                  <a:pt x="10494" y="6051"/>
                </a:lnTo>
                <a:close/>
              </a:path>
            </a:pathLst>
          </a:cu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94" name="Picture Placeholder 2"/>
          <p:cNvSpPr/>
          <p:nvPr>
            <p:ph type="pic" sz="half" idx="21"/>
          </p:nvPr>
        </p:nvSpPr>
        <p:spPr>
          <a:xfrm>
            <a:off x="6765631" y="0"/>
            <a:ext cx="3927769" cy="792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Title Text"/>
          <p:cNvSpPr txBox="1"/>
          <p:nvPr>
            <p:ph type="title"/>
          </p:nvPr>
        </p:nvSpPr>
        <p:spPr>
          <a:xfrm>
            <a:off x="707299" y="1792993"/>
            <a:ext cx="4041776" cy="2462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600">
                <a:solidFill>
                  <a:srgbClr val="FFF8F1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rst/End Slide">
    <p:bg>
      <p:bgPr>
        <a:solidFill>
          <a:srgbClr val="0037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8" name="Graphic 3" descr="Graphic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1188" y="2652671"/>
            <a:ext cx="1811025" cy="2419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9" name="Graphic 2" descr="Graphic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932616" y="0"/>
            <a:ext cx="5932616" cy="792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0" name="Graphic 4" descr="Graphic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93400" y="0"/>
            <a:ext cx="5932616" cy="792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1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- Green">
    <p:bg>
      <p:bgPr>
        <a:solidFill>
          <a:srgbClr val="0037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229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30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1" name="Freeform: Shape 19"/>
          <p:cNvSpPr/>
          <p:nvPr/>
        </p:nvSpPr>
        <p:spPr>
          <a:xfrm>
            <a:off x="863268" y="6858412"/>
            <a:ext cx="1374543" cy="365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427" y="21009"/>
                </a:moveTo>
                <a:lnTo>
                  <a:pt x="9977" y="21009"/>
                </a:lnTo>
                <a:lnTo>
                  <a:pt x="9977" y="15997"/>
                </a:lnTo>
                <a:lnTo>
                  <a:pt x="9976" y="15978"/>
                </a:lnTo>
                <a:lnTo>
                  <a:pt x="9976" y="6065"/>
                </a:lnTo>
                <a:lnTo>
                  <a:pt x="9319" y="6065"/>
                </a:lnTo>
                <a:lnTo>
                  <a:pt x="9319" y="14141"/>
                </a:lnTo>
                <a:cubicBezTo>
                  <a:pt x="9319" y="17515"/>
                  <a:pt x="8960" y="19437"/>
                  <a:pt x="8398" y="19437"/>
                </a:cubicBezTo>
                <a:cubicBezTo>
                  <a:pt x="7842" y="19437"/>
                  <a:pt x="7525" y="17751"/>
                  <a:pt x="7525" y="13934"/>
                </a:cubicBezTo>
                <a:lnTo>
                  <a:pt x="7525" y="6065"/>
                </a:lnTo>
                <a:lnTo>
                  <a:pt x="6868" y="6065"/>
                </a:lnTo>
                <a:lnTo>
                  <a:pt x="6868" y="14409"/>
                </a:lnTo>
                <a:cubicBezTo>
                  <a:pt x="6868" y="19055"/>
                  <a:pt x="7298" y="21274"/>
                  <a:pt x="8087" y="21274"/>
                </a:cubicBezTo>
                <a:cubicBezTo>
                  <a:pt x="8711" y="21274"/>
                  <a:pt x="9238" y="20169"/>
                  <a:pt x="9346" y="16824"/>
                </a:cubicBezTo>
                <a:lnTo>
                  <a:pt x="9374" y="16824"/>
                </a:lnTo>
                <a:lnTo>
                  <a:pt x="9427" y="21009"/>
                </a:lnTo>
                <a:close/>
                <a:moveTo>
                  <a:pt x="9374" y="16824"/>
                </a:moveTo>
                <a:lnTo>
                  <a:pt x="9377" y="17014"/>
                </a:lnTo>
                <a:lnTo>
                  <a:pt x="9376" y="16824"/>
                </a:lnTo>
                <a:lnTo>
                  <a:pt x="9374" y="16824"/>
                </a:lnTo>
                <a:close/>
                <a:moveTo>
                  <a:pt x="6321" y="21073"/>
                </a:moveTo>
                <a:lnTo>
                  <a:pt x="5664" y="21073"/>
                </a:lnTo>
                <a:lnTo>
                  <a:pt x="5664" y="64"/>
                </a:lnTo>
                <a:lnTo>
                  <a:pt x="6321" y="64"/>
                </a:lnTo>
                <a:lnTo>
                  <a:pt x="6321" y="21073"/>
                </a:lnTo>
                <a:close/>
                <a:moveTo>
                  <a:pt x="2045" y="14568"/>
                </a:moveTo>
                <a:cubicBezTo>
                  <a:pt x="2045" y="14568"/>
                  <a:pt x="2044" y="14568"/>
                  <a:pt x="2043" y="14568"/>
                </a:cubicBezTo>
                <a:cubicBezTo>
                  <a:pt x="1647" y="14571"/>
                  <a:pt x="1298" y="15292"/>
                  <a:pt x="1008" y="16153"/>
                </a:cubicBezTo>
                <a:lnTo>
                  <a:pt x="2096" y="3345"/>
                </a:lnTo>
                <a:lnTo>
                  <a:pt x="3213" y="16490"/>
                </a:lnTo>
                <a:cubicBezTo>
                  <a:pt x="2891" y="15406"/>
                  <a:pt x="2491" y="14571"/>
                  <a:pt x="2045" y="14568"/>
                </a:cubicBezTo>
                <a:moveTo>
                  <a:pt x="757" y="21012"/>
                </a:moveTo>
                <a:cubicBezTo>
                  <a:pt x="1005" y="17974"/>
                  <a:pt x="1472" y="15830"/>
                  <a:pt x="2057" y="15827"/>
                </a:cubicBezTo>
                <a:cubicBezTo>
                  <a:pt x="2641" y="15830"/>
                  <a:pt x="3154" y="17971"/>
                  <a:pt x="3402" y="21012"/>
                </a:cubicBezTo>
                <a:lnTo>
                  <a:pt x="4193" y="21004"/>
                </a:lnTo>
                <a:lnTo>
                  <a:pt x="2410" y="21"/>
                </a:lnTo>
                <a:lnTo>
                  <a:pt x="1783" y="21"/>
                </a:lnTo>
                <a:lnTo>
                  <a:pt x="0" y="21004"/>
                </a:lnTo>
                <a:lnTo>
                  <a:pt x="757" y="21012"/>
                </a:lnTo>
                <a:close/>
                <a:moveTo>
                  <a:pt x="18432" y="6065"/>
                </a:moveTo>
                <a:lnTo>
                  <a:pt x="19089" y="6065"/>
                </a:lnTo>
                <a:lnTo>
                  <a:pt x="19031" y="10706"/>
                </a:lnTo>
                <a:lnTo>
                  <a:pt x="19061" y="10706"/>
                </a:lnTo>
                <a:cubicBezTo>
                  <a:pt x="19151" y="7186"/>
                  <a:pt x="19574" y="5768"/>
                  <a:pt x="20309" y="5768"/>
                </a:cubicBezTo>
                <a:cubicBezTo>
                  <a:pt x="21098" y="5768"/>
                  <a:pt x="21600" y="8432"/>
                  <a:pt x="21600" y="13137"/>
                </a:cubicBezTo>
                <a:lnTo>
                  <a:pt x="21600" y="21006"/>
                </a:lnTo>
                <a:lnTo>
                  <a:pt x="20942" y="21006"/>
                </a:lnTo>
                <a:lnTo>
                  <a:pt x="20942" y="13582"/>
                </a:lnTo>
                <a:cubicBezTo>
                  <a:pt x="20942" y="9707"/>
                  <a:pt x="20632" y="7933"/>
                  <a:pt x="20040" y="7933"/>
                </a:cubicBezTo>
                <a:cubicBezTo>
                  <a:pt x="19424" y="7933"/>
                  <a:pt x="19089" y="10552"/>
                  <a:pt x="19089" y="14072"/>
                </a:cubicBezTo>
                <a:lnTo>
                  <a:pt x="19089" y="21009"/>
                </a:lnTo>
                <a:lnTo>
                  <a:pt x="18432" y="21009"/>
                </a:lnTo>
                <a:lnTo>
                  <a:pt x="18432" y="6065"/>
                </a:lnTo>
                <a:close/>
                <a:moveTo>
                  <a:pt x="13666" y="2404"/>
                </a:moveTo>
                <a:cubicBezTo>
                  <a:pt x="13666" y="1283"/>
                  <a:pt x="13496" y="488"/>
                  <a:pt x="13265" y="488"/>
                </a:cubicBezTo>
                <a:cubicBezTo>
                  <a:pt x="13032" y="488"/>
                  <a:pt x="12864" y="1283"/>
                  <a:pt x="12864" y="2404"/>
                </a:cubicBezTo>
                <a:cubicBezTo>
                  <a:pt x="12864" y="3533"/>
                  <a:pt x="13032" y="4321"/>
                  <a:pt x="13265" y="4321"/>
                </a:cubicBezTo>
                <a:cubicBezTo>
                  <a:pt x="13496" y="4321"/>
                  <a:pt x="13666" y="3533"/>
                  <a:pt x="13666" y="2404"/>
                </a:cubicBezTo>
                <a:moveTo>
                  <a:pt x="17431" y="13524"/>
                </a:moveTo>
                <a:cubicBezTo>
                  <a:pt x="17431" y="9574"/>
                  <a:pt x="16863" y="6910"/>
                  <a:pt x="16049" y="6910"/>
                </a:cubicBezTo>
                <a:cubicBezTo>
                  <a:pt x="15228" y="6910"/>
                  <a:pt x="14667" y="9574"/>
                  <a:pt x="14667" y="13524"/>
                </a:cubicBezTo>
                <a:cubicBezTo>
                  <a:pt x="14667" y="17505"/>
                  <a:pt x="15228" y="20137"/>
                  <a:pt x="16049" y="20137"/>
                </a:cubicBezTo>
                <a:cubicBezTo>
                  <a:pt x="16863" y="20134"/>
                  <a:pt x="17431" y="17502"/>
                  <a:pt x="17431" y="13524"/>
                </a:cubicBezTo>
                <a:moveTo>
                  <a:pt x="14013" y="13553"/>
                </a:moveTo>
                <a:cubicBezTo>
                  <a:pt x="14013" y="8790"/>
                  <a:pt x="14847" y="5476"/>
                  <a:pt x="16049" y="5476"/>
                </a:cubicBezTo>
                <a:cubicBezTo>
                  <a:pt x="17245" y="5476"/>
                  <a:pt x="18078" y="8790"/>
                  <a:pt x="18078" y="13553"/>
                </a:cubicBezTo>
                <a:cubicBezTo>
                  <a:pt x="18078" y="18287"/>
                  <a:pt x="17244" y="21600"/>
                  <a:pt x="16048" y="21600"/>
                </a:cubicBezTo>
                <a:cubicBezTo>
                  <a:pt x="14847" y="21600"/>
                  <a:pt x="14013" y="18287"/>
                  <a:pt x="14013" y="13553"/>
                </a:cubicBezTo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5152" y="0"/>
                </a:moveTo>
                <a:lnTo>
                  <a:pt x="5152" y="21009"/>
                </a:lnTo>
                <a:lnTo>
                  <a:pt x="4494" y="21009"/>
                </a:lnTo>
                <a:lnTo>
                  <a:pt x="4494" y="0"/>
                </a:lnTo>
                <a:lnTo>
                  <a:pt x="5152" y="0"/>
                </a:lnTo>
                <a:close/>
                <a:moveTo>
                  <a:pt x="10494" y="6051"/>
                </a:moveTo>
                <a:lnTo>
                  <a:pt x="11152" y="6051"/>
                </a:lnTo>
                <a:lnTo>
                  <a:pt x="11086" y="11231"/>
                </a:lnTo>
                <a:lnTo>
                  <a:pt x="11116" y="11231"/>
                </a:lnTo>
                <a:cubicBezTo>
                  <a:pt x="11229" y="7798"/>
                  <a:pt x="11576" y="5874"/>
                  <a:pt x="12204" y="5874"/>
                </a:cubicBezTo>
                <a:cubicBezTo>
                  <a:pt x="12323" y="5874"/>
                  <a:pt x="12431" y="5903"/>
                  <a:pt x="12544" y="6022"/>
                </a:cubicBezTo>
                <a:lnTo>
                  <a:pt x="12508" y="8922"/>
                </a:lnTo>
                <a:cubicBezTo>
                  <a:pt x="12359" y="8686"/>
                  <a:pt x="12221" y="8625"/>
                  <a:pt x="12102" y="8625"/>
                </a:cubicBezTo>
                <a:cubicBezTo>
                  <a:pt x="11469" y="8625"/>
                  <a:pt x="11152" y="10727"/>
                  <a:pt x="11152" y="14751"/>
                </a:cubicBezTo>
                <a:lnTo>
                  <a:pt x="11152" y="20993"/>
                </a:lnTo>
                <a:lnTo>
                  <a:pt x="10494" y="20993"/>
                </a:lnTo>
                <a:lnTo>
                  <a:pt x="10494" y="6051"/>
                </a:lnTo>
                <a:close/>
              </a:path>
            </a:pathLst>
          </a:cu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232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Slide - Green with image">
    <p:bg>
      <p:bgPr>
        <a:solidFill>
          <a:srgbClr val="0037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240" name="Title Text"/>
          <p:cNvSpPr txBox="1"/>
          <p:nvPr>
            <p:ph type="title"/>
          </p:nvPr>
        </p:nvSpPr>
        <p:spPr>
          <a:xfrm>
            <a:off x="863260" y="2798287"/>
            <a:ext cx="5480807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41" name="Body Level One…"/>
          <p:cNvSpPr txBox="1"/>
          <p:nvPr>
            <p:ph type="body" sz="quarter" idx="1"/>
          </p:nvPr>
        </p:nvSpPr>
        <p:spPr>
          <a:xfrm>
            <a:off x="863269" y="1951298"/>
            <a:ext cx="5480798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2" name="Freeform: Shape 19"/>
          <p:cNvSpPr/>
          <p:nvPr/>
        </p:nvSpPr>
        <p:spPr>
          <a:xfrm>
            <a:off x="863268" y="6858412"/>
            <a:ext cx="1374543" cy="365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427" y="21009"/>
                </a:moveTo>
                <a:lnTo>
                  <a:pt x="9977" y="21009"/>
                </a:lnTo>
                <a:lnTo>
                  <a:pt x="9977" y="15997"/>
                </a:lnTo>
                <a:lnTo>
                  <a:pt x="9976" y="15978"/>
                </a:lnTo>
                <a:lnTo>
                  <a:pt x="9976" y="6065"/>
                </a:lnTo>
                <a:lnTo>
                  <a:pt x="9319" y="6065"/>
                </a:lnTo>
                <a:lnTo>
                  <a:pt x="9319" y="14141"/>
                </a:lnTo>
                <a:cubicBezTo>
                  <a:pt x="9319" y="17515"/>
                  <a:pt x="8960" y="19437"/>
                  <a:pt x="8398" y="19437"/>
                </a:cubicBezTo>
                <a:cubicBezTo>
                  <a:pt x="7842" y="19437"/>
                  <a:pt x="7525" y="17751"/>
                  <a:pt x="7525" y="13934"/>
                </a:cubicBezTo>
                <a:lnTo>
                  <a:pt x="7525" y="6065"/>
                </a:lnTo>
                <a:lnTo>
                  <a:pt x="6868" y="6065"/>
                </a:lnTo>
                <a:lnTo>
                  <a:pt x="6868" y="14409"/>
                </a:lnTo>
                <a:cubicBezTo>
                  <a:pt x="6868" y="19055"/>
                  <a:pt x="7298" y="21274"/>
                  <a:pt x="8087" y="21274"/>
                </a:cubicBezTo>
                <a:cubicBezTo>
                  <a:pt x="8711" y="21274"/>
                  <a:pt x="9238" y="20169"/>
                  <a:pt x="9346" y="16824"/>
                </a:cubicBezTo>
                <a:lnTo>
                  <a:pt x="9374" y="16824"/>
                </a:lnTo>
                <a:lnTo>
                  <a:pt x="9427" y="21009"/>
                </a:lnTo>
                <a:close/>
                <a:moveTo>
                  <a:pt x="9374" y="16824"/>
                </a:moveTo>
                <a:lnTo>
                  <a:pt x="9377" y="17014"/>
                </a:lnTo>
                <a:lnTo>
                  <a:pt x="9376" y="16824"/>
                </a:lnTo>
                <a:lnTo>
                  <a:pt x="9374" y="16824"/>
                </a:lnTo>
                <a:close/>
                <a:moveTo>
                  <a:pt x="6321" y="21073"/>
                </a:moveTo>
                <a:lnTo>
                  <a:pt x="5664" y="21073"/>
                </a:lnTo>
                <a:lnTo>
                  <a:pt x="5664" y="64"/>
                </a:lnTo>
                <a:lnTo>
                  <a:pt x="6321" y="64"/>
                </a:lnTo>
                <a:lnTo>
                  <a:pt x="6321" y="21073"/>
                </a:lnTo>
                <a:close/>
                <a:moveTo>
                  <a:pt x="2045" y="14568"/>
                </a:moveTo>
                <a:cubicBezTo>
                  <a:pt x="2045" y="14568"/>
                  <a:pt x="2044" y="14568"/>
                  <a:pt x="2043" y="14568"/>
                </a:cubicBezTo>
                <a:cubicBezTo>
                  <a:pt x="1647" y="14571"/>
                  <a:pt x="1298" y="15292"/>
                  <a:pt x="1008" y="16153"/>
                </a:cubicBezTo>
                <a:lnTo>
                  <a:pt x="2096" y="3345"/>
                </a:lnTo>
                <a:lnTo>
                  <a:pt x="3213" y="16490"/>
                </a:lnTo>
                <a:cubicBezTo>
                  <a:pt x="2891" y="15406"/>
                  <a:pt x="2491" y="14571"/>
                  <a:pt x="2045" y="14568"/>
                </a:cubicBezTo>
                <a:moveTo>
                  <a:pt x="757" y="21012"/>
                </a:moveTo>
                <a:cubicBezTo>
                  <a:pt x="1005" y="17974"/>
                  <a:pt x="1472" y="15830"/>
                  <a:pt x="2057" y="15827"/>
                </a:cubicBezTo>
                <a:cubicBezTo>
                  <a:pt x="2641" y="15830"/>
                  <a:pt x="3154" y="17971"/>
                  <a:pt x="3402" y="21012"/>
                </a:cubicBezTo>
                <a:lnTo>
                  <a:pt x="4193" y="21004"/>
                </a:lnTo>
                <a:lnTo>
                  <a:pt x="2410" y="21"/>
                </a:lnTo>
                <a:lnTo>
                  <a:pt x="1783" y="21"/>
                </a:lnTo>
                <a:lnTo>
                  <a:pt x="0" y="21004"/>
                </a:lnTo>
                <a:lnTo>
                  <a:pt x="757" y="21012"/>
                </a:lnTo>
                <a:close/>
                <a:moveTo>
                  <a:pt x="18432" y="6065"/>
                </a:moveTo>
                <a:lnTo>
                  <a:pt x="19089" y="6065"/>
                </a:lnTo>
                <a:lnTo>
                  <a:pt x="19031" y="10706"/>
                </a:lnTo>
                <a:lnTo>
                  <a:pt x="19061" y="10706"/>
                </a:lnTo>
                <a:cubicBezTo>
                  <a:pt x="19151" y="7186"/>
                  <a:pt x="19574" y="5768"/>
                  <a:pt x="20309" y="5768"/>
                </a:cubicBezTo>
                <a:cubicBezTo>
                  <a:pt x="21098" y="5768"/>
                  <a:pt x="21600" y="8432"/>
                  <a:pt x="21600" y="13137"/>
                </a:cubicBezTo>
                <a:lnTo>
                  <a:pt x="21600" y="21006"/>
                </a:lnTo>
                <a:lnTo>
                  <a:pt x="20942" y="21006"/>
                </a:lnTo>
                <a:lnTo>
                  <a:pt x="20942" y="13582"/>
                </a:lnTo>
                <a:cubicBezTo>
                  <a:pt x="20942" y="9707"/>
                  <a:pt x="20632" y="7933"/>
                  <a:pt x="20040" y="7933"/>
                </a:cubicBezTo>
                <a:cubicBezTo>
                  <a:pt x="19424" y="7933"/>
                  <a:pt x="19089" y="10552"/>
                  <a:pt x="19089" y="14072"/>
                </a:cubicBezTo>
                <a:lnTo>
                  <a:pt x="19089" y="21009"/>
                </a:lnTo>
                <a:lnTo>
                  <a:pt x="18432" y="21009"/>
                </a:lnTo>
                <a:lnTo>
                  <a:pt x="18432" y="6065"/>
                </a:lnTo>
                <a:close/>
                <a:moveTo>
                  <a:pt x="13666" y="2404"/>
                </a:moveTo>
                <a:cubicBezTo>
                  <a:pt x="13666" y="1283"/>
                  <a:pt x="13496" y="488"/>
                  <a:pt x="13265" y="488"/>
                </a:cubicBezTo>
                <a:cubicBezTo>
                  <a:pt x="13032" y="488"/>
                  <a:pt x="12864" y="1283"/>
                  <a:pt x="12864" y="2404"/>
                </a:cubicBezTo>
                <a:cubicBezTo>
                  <a:pt x="12864" y="3533"/>
                  <a:pt x="13032" y="4321"/>
                  <a:pt x="13265" y="4321"/>
                </a:cubicBezTo>
                <a:cubicBezTo>
                  <a:pt x="13496" y="4321"/>
                  <a:pt x="13666" y="3533"/>
                  <a:pt x="13666" y="2404"/>
                </a:cubicBezTo>
                <a:moveTo>
                  <a:pt x="17431" y="13524"/>
                </a:moveTo>
                <a:cubicBezTo>
                  <a:pt x="17431" y="9574"/>
                  <a:pt x="16863" y="6910"/>
                  <a:pt x="16049" y="6910"/>
                </a:cubicBezTo>
                <a:cubicBezTo>
                  <a:pt x="15228" y="6910"/>
                  <a:pt x="14667" y="9574"/>
                  <a:pt x="14667" y="13524"/>
                </a:cubicBezTo>
                <a:cubicBezTo>
                  <a:pt x="14667" y="17505"/>
                  <a:pt x="15228" y="20137"/>
                  <a:pt x="16049" y="20137"/>
                </a:cubicBezTo>
                <a:cubicBezTo>
                  <a:pt x="16863" y="20134"/>
                  <a:pt x="17431" y="17502"/>
                  <a:pt x="17431" y="13524"/>
                </a:cubicBezTo>
                <a:moveTo>
                  <a:pt x="14013" y="13553"/>
                </a:moveTo>
                <a:cubicBezTo>
                  <a:pt x="14013" y="8790"/>
                  <a:pt x="14847" y="5476"/>
                  <a:pt x="16049" y="5476"/>
                </a:cubicBezTo>
                <a:cubicBezTo>
                  <a:pt x="17245" y="5476"/>
                  <a:pt x="18078" y="8790"/>
                  <a:pt x="18078" y="13553"/>
                </a:cubicBezTo>
                <a:cubicBezTo>
                  <a:pt x="18078" y="18287"/>
                  <a:pt x="17244" y="21600"/>
                  <a:pt x="16048" y="21600"/>
                </a:cubicBezTo>
                <a:cubicBezTo>
                  <a:pt x="14847" y="21600"/>
                  <a:pt x="14013" y="18287"/>
                  <a:pt x="14013" y="13553"/>
                </a:cubicBezTo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5152" y="0"/>
                </a:moveTo>
                <a:lnTo>
                  <a:pt x="5152" y="21009"/>
                </a:lnTo>
                <a:lnTo>
                  <a:pt x="4494" y="21009"/>
                </a:lnTo>
                <a:lnTo>
                  <a:pt x="4494" y="0"/>
                </a:lnTo>
                <a:lnTo>
                  <a:pt x="5152" y="0"/>
                </a:lnTo>
                <a:close/>
                <a:moveTo>
                  <a:pt x="10494" y="6051"/>
                </a:moveTo>
                <a:lnTo>
                  <a:pt x="11152" y="6051"/>
                </a:lnTo>
                <a:lnTo>
                  <a:pt x="11086" y="11231"/>
                </a:lnTo>
                <a:lnTo>
                  <a:pt x="11116" y="11231"/>
                </a:lnTo>
                <a:cubicBezTo>
                  <a:pt x="11229" y="7798"/>
                  <a:pt x="11576" y="5874"/>
                  <a:pt x="12204" y="5874"/>
                </a:cubicBezTo>
                <a:cubicBezTo>
                  <a:pt x="12323" y="5874"/>
                  <a:pt x="12431" y="5903"/>
                  <a:pt x="12544" y="6022"/>
                </a:cubicBezTo>
                <a:lnTo>
                  <a:pt x="12508" y="8922"/>
                </a:lnTo>
                <a:cubicBezTo>
                  <a:pt x="12359" y="8686"/>
                  <a:pt x="12221" y="8625"/>
                  <a:pt x="12102" y="8625"/>
                </a:cubicBezTo>
                <a:cubicBezTo>
                  <a:pt x="11469" y="8625"/>
                  <a:pt x="11152" y="10727"/>
                  <a:pt x="11152" y="14751"/>
                </a:cubicBezTo>
                <a:lnTo>
                  <a:pt x="11152" y="20993"/>
                </a:lnTo>
                <a:lnTo>
                  <a:pt x="10494" y="20993"/>
                </a:lnTo>
                <a:lnTo>
                  <a:pt x="10494" y="6051"/>
                </a:lnTo>
                <a:close/>
              </a:path>
            </a:pathLst>
          </a:cu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243" name="Picture Placeholder 2"/>
          <p:cNvSpPr/>
          <p:nvPr>
            <p:ph type="pic" sz="half" idx="21"/>
          </p:nvPr>
        </p:nvSpPr>
        <p:spPr>
          <a:xfrm>
            <a:off x="6765631" y="0"/>
            <a:ext cx="3927769" cy="792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44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Slide - Green">
    <p:bg>
      <p:bgPr>
        <a:solidFill>
          <a:srgbClr val="0037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252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3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263" name="Group 1"/>
          <p:cNvGrpSpPr/>
          <p:nvPr/>
        </p:nvGrpSpPr>
        <p:grpSpPr>
          <a:xfrm>
            <a:off x="863269" y="6858412"/>
            <a:ext cx="1374542" cy="582097"/>
            <a:chOff x="0" y="0"/>
            <a:chExt cx="1374541" cy="582095"/>
          </a:xfrm>
        </p:grpSpPr>
        <p:grpSp>
          <p:nvGrpSpPr>
            <p:cNvPr id="1261" name="Group 2"/>
            <p:cNvGrpSpPr/>
            <p:nvPr/>
          </p:nvGrpSpPr>
          <p:grpSpPr>
            <a:xfrm>
              <a:off x="299511" y="475317"/>
              <a:ext cx="776003" cy="106779"/>
              <a:chOff x="0" y="0"/>
              <a:chExt cx="776002" cy="106778"/>
            </a:xfrm>
          </p:grpSpPr>
          <p:sp>
            <p:nvSpPr>
              <p:cNvPr id="1254" name="Freeform: Shape 20"/>
              <p:cNvSpPr/>
              <p:nvPr/>
            </p:nvSpPr>
            <p:spPr>
              <a:xfrm>
                <a:off x="-1" y="2769"/>
                <a:ext cx="66854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51" y="6823"/>
                    </a:moveTo>
                    <a:cubicBezTo>
                      <a:pt x="16551" y="4549"/>
                      <a:pt x="14668" y="3149"/>
                      <a:pt x="11518" y="3149"/>
                    </a:cubicBezTo>
                    <a:lnTo>
                      <a:pt x="4848" y="3149"/>
                    </a:lnTo>
                    <a:lnTo>
                      <a:pt x="4848" y="10538"/>
                    </a:lnTo>
                    <a:lnTo>
                      <a:pt x="11518" y="10538"/>
                    </a:lnTo>
                    <a:cubicBezTo>
                      <a:pt x="14621" y="10538"/>
                      <a:pt x="16551" y="9111"/>
                      <a:pt x="16551" y="6823"/>
                    </a:cubicBezTo>
                    <a:moveTo>
                      <a:pt x="21600" y="6729"/>
                    </a:moveTo>
                    <a:cubicBezTo>
                      <a:pt x="21600" y="10955"/>
                      <a:pt x="17972" y="13633"/>
                      <a:pt x="12275" y="13633"/>
                    </a:cubicBezTo>
                    <a:lnTo>
                      <a:pt x="4848" y="13633"/>
                    </a:lnTo>
                    <a:lnTo>
                      <a:pt x="484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491" y="0"/>
                    </a:lnTo>
                    <a:cubicBezTo>
                      <a:pt x="18080" y="14"/>
                      <a:pt x="21600" y="2624"/>
                      <a:pt x="21600" y="6729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55" name="Freeform: Shape 21"/>
              <p:cNvSpPr/>
              <p:nvPr/>
            </p:nvSpPr>
            <p:spPr>
              <a:xfrm>
                <a:off x="107328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290" y="10107"/>
                    </a:lnTo>
                    <a:cubicBezTo>
                      <a:pt x="14746" y="10107"/>
                      <a:pt x="15918" y="8492"/>
                      <a:pt x="15918" y="6581"/>
                    </a:cubicBezTo>
                    <a:cubicBezTo>
                      <a:pt x="15918" y="4697"/>
                      <a:pt x="14776" y="3149"/>
                      <a:pt x="11290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51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51" y="13149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56" name="Freeform: Shape 22"/>
              <p:cNvSpPr/>
              <p:nvPr/>
            </p:nvSpPr>
            <p:spPr>
              <a:xfrm>
                <a:off x="210785" y="-1"/>
                <a:ext cx="84678" cy="106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2" y="10794"/>
                    </a:moveTo>
                    <a:cubicBezTo>
                      <a:pt x="17602" y="6104"/>
                      <a:pt x="14981" y="3135"/>
                      <a:pt x="10800" y="3135"/>
                    </a:cubicBezTo>
                    <a:cubicBezTo>
                      <a:pt x="6619" y="3135"/>
                      <a:pt x="3998" y="6104"/>
                      <a:pt x="3998" y="10794"/>
                    </a:cubicBezTo>
                    <a:cubicBezTo>
                      <a:pt x="3998" y="15432"/>
                      <a:pt x="6619" y="18452"/>
                      <a:pt x="10800" y="18452"/>
                    </a:cubicBezTo>
                    <a:cubicBezTo>
                      <a:pt x="14981" y="18452"/>
                      <a:pt x="17602" y="15483"/>
                      <a:pt x="17602" y="10794"/>
                    </a:cubicBezTo>
                    <a:moveTo>
                      <a:pt x="0" y="10794"/>
                    </a:moveTo>
                    <a:cubicBezTo>
                      <a:pt x="0" y="4167"/>
                      <a:pt x="4267" y="0"/>
                      <a:pt x="10800" y="0"/>
                    </a:cubicBezTo>
                    <a:cubicBezTo>
                      <a:pt x="17334" y="0"/>
                      <a:pt x="21600" y="4180"/>
                      <a:pt x="21600" y="10794"/>
                    </a:cubicBezTo>
                    <a:cubicBezTo>
                      <a:pt x="21600" y="17382"/>
                      <a:pt x="17334" y="21600"/>
                      <a:pt x="10800" y="21600"/>
                    </a:cubicBezTo>
                    <a:cubicBezTo>
                      <a:pt x="4267" y="21600"/>
                      <a:pt x="0" y="17356"/>
                      <a:pt x="0" y="10794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57" name="Freeform: Shape 23"/>
              <p:cNvSpPr/>
              <p:nvPr/>
            </p:nvSpPr>
            <p:spPr>
              <a:xfrm>
                <a:off x="332641" y="-1"/>
                <a:ext cx="80139" cy="106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51"/>
                    </a:moveTo>
                    <a:cubicBezTo>
                      <a:pt x="0" y="4458"/>
                      <a:pt x="4302" y="0"/>
                      <a:pt x="11412" y="0"/>
                    </a:cubicBezTo>
                    <a:cubicBezTo>
                      <a:pt x="17349" y="0"/>
                      <a:pt x="20634" y="3107"/>
                      <a:pt x="21458" y="6419"/>
                    </a:cubicBezTo>
                    <a:lnTo>
                      <a:pt x="17298" y="7106"/>
                    </a:lnTo>
                    <a:cubicBezTo>
                      <a:pt x="16770" y="5031"/>
                      <a:pt x="14915" y="3069"/>
                      <a:pt x="11296" y="3069"/>
                    </a:cubicBezTo>
                    <a:cubicBezTo>
                      <a:pt x="6814" y="3069"/>
                      <a:pt x="4160" y="6152"/>
                      <a:pt x="4160" y="10838"/>
                    </a:cubicBezTo>
                    <a:cubicBezTo>
                      <a:pt x="4160" y="15321"/>
                      <a:pt x="6698" y="18492"/>
                      <a:pt x="11322" y="18492"/>
                    </a:cubicBezTo>
                    <a:cubicBezTo>
                      <a:pt x="15971" y="18492"/>
                      <a:pt x="17865" y="15436"/>
                      <a:pt x="17929" y="13143"/>
                    </a:cubicBezTo>
                    <a:lnTo>
                      <a:pt x="17929" y="12889"/>
                    </a:lnTo>
                    <a:lnTo>
                      <a:pt x="11025" y="12889"/>
                    </a:lnTo>
                    <a:lnTo>
                      <a:pt x="11025" y="9985"/>
                    </a:lnTo>
                    <a:lnTo>
                      <a:pt x="21600" y="9985"/>
                    </a:lnTo>
                    <a:lnTo>
                      <a:pt x="21600" y="21014"/>
                    </a:lnTo>
                    <a:lnTo>
                      <a:pt x="18624" y="21014"/>
                    </a:lnTo>
                    <a:lnTo>
                      <a:pt x="18341" y="17677"/>
                    </a:lnTo>
                    <a:cubicBezTo>
                      <a:pt x="17118" y="19944"/>
                      <a:pt x="14413" y="21600"/>
                      <a:pt x="10510" y="21600"/>
                    </a:cubicBezTo>
                    <a:cubicBezTo>
                      <a:pt x="3993" y="21587"/>
                      <a:pt x="0" y="17155"/>
                      <a:pt x="0" y="10851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58" name="Freeform: Shape 24"/>
              <p:cNvSpPr/>
              <p:nvPr/>
            </p:nvSpPr>
            <p:spPr>
              <a:xfrm>
                <a:off x="457840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304" y="10107"/>
                    </a:lnTo>
                    <a:cubicBezTo>
                      <a:pt x="14761" y="10107"/>
                      <a:pt x="15933" y="8492"/>
                      <a:pt x="15933" y="6581"/>
                    </a:cubicBezTo>
                    <a:cubicBezTo>
                      <a:pt x="15933" y="4697"/>
                      <a:pt x="14791" y="3149"/>
                      <a:pt x="11304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66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66" y="13149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59" name="Freeform: Shape 25"/>
              <p:cNvSpPr/>
              <p:nvPr/>
            </p:nvSpPr>
            <p:spPr>
              <a:xfrm>
                <a:off x="562349" y="2832"/>
                <a:ext cx="83962" cy="100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94" y="13264"/>
                    </a:moveTo>
                    <a:lnTo>
                      <a:pt x="12048" y="6625"/>
                    </a:lnTo>
                    <a:cubicBezTo>
                      <a:pt x="11458" y="5252"/>
                      <a:pt x="11101" y="4376"/>
                      <a:pt x="10831" y="3151"/>
                    </a:cubicBezTo>
                    <a:lnTo>
                      <a:pt x="10769" y="3151"/>
                    </a:lnTo>
                    <a:cubicBezTo>
                      <a:pt x="10462" y="4363"/>
                      <a:pt x="10105" y="5252"/>
                      <a:pt x="9515" y="6625"/>
                    </a:cubicBezTo>
                    <a:lnTo>
                      <a:pt x="7069" y="13264"/>
                    </a:lnTo>
                    <a:lnTo>
                      <a:pt x="14494" y="13264"/>
                    </a:lnTo>
                    <a:close/>
                    <a:moveTo>
                      <a:pt x="15613" y="16334"/>
                    </a:moveTo>
                    <a:lnTo>
                      <a:pt x="5975" y="16334"/>
                    </a:lnTo>
                    <a:lnTo>
                      <a:pt x="4032" y="21600"/>
                    </a:lnTo>
                    <a:lnTo>
                      <a:pt x="0" y="21600"/>
                    </a:lnTo>
                    <a:lnTo>
                      <a:pt x="8618" y="0"/>
                    </a:lnTo>
                    <a:lnTo>
                      <a:pt x="12982" y="0"/>
                    </a:lnTo>
                    <a:lnTo>
                      <a:pt x="21600" y="21600"/>
                    </a:lnTo>
                    <a:lnTo>
                      <a:pt x="17568" y="21600"/>
                    </a:lnTo>
                    <a:lnTo>
                      <a:pt x="15613" y="16334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60" name="Freeform: Shape 26"/>
              <p:cNvSpPr/>
              <p:nvPr/>
            </p:nvSpPr>
            <p:spPr>
              <a:xfrm>
                <a:off x="686354" y="2832"/>
                <a:ext cx="8964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227" y="0"/>
                    </a:lnTo>
                    <a:lnTo>
                      <a:pt x="10224" y="15059"/>
                    </a:lnTo>
                    <a:cubicBezTo>
                      <a:pt x="10489" y="16002"/>
                      <a:pt x="10639" y="16513"/>
                      <a:pt x="10742" y="17253"/>
                    </a:cubicBezTo>
                    <a:lnTo>
                      <a:pt x="10800" y="17253"/>
                    </a:lnTo>
                    <a:cubicBezTo>
                      <a:pt x="10904" y="16526"/>
                      <a:pt x="11053" y="15975"/>
                      <a:pt x="11341" y="15059"/>
                    </a:cubicBezTo>
                    <a:lnTo>
                      <a:pt x="16315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8296" y="21600"/>
                    </a:lnTo>
                    <a:lnTo>
                      <a:pt x="18296" y="5962"/>
                    </a:lnTo>
                    <a:cubicBezTo>
                      <a:pt x="18296" y="5074"/>
                      <a:pt x="18341" y="4132"/>
                      <a:pt x="18422" y="3351"/>
                    </a:cubicBezTo>
                    <a:lnTo>
                      <a:pt x="18319" y="3351"/>
                    </a:lnTo>
                    <a:cubicBezTo>
                      <a:pt x="18238" y="3835"/>
                      <a:pt x="17927" y="5060"/>
                      <a:pt x="17639" y="5881"/>
                    </a:cubicBezTo>
                    <a:lnTo>
                      <a:pt x="12389" y="21600"/>
                    </a:lnTo>
                    <a:lnTo>
                      <a:pt x="9061" y="21600"/>
                    </a:lnTo>
                    <a:lnTo>
                      <a:pt x="3811" y="5881"/>
                    </a:lnTo>
                    <a:cubicBezTo>
                      <a:pt x="3546" y="5060"/>
                      <a:pt x="3293" y="3930"/>
                      <a:pt x="3189" y="3351"/>
                    </a:cubicBezTo>
                    <a:lnTo>
                      <a:pt x="3086" y="3351"/>
                    </a:lnTo>
                    <a:cubicBezTo>
                      <a:pt x="3166" y="4118"/>
                      <a:pt x="3212" y="4993"/>
                      <a:pt x="3212" y="5962"/>
                    </a:cubicBezTo>
                    <a:lnTo>
                      <a:pt x="3212" y="21600"/>
                    </a:lnTo>
                    <a:lnTo>
                      <a:pt x="12" y="2160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</p:grpSp>
        <p:sp>
          <p:nvSpPr>
            <p:cNvPr id="1262" name="Freeform: Shape 19"/>
            <p:cNvSpPr/>
            <p:nvPr/>
          </p:nvSpPr>
          <p:spPr>
            <a:xfrm>
              <a:off x="0" y="-1"/>
              <a:ext cx="1374542" cy="36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7" y="21009"/>
                  </a:moveTo>
                  <a:lnTo>
                    <a:pt x="9977" y="21009"/>
                  </a:lnTo>
                  <a:lnTo>
                    <a:pt x="9977" y="15997"/>
                  </a:lnTo>
                  <a:lnTo>
                    <a:pt x="9976" y="15978"/>
                  </a:lnTo>
                  <a:lnTo>
                    <a:pt x="9976" y="6065"/>
                  </a:lnTo>
                  <a:lnTo>
                    <a:pt x="9319" y="6065"/>
                  </a:lnTo>
                  <a:lnTo>
                    <a:pt x="9319" y="14141"/>
                  </a:lnTo>
                  <a:cubicBezTo>
                    <a:pt x="9319" y="17515"/>
                    <a:pt x="8960" y="19437"/>
                    <a:pt x="8398" y="19437"/>
                  </a:cubicBezTo>
                  <a:cubicBezTo>
                    <a:pt x="7842" y="19437"/>
                    <a:pt x="7525" y="17751"/>
                    <a:pt x="7525" y="13934"/>
                  </a:cubicBezTo>
                  <a:lnTo>
                    <a:pt x="7525" y="6065"/>
                  </a:lnTo>
                  <a:lnTo>
                    <a:pt x="6868" y="6065"/>
                  </a:lnTo>
                  <a:lnTo>
                    <a:pt x="6868" y="14409"/>
                  </a:lnTo>
                  <a:cubicBezTo>
                    <a:pt x="6868" y="19055"/>
                    <a:pt x="7298" y="21274"/>
                    <a:pt x="8087" y="21274"/>
                  </a:cubicBezTo>
                  <a:cubicBezTo>
                    <a:pt x="8711" y="21274"/>
                    <a:pt x="9238" y="20169"/>
                    <a:pt x="9346" y="16824"/>
                  </a:cubicBezTo>
                  <a:lnTo>
                    <a:pt x="9374" y="16824"/>
                  </a:lnTo>
                  <a:lnTo>
                    <a:pt x="9427" y="21009"/>
                  </a:lnTo>
                  <a:close/>
                  <a:moveTo>
                    <a:pt x="9374" y="16824"/>
                  </a:moveTo>
                  <a:lnTo>
                    <a:pt x="9377" y="17014"/>
                  </a:lnTo>
                  <a:lnTo>
                    <a:pt x="9376" y="16824"/>
                  </a:lnTo>
                  <a:lnTo>
                    <a:pt x="9374" y="16824"/>
                  </a:lnTo>
                  <a:close/>
                  <a:moveTo>
                    <a:pt x="6321" y="21073"/>
                  </a:moveTo>
                  <a:lnTo>
                    <a:pt x="5664" y="21073"/>
                  </a:lnTo>
                  <a:lnTo>
                    <a:pt x="5664" y="64"/>
                  </a:lnTo>
                  <a:lnTo>
                    <a:pt x="6321" y="64"/>
                  </a:lnTo>
                  <a:lnTo>
                    <a:pt x="6321" y="21073"/>
                  </a:lnTo>
                  <a:close/>
                  <a:moveTo>
                    <a:pt x="2045" y="14568"/>
                  </a:moveTo>
                  <a:cubicBezTo>
                    <a:pt x="2045" y="14568"/>
                    <a:pt x="2044" y="14568"/>
                    <a:pt x="2043" y="14568"/>
                  </a:cubicBezTo>
                  <a:cubicBezTo>
                    <a:pt x="1647" y="14571"/>
                    <a:pt x="1298" y="15292"/>
                    <a:pt x="1008" y="16153"/>
                  </a:cubicBezTo>
                  <a:lnTo>
                    <a:pt x="2096" y="3345"/>
                  </a:lnTo>
                  <a:lnTo>
                    <a:pt x="3213" y="16490"/>
                  </a:lnTo>
                  <a:cubicBezTo>
                    <a:pt x="2891" y="15406"/>
                    <a:pt x="2491" y="14571"/>
                    <a:pt x="2045" y="14568"/>
                  </a:cubicBezTo>
                  <a:moveTo>
                    <a:pt x="757" y="21012"/>
                  </a:moveTo>
                  <a:cubicBezTo>
                    <a:pt x="1005" y="17974"/>
                    <a:pt x="1472" y="15830"/>
                    <a:pt x="2057" y="15827"/>
                  </a:cubicBezTo>
                  <a:cubicBezTo>
                    <a:pt x="2641" y="15830"/>
                    <a:pt x="3154" y="17971"/>
                    <a:pt x="3402" y="21012"/>
                  </a:cubicBezTo>
                  <a:lnTo>
                    <a:pt x="4193" y="21004"/>
                  </a:lnTo>
                  <a:lnTo>
                    <a:pt x="2410" y="21"/>
                  </a:lnTo>
                  <a:lnTo>
                    <a:pt x="1783" y="21"/>
                  </a:lnTo>
                  <a:lnTo>
                    <a:pt x="0" y="21004"/>
                  </a:lnTo>
                  <a:lnTo>
                    <a:pt x="757" y="21012"/>
                  </a:lnTo>
                  <a:close/>
                  <a:moveTo>
                    <a:pt x="18432" y="6065"/>
                  </a:moveTo>
                  <a:lnTo>
                    <a:pt x="19089" y="6065"/>
                  </a:lnTo>
                  <a:lnTo>
                    <a:pt x="19031" y="10706"/>
                  </a:lnTo>
                  <a:lnTo>
                    <a:pt x="19061" y="10706"/>
                  </a:lnTo>
                  <a:cubicBezTo>
                    <a:pt x="19151" y="7186"/>
                    <a:pt x="19574" y="5768"/>
                    <a:pt x="20309" y="5768"/>
                  </a:cubicBezTo>
                  <a:cubicBezTo>
                    <a:pt x="21098" y="5768"/>
                    <a:pt x="21600" y="8432"/>
                    <a:pt x="21600" y="13137"/>
                  </a:cubicBezTo>
                  <a:lnTo>
                    <a:pt x="21600" y="21006"/>
                  </a:lnTo>
                  <a:lnTo>
                    <a:pt x="20942" y="21006"/>
                  </a:lnTo>
                  <a:lnTo>
                    <a:pt x="20942" y="13582"/>
                  </a:lnTo>
                  <a:cubicBezTo>
                    <a:pt x="20942" y="9707"/>
                    <a:pt x="20632" y="7933"/>
                    <a:pt x="20040" y="7933"/>
                  </a:cubicBezTo>
                  <a:cubicBezTo>
                    <a:pt x="19424" y="7933"/>
                    <a:pt x="19089" y="10552"/>
                    <a:pt x="19089" y="14072"/>
                  </a:cubicBezTo>
                  <a:lnTo>
                    <a:pt x="19089" y="21009"/>
                  </a:lnTo>
                  <a:lnTo>
                    <a:pt x="18432" y="21009"/>
                  </a:lnTo>
                  <a:lnTo>
                    <a:pt x="18432" y="6065"/>
                  </a:lnTo>
                  <a:close/>
                  <a:moveTo>
                    <a:pt x="13666" y="2404"/>
                  </a:moveTo>
                  <a:cubicBezTo>
                    <a:pt x="13666" y="1283"/>
                    <a:pt x="13496" y="488"/>
                    <a:pt x="13265" y="488"/>
                  </a:cubicBezTo>
                  <a:cubicBezTo>
                    <a:pt x="13032" y="488"/>
                    <a:pt x="12864" y="1283"/>
                    <a:pt x="12864" y="2404"/>
                  </a:cubicBezTo>
                  <a:cubicBezTo>
                    <a:pt x="12864" y="3533"/>
                    <a:pt x="13032" y="4321"/>
                    <a:pt x="13265" y="4321"/>
                  </a:cubicBezTo>
                  <a:cubicBezTo>
                    <a:pt x="13496" y="4321"/>
                    <a:pt x="13666" y="3533"/>
                    <a:pt x="13666" y="2404"/>
                  </a:cubicBezTo>
                  <a:moveTo>
                    <a:pt x="17431" y="13524"/>
                  </a:moveTo>
                  <a:cubicBezTo>
                    <a:pt x="17431" y="9574"/>
                    <a:pt x="16863" y="6910"/>
                    <a:pt x="16049" y="6910"/>
                  </a:cubicBezTo>
                  <a:cubicBezTo>
                    <a:pt x="15228" y="6910"/>
                    <a:pt x="14667" y="9574"/>
                    <a:pt x="14667" y="13524"/>
                  </a:cubicBezTo>
                  <a:cubicBezTo>
                    <a:pt x="14667" y="17505"/>
                    <a:pt x="15228" y="20137"/>
                    <a:pt x="16049" y="20137"/>
                  </a:cubicBezTo>
                  <a:cubicBezTo>
                    <a:pt x="16863" y="20134"/>
                    <a:pt x="17431" y="17502"/>
                    <a:pt x="17431" y="13524"/>
                  </a:cubicBezTo>
                  <a:moveTo>
                    <a:pt x="14013" y="13553"/>
                  </a:moveTo>
                  <a:cubicBezTo>
                    <a:pt x="14013" y="8790"/>
                    <a:pt x="14847" y="5476"/>
                    <a:pt x="16049" y="5476"/>
                  </a:cubicBezTo>
                  <a:cubicBezTo>
                    <a:pt x="17245" y="5476"/>
                    <a:pt x="18078" y="8790"/>
                    <a:pt x="18078" y="13553"/>
                  </a:cubicBezTo>
                  <a:cubicBezTo>
                    <a:pt x="18078" y="18287"/>
                    <a:pt x="17244" y="21600"/>
                    <a:pt x="16048" y="21600"/>
                  </a:cubicBezTo>
                  <a:cubicBezTo>
                    <a:pt x="14847" y="21600"/>
                    <a:pt x="14013" y="18287"/>
                    <a:pt x="14013" y="13553"/>
                  </a:cubicBezTo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5152" y="0"/>
                  </a:moveTo>
                  <a:lnTo>
                    <a:pt x="5152" y="21009"/>
                  </a:lnTo>
                  <a:lnTo>
                    <a:pt x="4494" y="21009"/>
                  </a:lnTo>
                  <a:lnTo>
                    <a:pt x="4494" y="0"/>
                  </a:lnTo>
                  <a:lnTo>
                    <a:pt x="5152" y="0"/>
                  </a:lnTo>
                  <a:close/>
                  <a:moveTo>
                    <a:pt x="10494" y="6051"/>
                  </a:moveTo>
                  <a:lnTo>
                    <a:pt x="11152" y="6051"/>
                  </a:lnTo>
                  <a:lnTo>
                    <a:pt x="11086" y="11231"/>
                  </a:lnTo>
                  <a:lnTo>
                    <a:pt x="11116" y="11231"/>
                  </a:lnTo>
                  <a:cubicBezTo>
                    <a:pt x="11229" y="7798"/>
                    <a:pt x="11576" y="5874"/>
                    <a:pt x="12204" y="5874"/>
                  </a:cubicBezTo>
                  <a:cubicBezTo>
                    <a:pt x="12323" y="5874"/>
                    <a:pt x="12431" y="5903"/>
                    <a:pt x="12544" y="6022"/>
                  </a:cubicBezTo>
                  <a:lnTo>
                    <a:pt x="12508" y="8922"/>
                  </a:lnTo>
                  <a:cubicBezTo>
                    <a:pt x="12359" y="8686"/>
                    <a:pt x="12221" y="8625"/>
                    <a:pt x="12102" y="8625"/>
                  </a:cubicBezTo>
                  <a:cubicBezTo>
                    <a:pt x="11469" y="8625"/>
                    <a:pt x="11152" y="10727"/>
                    <a:pt x="11152" y="14751"/>
                  </a:cubicBezTo>
                  <a:lnTo>
                    <a:pt x="11152" y="20993"/>
                  </a:lnTo>
                  <a:lnTo>
                    <a:pt x="10494" y="20993"/>
                  </a:lnTo>
                  <a:lnTo>
                    <a:pt x="10494" y="6051"/>
                  </a:lnTo>
                  <a:close/>
                </a:path>
              </a:pathLst>
            </a:custGeom>
            <a:solidFill>
              <a:srgbClr val="FFF8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GT America LC Ext Lt"/>
                  <a:ea typeface="GT America LC Ext Lt"/>
                  <a:cs typeface="GT America LC Ext Lt"/>
                  <a:sym typeface="GT America LC Ext Lt"/>
                </a:defRPr>
              </a:pPr>
            </a:p>
          </p:txBody>
        </p:sp>
      </p:grpSp>
      <p:sp>
        <p:nvSpPr>
          <p:cNvPr id="1264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 - Green">
    <p:bg>
      <p:bgPr>
        <a:solidFill>
          <a:srgbClr val="0037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27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319" y="6479258"/>
            <a:ext cx="1595657" cy="1401517"/>
          </a:xfrm>
          <a:prstGeom prst="rect">
            <a:avLst/>
          </a:prstGeom>
          <a:ln w="12700">
            <a:miter lim="400000"/>
          </a:ln>
        </p:spPr>
      </p:pic>
      <p:sp>
        <p:nvSpPr>
          <p:cNvPr id="1274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5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Slide - Green">
    <p:bg>
      <p:bgPr>
        <a:solidFill>
          <a:srgbClr val="0037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283" name="Title Text"/>
          <p:cNvSpPr txBox="1"/>
          <p:nvPr>
            <p:ph type="title"/>
          </p:nvPr>
        </p:nvSpPr>
        <p:spPr>
          <a:xfrm>
            <a:off x="863260" y="2798287"/>
            <a:ext cx="4781232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4" name="Body Level One…"/>
          <p:cNvSpPr txBox="1"/>
          <p:nvPr>
            <p:ph type="body" sz="quarter" idx="1"/>
          </p:nvPr>
        </p:nvSpPr>
        <p:spPr>
          <a:xfrm>
            <a:off x="863269" y="1951298"/>
            <a:ext cx="478122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294" name="Group 1"/>
          <p:cNvGrpSpPr/>
          <p:nvPr/>
        </p:nvGrpSpPr>
        <p:grpSpPr>
          <a:xfrm>
            <a:off x="863269" y="6858412"/>
            <a:ext cx="1374542" cy="582097"/>
            <a:chOff x="0" y="0"/>
            <a:chExt cx="1374541" cy="582095"/>
          </a:xfrm>
        </p:grpSpPr>
        <p:grpSp>
          <p:nvGrpSpPr>
            <p:cNvPr id="1292" name="Group 2"/>
            <p:cNvGrpSpPr/>
            <p:nvPr/>
          </p:nvGrpSpPr>
          <p:grpSpPr>
            <a:xfrm>
              <a:off x="299511" y="475317"/>
              <a:ext cx="776003" cy="106779"/>
              <a:chOff x="0" y="0"/>
              <a:chExt cx="776002" cy="106778"/>
            </a:xfrm>
          </p:grpSpPr>
          <p:sp>
            <p:nvSpPr>
              <p:cNvPr id="1285" name="Freeform: Shape 20"/>
              <p:cNvSpPr/>
              <p:nvPr/>
            </p:nvSpPr>
            <p:spPr>
              <a:xfrm>
                <a:off x="-1" y="2769"/>
                <a:ext cx="66854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51" y="6823"/>
                    </a:moveTo>
                    <a:cubicBezTo>
                      <a:pt x="16551" y="4549"/>
                      <a:pt x="14668" y="3149"/>
                      <a:pt x="11518" y="3149"/>
                    </a:cubicBezTo>
                    <a:lnTo>
                      <a:pt x="4848" y="3149"/>
                    </a:lnTo>
                    <a:lnTo>
                      <a:pt x="4848" y="10538"/>
                    </a:lnTo>
                    <a:lnTo>
                      <a:pt x="11518" y="10538"/>
                    </a:lnTo>
                    <a:cubicBezTo>
                      <a:pt x="14621" y="10538"/>
                      <a:pt x="16551" y="9111"/>
                      <a:pt x="16551" y="6823"/>
                    </a:cubicBezTo>
                    <a:moveTo>
                      <a:pt x="21600" y="6729"/>
                    </a:moveTo>
                    <a:cubicBezTo>
                      <a:pt x="21600" y="10955"/>
                      <a:pt x="17972" y="13633"/>
                      <a:pt x="12275" y="13633"/>
                    </a:cubicBezTo>
                    <a:lnTo>
                      <a:pt x="4848" y="13633"/>
                    </a:lnTo>
                    <a:lnTo>
                      <a:pt x="484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491" y="0"/>
                    </a:lnTo>
                    <a:cubicBezTo>
                      <a:pt x="18080" y="14"/>
                      <a:pt x="21600" y="2624"/>
                      <a:pt x="21600" y="6729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86" name="Freeform: Shape 21"/>
              <p:cNvSpPr/>
              <p:nvPr/>
            </p:nvSpPr>
            <p:spPr>
              <a:xfrm>
                <a:off x="107328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290" y="10107"/>
                    </a:lnTo>
                    <a:cubicBezTo>
                      <a:pt x="14746" y="10107"/>
                      <a:pt x="15918" y="8492"/>
                      <a:pt x="15918" y="6581"/>
                    </a:cubicBezTo>
                    <a:cubicBezTo>
                      <a:pt x="15918" y="4697"/>
                      <a:pt x="14776" y="3149"/>
                      <a:pt x="11290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51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51" y="13149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87" name="Freeform: Shape 22"/>
              <p:cNvSpPr/>
              <p:nvPr/>
            </p:nvSpPr>
            <p:spPr>
              <a:xfrm>
                <a:off x="210785" y="-1"/>
                <a:ext cx="84678" cy="106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2" y="10794"/>
                    </a:moveTo>
                    <a:cubicBezTo>
                      <a:pt x="17602" y="6104"/>
                      <a:pt x="14981" y="3135"/>
                      <a:pt x="10800" y="3135"/>
                    </a:cubicBezTo>
                    <a:cubicBezTo>
                      <a:pt x="6619" y="3135"/>
                      <a:pt x="3998" y="6104"/>
                      <a:pt x="3998" y="10794"/>
                    </a:cubicBezTo>
                    <a:cubicBezTo>
                      <a:pt x="3998" y="15432"/>
                      <a:pt x="6619" y="18452"/>
                      <a:pt x="10800" y="18452"/>
                    </a:cubicBezTo>
                    <a:cubicBezTo>
                      <a:pt x="14981" y="18452"/>
                      <a:pt x="17602" y="15483"/>
                      <a:pt x="17602" y="10794"/>
                    </a:cubicBezTo>
                    <a:moveTo>
                      <a:pt x="0" y="10794"/>
                    </a:moveTo>
                    <a:cubicBezTo>
                      <a:pt x="0" y="4167"/>
                      <a:pt x="4267" y="0"/>
                      <a:pt x="10800" y="0"/>
                    </a:cubicBezTo>
                    <a:cubicBezTo>
                      <a:pt x="17334" y="0"/>
                      <a:pt x="21600" y="4180"/>
                      <a:pt x="21600" y="10794"/>
                    </a:cubicBezTo>
                    <a:cubicBezTo>
                      <a:pt x="21600" y="17382"/>
                      <a:pt x="17334" y="21600"/>
                      <a:pt x="10800" y="21600"/>
                    </a:cubicBezTo>
                    <a:cubicBezTo>
                      <a:pt x="4267" y="21600"/>
                      <a:pt x="0" y="17356"/>
                      <a:pt x="0" y="10794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88" name="Freeform: Shape 23"/>
              <p:cNvSpPr/>
              <p:nvPr/>
            </p:nvSpPr>
            <p:spPr>
              <a:xfrm>
                <a:off x="332641" y="-1"/>
                <a:ext cx="80139" cy="106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51"/>
                    </a:moveTo>
                    <a:cubicBezTo>
                      <a:pt x="0" y="4458"/>
                      <a:pt x="4302" y="0"/>
                      <a:pt x="11412" y="0"/>
                    </a:cubicBezTo>
                    <a:cubicBezTo>
                      <a:pt x="17349" y="0"/>
                      <a:pt x="20634" y="3107"/>
                      <a:pt x="21458" y="6419"/>
                    </a:cubicBezTo>
                    <a:lnTo>
                      <a:pt x="17298" y="7106"/>
                    </a:lnTo>
                    <a:cubicBezTo>
                      <a:pt x="16770" y="5031"/>
                      <a:pt x="14915" y="3069"/>
                      <a:pt x="11296" y="3069"/>
                    </a:cubicBezTo>
                    <a:cubicBezTo>
                      <a:pt x="6814" y="3069"/>
                      <a:pt x="4160" y="6152"/>
                      <a:pt x="4160" y="10838"/>
                    </a:cubicBezTo>
                    <a:cubicBezTo>
                      <a:pt x="4160" y="15321"/>
                      <a:pt x="6698" y="18492"/>
                      <a:pt x="11322" y="18492"/>
                    </a:cubicBezTo>
                    <a:cubicBezTo>
                      <a:pt x="15971" y="18492"/>
                      <a:pt x="17865" y="15436"/>
                      <a:pt x="17929" y="13143"/>
                    </a:cubicBezTo>
                    <a:lnTo>
                      <a:pt x="17929" y="12889"/>
                    </a:lnTo>
                    <a:lnTo>
                      <a:pt x="11025" y="12889"/>
                    </a:lnTo>
                    <a:lnTo>
                      <a:pt x="11025" y="9985"/>
                    </a:lnTo>
                    <a:lnTo>
                      <a:pt x="21600" y="9985"/>
                    </a:lnTo>
                    <a:lnTo>
                      <a:pt x="21600" y="21014"/>
                    </a:lnTo>
                    <a:lnTo>
                      <a:pt x="18624" y="21014"/>
                    </a:lnTo>
                    <a:lnTo>
                      <a:pt x="18341" y="17677"/>
                    </a:lnTo>
                    <a:cubicBezTo>
                      <a:pt x="17118" y="19944"/>
                      <a:pt x="14413" y="21600"/>
                      <a:pt x="10510" y="21600"/>
                    </a:cubicBezTo>
                    <a:cubicBezTo>
                      <a:pt x="3993" y="21587"/>
                      <a:pt x="0" y="17155"/>
                      <a:pt x="0" y="10851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89" name="Freeform: Shape 24"/>
              <p:cNvSpPr/>
              <p:nvPr/>
            </p:nvSpPr>
            <p:spPr>
              <a:xfrm>
                <a:off x="457840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304" y="10107"/>
                    </a:lnTo>
                    <a:cubicBezTo>
                      <a:pt x="14761" y="10107"/>
                      <a:pt x="15933" y="8492"/>
                      <a:pt x="15933" y="6581"/>
                    </a:cubicBezTo>
                    <a:cubicBezTo>
                      <a:pt x="15933" y="4697"/>
                      <a:pt x="14791" y="3149"/>
                      <a:pt x="11304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66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66" y="13149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90" name="Freeform: Shape 25"/>
              <p:cNvSpPr/>
              <p:nvPr/>
            </p:nvSpPr>
            <p:spPr>
              <a:xfrm>
                <a:off x="562349" y="2832"/>
                <a:ext cx="83962" cy="100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94" y="13264"/>
                    </a:moveTo>
                    <a:lnTo>
                      <a:pt x="12048" y="6625"/>
                    </a:lnTo>
                    <a:cubicBezTo>
                      <a:pt x="11458" y="5252"/>
                      <a:pt x="11101" y="4376"/>
                      <a:pt x="10831" y="3151"/>
                    </a:cubicBezTo>
                    <a:lnTo>
                      <a:pt x="10769" y="3151"/>
                    </a:lnTo>
                    <a:cubicBezTo>
                      <a:pt x="10462" y="4363"/>
                      <a:pt x="10105" y="5252"/>
                      <a:pt x="9515" y="6625"/>
                    </a:cubicBezTo>
                    <a:lnTo>
                      <a:pt x="7069" y="13264"/>
                    </a:lnTo>
                    <a:lnTo>
                      <a:pt x="14494" y="13264"/>
                    </a:lnTo>
                    <a:close/>
                    <a:moveTo>
                      <a:pt x="15613" y="16334"/>
                    </a:moveTo>
                    <a:lnTo>
                      <a:pt x="5975" y="16334"/>
                    </a:lnTo>
                    <a:lnTo>
                      <a:pt x="4032" y="21600"/>
                    </a:lnTo>
                    <a:lnTo>
                      <a:pt x="0" y="21600"/>
                    </a:lnTo>
                    <a:lnTo>
                      <a:pt x="8618" y="0"/>
                    </a:lnTo>
                    <a:lnTo>
                      <a:pt x="12982" y="0"/>
                    </a:lnTo>
                    <a:lnTo>
                      <a:pt x="21600" y="21600"/>
                    </a:lnTo>
                    <a:lnTo>
                      <a:pt x="17568" y="21600"/>
                    </a:lnTo>
                    <a:lnTo>
                      <a:pt x="15613" y="16334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  <p:sp>
            <p:nvSpPr>
              <p:cNvPr id="1291" name="Freeform: Shape 26"/>
              <p:cNvSpPr/>
              <p:nvPr/>
            </p:nvSpPr>
            <p:spPr>
              <a:xfrm>
                <a:off x="686354" y="2832"/>
                <a:ext cx="8964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227" y="0"/>
                    </a:lnTo>
                    <a:lnTo>
                      <a:pt x="10224" y="15059"/>
                    </a:lnTo>
                    <a:cubicBezTo>
                      <a:pt x="10489" y="16002"/>
                      <a:pt x="10639" y="16513"/>
                      <a:pt x="10742" y="17253"/>
                    </a:cubicBezTo>
                    <a:lnTo>
                      <a:pt x="10800" y="17253"/>
                    </a:lnTo>
                    <a:cubicBezTo>
                      <a:pt x="10904" y="16526"/>
                      <a:pt x="11053" y="15975"/>
                      <a:pt x="11341" y="15059"/>
                    </a:cubicBezTo>
                    <a:lnTo>
                      <a:pt x="16315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8296" y="21600"/>
                    </a:lnTo>
                    <a:lnTo>
                      <a:pt x="18296" y="5962"/>
                    </a:lnTo>
                    <a:cubicBezTo>
                      <a:pt x="18296" y="5074"/>
                      <a:pt x="18341" y="4132"/>
                      <a:pt x="18422" y="3351"/>
                    </a:cubicBezTo>
                    <a:lnTo>
                      <a:pt x="18319" y="3351"/>
                    </a:lnTo>
                    <a:cubicBezTo>
                      <a:pt x="18238" y="3835"/>
                      <a:pt x="17927" y="5060"/>
                      <a:pt x="17639" y="5881"/>
                    </a:cubicBezTo>
                    <a:lnTo>
                      <a:pt x="12389" y="21600"/>
                    </a:lnTo>
                    <a:lnTo>
                      <a:pt x="9061" y="21600"/>
                    </a:lnTo>
                    <a:lnTo>
                      <a:pt x="3811" y="5881"/>
                    </a:lnTo>
                    <a:cubicBezTo>
                      <a:pt x="3546" y="5060"/>
                      <a:pt x="3293" y="3930"/>
                      <a:pt x="3189" y="3351"/>
                    </a:cubicBezTo>
                    <a:lnTo>
                      <a:pt x="3086" y="3351"/>
                    </a:lnTo>
                    <a:cubicBezTo>
                      <a:pt x="3166" y="4118"/>
                      <a:pt x="3212" y="4993"/>
                      <a:pt x="3212" y="5962"/>
                    </a:cubicBezTo>
                    <a:lnTo>
                      <a:pt x="3212" y="21600"/>
                    </a:lnTo>
                    <a:lnTo>
                      <a:pt x="12" y="2160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LC Ext Lt"/>
                    <a:ea typeface="GT America LC Ext Lt"/>
                    <a:cs typeface="GT America LC Ext Lt"/>
                    <a:sym typeface="GT America LC Ext Lt"/>
                  </a:defRPr>
                </a:pPr>
              </a:p>
            </p:txBody>
          </p:sp>
        </p:grpSp>
        <p:sp>
          <p:nvSpPr>
            <p:cNvPr id="1293" name="Freeform: Shape 19"/>
            <p:cNvSpPr/>
            <p:nvPr/>
          </p:nvSpPr>
          <p:spPr>
            <a:xfrm>
              <a:off x="0" y="-1"/>
              <a:ext cx="1374542" cy="36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7" y="21009"/>
                  </a:moveTo>
                  <a:lnTo>
                    <a:pt x="9977" y="21009"/>
                  </a:lnTo>
                  <a:lnTo>
                    <a:pt x="9977" y="15997"/>
                  </a:lnTo>
                  <a:lnTo>
                    <a:pt x="9976" y="15978"/>
                  </a:lnTo>
                  <a:lnTo>
                    <a:pt x="9976" y="6065"/>
                  </a:lnTo>
                  <a:lnTo>
                    <a:pt x="9319" y="6065"/>
                  </a:lnTo>
                  <a:lnTo>
                    <a:pt x="9319" y="14141"/>
                  </a:lnTo>
                  <a:cubicBezTo>
                    <a:pt x="9319" y="17515"/>
                    <a:pt x="8960" y="19437"/>
                    <a:pt x="8398" y="19437"/>
                  </a:cubicBezTo>
                  <a:cubicBezTo>
                    <a:pt x="7842" y="19437"/>
                    <a:pt x="7525" y="17751"/>
                    <a:pt x="7525" y="13934"/>
                  </a:cubicBezTo>
                  <a:lnTo>
                    <a:pt x="7525" y="6065"/>
                  </a:lnTo>
                  <a:lnTo>
                    <a:pt x="6868" y="6065"/>
                  </a:lnTo>
                  <a:lnTo>
                    <a:pt x="6868" y="14409"/>
                  </a:lnTo>
                  <a:cubicBezTo>
                    <a:pt x="6868" y="19055"/>
                    <a:pt x="7298" y="21274"/>
                    <a:pt x="8087" y="21274"/>
                  </a:cubicBezTo>
                  <a:cubicBezTo>
                    <a:pt x="8711" y="21274"/>
                    <a:pt x="9238" y="20169"/>
                    <a:pt x="9346" y="16824"/>
                  </a:cubicBezTo>
                  <a:lnTo>
                    <a:pt x="9374" y="16824"/>
                  </a:lnTo>
                  <a:lnTo>
                    <a:pt x="9427" y="21009"/>
                  </a:lnTo>
                  <a:close/>
                  <a:moveTo>
                    <a:pt x="9374" y="16824"/>
                  </a:moveTo>
                  <a:lnTo>
                    <a:pt x="9377" y="17014"/>
                  </a:lnTo>
                  <a:lnTo>
                    <a:pt x="9376" y="16824"/>
                  </a:lnTo>
                  <a:lnTo>
                    <a:pt x="9374" y="16824"/>
                  </a:lnTo>
                  <a:close/>
                  <a:moveTo>
                    <a:pt x="6321" y="21073"/>
                  </a:moveTo>
                  <a:lnTo>
                    <a:pt x="5664" y="21073"/>
                  </a:lnTo>
                  <a:lnTo>
                    <a:pt x="5664" y="64"/>
                  </a:lnTo>
                  <a:lnTo>
                    <a:pt x="6321" y="64"/>
                  </a:lnTo>
                  <a:lnTo>
                    <a:pt x="6321" y="21073"/>
                  </a:lnTo>
                  <a:close/>
                  <a:moveTo>
                    <a:pt x="2045" y="14568"/>
                  </a:moveTo>
                  <a:cubicBezTo>
                    <a:pt x="2045" y="14568"/>
                    <a:pt x="2044" y="14568"/>
                    <a:pt x="2043" y="14568"/>
                  </a:cubicBezTo>
                  <a:cubicBezTo>
                    <a:pt x="1647" y="14571"/>
                    <a:pt x="1298" y="15292"/>
                    <a:pt x="1008" y="16153"/>
                  </a:cubicBezTo>
                  <a:lnTo>
                    <a:pt x="2096" y="3345"/>
                  </a:lnTo>
                  <a:lnTo>
                    <a:pt x="3213" y="16490"/>
                  </a:lnTo>
                  <a:cubicBezTo>
                    <a:pt x="2891" y="15406"/>
                    <a:pt x="2491" y="14571"/>
                    <a:pt x="2045" y="14568"/>
                  </a:cubicBezTo>
                  <a:moveTo>
                    <a:pt x="757" y="21012"/>
                  </a:moveTo>
                  <a:cubicBezTo>
                    <a:pt x="1005" y="17974"/>
                    <a:pt x="1472" y="15830"/>
                    <a:pt x="2057" y="15827"/>
                  </a:cubicBezTo>
                  <a:cubicBezTo>
                    <a:pt x="2641" y="15830"/>
                    <a:pt x="3154" y="17971"/>
                    <a:pt x="3402" y="21012"/>
                  </a:cubicBezTo>
                  <a:lnTo>
                    <a:pt x="4193" y="21004"/>
                  </a:lnTo>
                  <a:lnTo>
                    <a:pt x="2410" y="21"/>
                  </a:lnTo>
                  <a:lnTo>
                    <a:pt x="1783" y="21"/>
                  </a:lnTo>
                  <a:lnTo>
                    <a:pt x="0" y="21004"/>
                  </a:lnTo>
                  <a:lnTo>
                    <a:pt x="757" y="21012"/>
                  </a:lnTo>
                  <a:close/>
                  <a:moveTo>
                    <a:pt x="18432" y="6065"/>
                  </a:moveTo>
                  <a:lnTo>
                    <a:pt x="19089" y="6065"/>
                  </a:lnTo>
                  <a:lnTo>
                    <a:pt x="19031" y="10706"/>
                  </a:lnTo>
                  <a:lnTo>
                    <a:pt x="19061" y="10706"/>
                  </a:lnTo>
                  <a:cubicBezTo>
                    <a:pt x="19151" y="7186"/>
                    <a:pt x="19574" y="5768"/>
                    <a:pt x="20309" y="5768"/>
                  </a:cubicBezTo>
                  <a:cubicBezTo>
                    <a:pt x="21098" y="5768"/>
                    <a:pt x="21600" y="8432"/>
                    <a:pt x="21600" y="13137"/>
                  </a:cubicBezTo>
                  <a:lnTo>
                    <a:pt x="21600" y="21006"/>
                  </a:lnTo>
                  <a:lnTo>
                    <a:pt x="20942" y="21006"/>
                  </a:lnTo>
                  <a:lnTo>
                    <a:pt x="20942" y="13582"/>
                  </a:lnTo>
                  <a:cubicBezTo>
                    <a:pt x="20942" y="9707"/>
                    <a:pt x="20632" y="7933"/>
                    <a:pt x="20040" y="7933"/>
                  </a:cubicBezTo>
                  <a:cubicBezTo>
                    <a:pt x="19424" y="7933"/>
                    <a:pt x="19089" y="10552"/>
                    <a:pt x="19089" y="14072"/>
                  </a:cubicBezTo>
                  <a:lnTo>
                    <a:pt x="19089" y="21009"/>
                  </a:lnTo>
                  <a:lnTo>
                    <a:pt x="18432" y="21009"/>
                  </a:lnTo>
                  <a:lnTo>
                    <a:pt x="18432" y="6065"/>
                  </a:lnTo>
                  <a:close/>
                  <a:moveTo>
                    <a:pt x="13666" y="2404"/>
                  </a:moveTo>
                  <a:cubicBezTo>
                    <a:pt x="13666" y="1283"/>
                    <a:pt x="13496" y="488"/>
                    <a:pt x="13265" y="488"/>
                  </a:cubicBezTo>
                  <a:cubicBezTo>
                    <a:pt x="13032" y="488"/>
                    <a:pt x="12864" y="1283"/>
                    <a:pt x="12864" y="2404"/>
                  </a:cubicBezTo>
                  <a:cubicBezTo>
                    <a:pt x="12864" y="3533"/>
                    <a:pt x="13032" y="4321"/>
                    <a:pt x="13265" y="4321"/>
                  </a:cubicBezTo>
                  <a:cubicBezTo>
                    <a:pt x="13496" y="4321"/>
                    <a:pt x="13666" y="3533"/>
                    <a:pt x="13666" y="2404"/>
                  </a:cubicBezTo>
                  <a:moveTo>
                    <a:pt x="17431" y="13524"/>
                  </a:moveTo>
                  <a:cubicBezTo>
                    <a:pt x="17431" y="9574"/>
                    <a:pt x="16863" y="6910"/>
                    <a:pt x="16049" y="6910"/>
                  </a:cubicBezTo>
                  <a:cubicBezTo>
                    <a:pt x="15228" y="6910"/>
                    <a:pt x="14667" y="9574"/>
                    <a:pt x="14667" y="13524"/>
                  </a:cubicBezTo>
                  <a:cubicBezTo>
                    <a:pt x="14667" y="17505"/>
                    <a:pt x="15228" y="20137"/>
                    <a:pt x="16049" y="20137"/>
                  </a:cubicBezTo>
                  <a:cubicBezTo>
                    <a:pt x="16863" y="20134"/>
                    <a:pt x="17431" y="17502"/>
                    <a:pt x="17431" y="13524"/>
                  </a:cubicBezTo>
                  <a:moveTo>
                    <a:pt x="14013" y="13553"/>
                  </a:moveTo>
                  <a:cubicBezTo>
                    <a:pt x="14013" y="8790"/>
                    <a:pt x="14847" y="5476"/>
                    <a:pt x="16049" y="5476"/>
                  </a:cubicBezTo>
                  <a:cubicBezTo>
                    <a:pt x="17245" y="5476"/>
                    <a:pt x="18078" y="8790"/>
                    <a:pt x="18078" y="13553"/>
                  </a:cubicBezTo>
                  <a:cubicBezTo>
                    <a:pt x="18078" y="18287"/>
                    <a:pt x="17244" y="21600"/>
                    <a:pt x="16048" y="21600"/>
                  </a:cubicBezTo>
                  <a:cubicBezTo>
                    <a:pt x="14847" y="21600"/>
                    <a:pt x="14013" y="18287"/>
                    <a:pt x="14013" y="13553"/>
                  </a:cubicBezTo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5152" y="0"/>
                  </a:moveTo>
                  <a:lnTo>
                    <a:pt x="5152" y="21009"/>
                  </a:lnTo>
                  <a:lnTo>
                    <a:pt x="4494" y="21009"/>
                  </a:lnTo>
                  <a:lnTo>
                    <a:pt x="4494" y="0"/>
                  </a:lnTo>
                  <a:lnTo>
                    <a:pt x="5152" y="0"/>
                  </a:lnTo>
                  <a:close/>
                  <a:moveTo>
                    <a:pt x="10494" y="6051"/>
                  </a:moveTo>
                  <a:lnTo>
                    <a:pt x="11152" y="6051"/>
                  </a:lnTo>
                  <a:lnTo>
                    <a:pt x="11086" y="11231"/>
                  </a:lnTo>
                  <a:lnTo>
                    <a:pt x="11116" y="11231"/>
                  </a:lnTo>
                  <a:cubicBezTo>
                    <a:pt x="11229" y="7798"/>
                    <a:pt x="11576" y="5874"/>
                    <a:pt x="12204" y="5874"/>
                  </a:cubicBezTo>
                  <a:cubicBezTo>
                    <a:pt x="12323" y="5874"/>
                    <a:pt x="12431" y="5903"/>
                    <a:pt x="12544" y="6022"/>
                  </a:cubicBezTo>
                  <a:lnTo>
                    <a:pt x="12508" y="8922"/>
                  </a:lnTo>
                  <a:cubicBezTo>
                    <a:pt x="12359" y="8686"/>
                    <a:pt x="12221" y="8625"/>
                    <a:pt x="12102" y="8625"/>
                  </a:cubicBezTo>
                  <a:cubicBezTo>
                    <a:pt x="11469" y="8625"/>
                    <a:pt x="11152" y="10727"/>
                    <a:pt x="11152" y="14751"/>
                  </a:cubicBezTo>
                  <a:lnTo>
                    <a:pt x="11152" y="20993"/>
                  </a:lnTo>
                  <a:lnTo>
                    <a:pt x="10494" y="20993"/>
                  </a:lnTo>
                  <a:lnTo>
                    <a:pt x="10494" y="6051"/>
                  </a:lnTo>
                  <a:close/>
                </a:path>
              </a:pathLst>
            </a:custGeom>
            <a:solidFill>
              <a:srgbClr val="FFF8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GT America LC Ext Lt"/>
                  <a:ea typeface="GT America LC Ext Lt"/>
                  <a:cs typeface="GT America LC Ext Lt"/>
                  <a:sym typeface="GT America LC Ext Lt"/>
                </a:defRPr>
              </a:pPr>
            </a:p>
          </p:txBody>
        </p:sp>
      </p:grpSp>
      <p:pic>
        <p:nvPicPr>
          <p:cNvPr id="1295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9673" y="1430319"/>
            <a:ext cx="5067869" cy="5412745"/>
          </a:xfrm>
          <a:prstGeom prst="rect">
            <a:avLst/>
          </a:prstGeom>
          <a:ln w="12700">
            <a:miter lim="400000"/>
          </a:ln>
        </p:spPr>
      </p:pic>
      <p:sp>
        <p:nvSpPr>
          <p:cNvPr id="1296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- Image 01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3695" y="4534748"/>
            <a:ext cx="796446" cy="1907821"/>
          </a:xfrm>
          <a:prstGeom prst="rect">
            <a:avLst/>
          </a:prstGeom>
          <a:ln w="12700">
            <a:miter lim="400000"/>
          </a:ln>
        </p:spPr>
      </p:pic>
      <p:sp>
        <p:nvSpPr>
          <p:cNvPr id="1304" name="Title Text"/>
          <p:cNvSpPr txBox="1"/>
          <p:nvPr>
            <p:ph type="title"/>
          </p:nvPr>
        </p:nvSpPr>
        <p:spPr>
          <a:xfrm>
            <a:off x="863260" y="2798287"/>
            <a:ext cx="4753107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05" name="Body Level One…"/>
          <p:cNvSpPr txBox="1"/>
          <p:nvPr>
            <p:ph type="body" sz="quarter" idx="1"/>
          </p:nvPr>
        </p:nvSpPr>
        <p:spPr>
          <a:xfrm>
            <a:off x="863269" y="1951298"/>
            <a:ext cx="4753102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0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863257" y="6858412"/>
            <a:ext cx="268389" cy="35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89390" y="3081868"/>
            <a:ext cx="657200" cy="145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48100" y="2798286"/>
            <a:ext cx="2929902" cy="401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31188" y="689751"/>
            <a:ext cx="1559455" cy="2108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Picture 12" descr="Picture 1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48100" y="297183"/>
            <a:ext cx="1983090" cy="2373770"/>
          </a:xfrm>
          <a:prstGeom prst="rect">
            <a:avLst/>
          </a:prstGeom>
          <a:ln w="12700">
            <a:miter lim="400000"/>
          </a:ln>
        </p:spPr>
      </p:pic>
      <p:sp>
        <p:nvSpPr>
          <p:cNvPr id="1311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Slide - Green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14" name="Group 1"/>
          <p:cNvGrpSpPr/>
          <p:nvPr/>
        </p:nvGrpSpPr>
        <p:grpSpPr>
          <a:xfrm>
            <a:off x="863269" y="6858412"/>
            <a:ext cx="1374542" cy="582097"/>
            <a:chOff x="0" y="0"/>
            <a:chExt cx="1374541" cy="582095"/>
          </a:xfrm>
        </p:grpSpPr>
        <p:grpSp>
          <p:nvGrpSpPr>
            <p:cNvPr id="112" name="Group 2"/>
            <p:cNvGrpSpPr/>
            <p:nvPr/>
          </p:nvGrpSpPr>
          <p:grpSpPr>
            <a:xfrm>
              <a:off x="299511" y="475317"/>
              <a:ext cx="776003" cy="106779"/>
              <a:chOff x="0" y="0"/>
              <a:chExt cx="776002" cy="106778"/>
            </a:xfrm>
          </p:grpSpPr>
          <p:sp>
            <p:nvSpPr>
              <p:cNvPr id="105" name="Freeform: Shape 20"/>
              <p:cNvSpPr/>
              <p:nvPr/>
            </p:nvSpPr>
            <p:spPr>
              <a:xfrm>
                <a:off x="-1" y="2769"/>
                <a:ext cx="66854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51" y="6823"/>
                    </a:moveTo>
                    <a:cubicBezTo>
                      <a:pt x="16551" y="4549"/>
                      <a:pt x="14668" y="3149"/>
                      <a:pt x="11518" y="3149"/>
                    </a:cubicBezTo>
                    <a:lnTo>
                      <a:pt x="4848" y="3149"/>
                    </a:lnTo>
                    <a:lnTo>
                      <a:pt x="4848" y="10538"/>
                    </a:lnTo>
                    <a:lnTo>
                      <a:pt x="11518" y="10538"/>
                    </a:lnTo>
                    <a:cubicBezTo>
                      <a:pt x="14621" y="10538"/>
                      <a:pt x="16551" y="9111"/>
                      <a:pt x="16551" y="6823"/>
                    </a:cubicBezTo>
                    <a:moveTo>
                      <a:pt x="21600" y="6729"/>
                    </a:moveTo>
                    <a:cubicBezTo>
                      <a:pt x="21600" y="10955"/>
                      <a:pt x="17972" y="13633"/>
                      <a:pt x="12275" y="13633"/>
                    </a:cubicBezTo>
                    <a:lnTo>
                      <a:pt x="4848" y="13633"/>
                    </a:lnTo>
                    <a:lnTo>
                      <a:pt x="484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491" y="0"/>
                    </a:lnTo>
                    <a:cubicBezTo>
                      <a:pt x="18080" y="14"/>
                      <a:pt x="21600" y="2624"/>
                      <a:pt x="21600" y="6729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06" name="Freeform: Shape 21"/>
              <p:cNvSpPr/>
              <p:nvPr/>
            </p:nvSpPr>
            <p:spPr>
              <a:xfrm>
                <a:off x="107328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290" y="10107"/>
                    </a:lnTo>
                    <a:cubicBezTo>
                      <a:pt x="14746" y="10107"/>
                      <a:pt x="15918" y="8492"/>
                      <a:pt x="15918" y="6581"/>
                    </a:cubicBezTo>
                    <a:cubicBezTo>
                      <a:pt x="15918" y="4697"/>
                      <a:pt x="14776" y="3149"/>
                      <a:pt x="11290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51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51" y="13149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07" name="Freeform: Shape 22"/>
              <p:cNvSpPr/>
              <p:nvPr/>
            </p:nvSpPr>
            <p:spPr>
              <a:xfrm>
                <a:off x="210785" y="-1"/>
                <a:ext cx="84678" cy="106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2" y="10794"/>
                    </a:moveTo>
                    <a:cubicBezTo>
                      <a:pt x="17602" y="6104"/>
                      <a:pt x="14981" y="3135"/>
                      <a:pt x="10800" y="3135"/>
                    </a:cubicBezTo>
                    <a:cubicBezTo>
                      <a:pt x="6619" y="3135"/>
                      <a:pt x="3998" y="6104"/>
                      <a:pt x="3998" y="10794"/>
                    </a:cubicBezTo>
                    <a:cubicBezTo>
                      <a:pt x="3998" y="15432"/>
                      <a:pt x="6619" y="18452"/>
                      <a:pt x="10800" y="18452"/>
                    </a:cubicBezTo>
                    <a:cubicBezTo>
                      <a:pt x="14981" y="18452"/>
                      <a:pt x="17602" y="15483"/>
                      <a:pt x="17602" y="10794"/>
                    </a:cubicBezTo>
                    <a:moveTo>
                      <a:pt x="0" y="10794"/>
                    </a:moveTo>
                    <a:cubicBezTo>
                      <a:pt x="0" y="4167"/>
                      <a:pt x="4267" y="0"/>
                      <a:pt x="10800" y="0"/>
                    </a:cubicBezTo>
                    <a:cubicBezTo>
                      <a:pt x="17334" y="0"/>
                      <a:pt x="21600" y="4180"/>
                      <a:pt x="21600" y="10794"/>
                    </a:cubicBezTo>
                    <a:cubicBezTo>
                      <a:pt x="21600" y="17382"/>
                      <a:pt x="17334" y="21600"/>
                      <a:pt x="10800" y="21600"/>
                    </a:cubicBezTo>
                    <a:cubicBezTo>
                      <a:pt x="4267" y="21600"/>
                      <a:pt x="0" y="17356"/>
                      <a:pt x="0" y="10794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08" name="Freeform: Shape 23"/>
              <p:cNvSpPr/>
              <p:nvPr/>
            </p:nvSpPr>
            <p:spPr>
              <a:xfrm>
                <a:off x="332641" y="-1"/>
                <a:ext cx="80139" cy="106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51"/>
                    </a:moveTo>
                    <a:cubicBezTo>
                      <a:pt x="0" y="4458"/>
                      <a:pt x="4302" y="0"/>
                      <a:pt x="11412" y="0"/>
                    </a:cubicBezTo>
                    <a:cubicBezTo>
                      <a:pt x="17349" y="0"/>
                      <a:pt x="20634" y="3107"/>
                      <a:pt x="21458" y="6419"/>
                    </a:cubicBezTo>
                    <a:lnTo>
                      <a:pt x="17298" y="7106"/>
                    </a:lnTo>
                    <a:cubicBezTo>
                      <a:pt x="16770" y="5031"/>
                      <a:pt x="14915" y="3069"/>
                      <a:pt x="11296" y="3069"/>
                    </a:cubicBezTo>
                    <a:cubicBezTo>
                      <a:pt x="6814" y="3069"/>
                      <a:pt x="4160" y="6152"/>
                      <a:pt x="4160" y="10838"/>
                    </a:cubicBezTo>
                    <a:cubicBezTo>
                      <a:pt x="4160" y="15321"/>
                      <a:pt x="6698" y="18492"/>
                      <a:pt x="11322" y="18492"/>
                    </a:cubicBezTo>
                    <a:cubicBezTo>
                      <a:pt x="15971" y="18492"/>
                      <a:pt x="17865" y="15436"/>
                      <a:pt x="17929" y="13143"/>
                    </a:cubicBezTo>
                    <a:lnTo>
                      <a:pt x="17929" y="12889"/>
                    </a:lnTo>
                    <a:lnTo>
                      <a:pt x="11025" y="12889"/>
                    </a:lnTo>
                    <a:lnTo>
                      <a:pt x="11025" y="9985"/>
                    </a:lnTo>
                    <a:lnTo>
                      <a:pt x="21600" y="9985"/>
                    </a:lnTo>
                    <a:lnTo>
                      <a:pt x="21600" y="21014"/>
                    </a:lnTo>
                    <a:lnTo>
                      <a:pt x="18624" y="21014"/>
                    </a:lnTo>
                    <a:lnTo>
                      <a:pt x="18341" y="17677"/>
                    </a:lnTo>
                    <a:cubicBezTo>
                      <a:pt x="17118" y="19944"/>
                      <a:pt x="14413" y="21600"/>
                      <a:pt x="10510" y="21600"/>
                    </a:cubicBezTo>
                    <a:cubicBezTo>
                      <a:pt x="3993" y="21587"/>
                      <a:pt x="0" y="17155"/>
                      <a:pt x="0" y="10851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09" name="Freeform: Shape 24"/>
              <p:cNvSpPr/>
              <p:nvPr/>
            </p:nvSpPr>
            <p:spPr>
              <a:xfrm>
                <a:off x="457840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304" y="10107"/>
                    </a:lnTo>
                    <a:cubicBezTo>
                      <a:pt x="14761" y="10107"/>
                      <a:pt x="15933" y="8492"/>
                      <a:pt x="15933" y="6581"/>
                    </a:cubicBezTo>
                    <a:cubicBezTo>
                      <a:pt x="15933" y="4697"/>
                      <a:pt x="14791" y="3149"/>
                      <a:pt x="11304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66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66" y="13149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10" name="Freeform: Shape 25"/>
              <p:cNvSpPr/>
              <p:nvPr/>
            </p:nvSpPr>
            <p:spPr>
              <a:xfrm>
                <a:off x="562349" y="2832"/>
                <a:ext cx="83962" cy="100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94" y="13264"/>
                    </a:moveTo>
                    <a:lnTo>
                      <a:pt x="12048" y="6625"/>
                    </a:lnTo>
                    <a:cubicBezTo>
                      <a:pt x="11458" y="5252"/>
                      <a:pt x="11101" y="4376"/>
                      <a:pt x="10831" y="3151"/>
                    </a:cubicBezTo>
                    <a:lnTo>
                      <a:pt x="10769" y="3151"/>
                    </a:lnTo>
                    <a:cubicBezTo>
                      <a:pt x="10462" y="4363"/>
                      <a:pt x="10105" y="5252"/>
                      <a:pt x="9515" y="6625"/>
                    </a:cubicBezTo>
                    <a:lnTo>
                      <a:pt x="7069" y="13264"/>
                    </a:lnTo>
                    <a:lnTo>
                      <a:pt x="14494" y="13264"/>
                    </a:lnTo>
                    <a:close/>
                    <a:moveTo>
                      <a:pt x="15613" y="16334"/>
                    </a:moveTo>
                    <a:lnTo>
                      <a:pt x="5975" y="16334"/>
                    </a:lnTo>
                    <a:lnTo>
                      <a:pt x="4032" y="21600"/>
                    </a:lnTo>
                    <a:lnTo>
                      <a:pt x="0" y="21600"/>
                    </a:lnTo>
                    <a:lnTo>
                      <a:pt x="8618" y="0"/>
                    </a:lnTo>
                    <a:lnTo>
                      <a:pt x="12982" y="0"/>
                    </a:lnTo>
                    <a:lnTo>
                      <a:pt x="21600" y="21600"/>
                    </a:lnTo>
                    <a:lnTo>
                      <a:pt x="17568" y="21600"/>
                    </a:lnTo>
                    <a:lnTo>
                      <a:pt x="15613" y="16334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11" name="Freeform: Shape 26"/>
              <p:cNvSpPr/>
              <p:nvPr/>
            </p:nvSpPr>
            <p:spPr>
              <a:xfrm>
                <a:off x="686354" y="2832"/>
                <a:ext cx="8964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227" y="0"/>
                    </a:lnTo>
                    <a:lnTo>
                      <a:pt x="10224" y="15059"/>
                    </a:lnTo>
                    <a:cubicBezTo>
                      <a:pt x="10489" y="16002"/>
                      <a:pt x="10639" y="16513"/>
                      <a:pt x="10742" y="17253"/>
                    </a:cubicBezTo>
                    <a:lnTo>
                      <a:pt x="10800" y="17253"/>
                    </a:lnTo>
                    <a:cubicBezTo>
                      <a:pt x="10904" y="16526"/>
                      <a:pt x="11053" y="15975"/>
                      <a:pt x="11341" y="15059"/>
                    </a:cubicBezTo>
                    <a:lnTo>
                      <a:pt x="16315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8296" y="21600"/>
                    </a:lnTo>
                    <a:lnTo>
                      <a:pt x="18296" y="5962"/>
                    </a:lnTo>
                    <a:cubicBezTo>
                      <a:pt x="18296" y="5074"/>
                      <a:pt x="18341" y="4132"/>
                      <a:pt x="18422" y="3351"/>
                    </a:cubicBezTo>
                    <a:lnTo>
                      <a:pt x="18319" y="3351"/>
                    </a:lnTo>
                    <a:cubicBezTo>
                      <a:pt x="18238" y="3835"/>
                      <a:pt x="17927" y="5060"/>
                      <a:pt x="17639" y="5881"/>
                    </a:cubicBezTo>
                    <a:lnTo>
                      <a:pt x="12389" y="21600"/>
                    </a:lnTo>
                    <a:lnTo>
                      <a:pt x="9061" y="21600"/>
                    </a:lnTo>
                    <a:lnTo>
                      <a:pt x="3811" y="5881"/>
                    </a:lnTo>
                    <a:cubicBezTo>
                      <a:pt x="3546" y="5060"/>
                      <a:pt x="3293" y="3930"/>
                      <a:pt x="3189" y="3351"/>
                    </a:cubicBezTo>
                    <a:lnTo>
                      <a:pt x="3086" y="3351"/>
                    </a:lnTo>
                    <a:cubicBezTo>
                      <a:pt x="3166" y="4118"/>
                      <a:pt x="3212" y="4993"/>
                      <a:pt x="3212" y="5962"/>
                    </a:cubicBezTo>
                    <a:lnTo>
                      <a:pt x="3212" y="21600"/>
                    </a:lnTo>
                    <a:lnTo>
                      <a:pt x="12" y="2160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</p:grpSp>
        <p:sp>
          <p:nvSpPr>
            <p:cNvPr id="113" name="Freeform: Shape 19"/>
            <p:cNvSpPr/>
            <p:nvPr/>
          </p:nvSpPr>
          <p:spPr>
            <a:xfrm>
              <a:off x="0" y="-1"/>
              <a:ext cx="1374542" cy="36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7" y="21009"/>
                  </a:moveTo>
                  <a:lnTo>
                    <a:pt x="9977" y="21009"/>
                  </a:lnTo>
                  <a:lnTo>
                    <a:pt x="9977" y="15997"/>
                  </a:lnTo>
                  <a:lnTo>
                    <a:pt x="9976" y="15978"/>
                  </a:lnTo>
                  <a:lnTo>
                    <a:pt x="9976" y="6065"/>
                  </a:lnTo>
                  <a:lnTo>
                    <a:pt x="9319" y="6065"/>
                  </a:lnTo>
                  <a:lnTo>
                    <a:pt x="9319" y="14141"/>
                  </a:lnTo>
                  <a:cubicBezTo>
                    <a:pt x="9319" y="17515"/>
                    <a:pt x="8960" y="19437"/>
                    <a:pt x="8398" y="19437"/>
                  </a:cubicBezTo>
                  <a:cubicBezTo>
                    <a:pt x="7842" y="19437"/>
                    <a:pt x="7525" y="17751"/>
                    <a:pt x="7525" y="13934"/>
                  </a:cubicBezTo>
                  <a:lnTo>
                    <a:pt x="7525" y="6065"/>
                  </a:lnTo>
                  <a:lnTo>
                    <a:pt x="6868" y="6065"/>
                  </a:lnTo>
                  <a:lnTo>
                    <a:pt x="6868" y="14409"/>
                  </a:lnTo>
                  <a:cubicBezTo>
                    <a:pt x="6868" y="19055"/>
                    <a:pt x="7298" y="21274"/>
                    <a:pt x="8087" y="21274"/>
                  </a:cubicBezTo>
                  <a:cubicBezTo>
                    <a:pt x="8711" y="21274"/>
                    <a:pt x="9238" y="20169"/>
                    <a:pt x="9346" y="16824"/>
                  </a:cubicBezTo>
                  <a:lnTo>
                    <a:pt x="9374" y="16824"/>
                  </a:lnTo>
                  <a:lnTo>
                    <a:pt x="9427" y="21009"/>
                  </a:lnTo>
                  <a:close/>
                  <a:moveTo>
                    <a:pt x="9374" y="16824"/>
                  </a:moveTo>
                  <a:lnTo>
                    <a:pt x="9377" y="17014"/>
                  </a:lnTo>
                  <a:lnTo>
                    <a:pt x="9376" y="16824"/>
                  </a:lnTo>
                  <a:lnTo>
                    <a:pt x="9374" y="16824"/>
                  </a:lnTo>
                  <a:close/>
                  <a:moveTo>
                    <a:pt x="6321" y="21073"/>
                  </a:moveTo>
                  <a:lnTo>
                    <a:pt x="5664" y="21073"/>
                  </a:lnTo>
                  <a:lnTo>
                    <a:pt x="5664" y="64"/>
                  </a:lnTo>
                  <a:lnTo>
                    <a:pt x="6321" y="64"/>
                  </a:lnTo>
                  <a:lnTo>
                    <a:pt x="6321" y="21073"/>
                  </a:lnTo>
                  <a:close/>
                  <a:moveTo>
                    <a:pt x="2045" y="14568"/>
                  </a:moveTo>
                  <a:cubicBezTo>
                    <a:pt x="2045" y="14568"/>
                    <a:pt x="2044" y="14568"/>
                    <a:pt x="2043" y="14568"/>
                  </a:cubicBezTo>
                  <a:cubicBezTo>
                    <a:pt x="1647" y="14571"/>
                    <a:pt x="1298" y="15292"/>
                    <a:pt x="1008" y="16153"/>
                  </a:cubicBezTo>
                  <a:lnTo>
                    <a:pt x="2096" y="3345"/>
                  </a:lnTo>
                  <a:lnTo>
                    <a:pt x="3213" y="16490"/>
                  </a:lnTo>
                  <a:cubicBezTo>
                    <a:pt x="2891" y="15406"/>
                    <a:pt x="2491" y="14571"/>
                    <a:pt x="2045" y="14568"/>
                  </a:cubicBezTo>
                  <a:moveTo>
                    <a:pt x="757" y="21012"/>
                  </a:moveTo>
                  <a:cubicBezTo>
                    <a:pt x="1005" y="17974"/>
                    <a:pt x="1472" y="15830"/>
                    <a:pt x="2057" y="15827"/>
                  </a:cubicBezTo>
                  <a:cubicBezTo>
                    <a:pt x="2641" y="15830"/>
                    <a:pt x="3154" y="17971"/>
                    <a:pt x="3402" y="21012"/>
                  </a:cubicBezTo>
                  <a:lnTo>
                    <a:pt x="4193" y="21004"/>
                  </a:lnTo>
                  <a:lnTo>
                    <a:pt x="2410" y="21"/>
                  </a:lnTo>
                  <a:lnTo>
                    <a:pt x="1783" y="21"/>
                  </a:lnTo>
                  <a:lnTo>
                    <a:pt x="0" y="21004"/>
                  </a:lnTo>
                  <a:lnTo>
                    <a:pt x="757" y="21012"/>
                  </a:lnTo>
                  <a:close/>
                  <a:moveTo>
                    <a:pt x="18432" y="6065"/>
                  </a:moveTo>
                  <a:lnTo>
                    <a:pt x="19089" y="6065"/>
                  </a:lnTo>
                  <a:lnTo>
                    <a:pt x="19031" y="10706"/>
                  </a:lnTo>
                  <a:lnTo>
                    <a:pt x="19061" y="10706"/>
                  </a:lnTo>
                  <a:cubicBezTo>
                    <a:pt x="19151" y="7186"/>
                    <a:pt x="19574" y="5768"/>
                    <a:pt x="20309" y="5768"/>
                  </a:cubicBezTo>
                  <a:cubicBezTo>
                    <a:pt x="21098" y="5768"/>
                    <a:pt x="21600" y="8432"/>
                    <a:pt x="21600" y="13137"/>
                  </a:cubicBezTo>
                  <a:lnTo>
                    <a:pt x="21600" y="21006"/>
                  </a:lnTo>
                  <a:lnTo>
                    <a:pt x="20942" y="21006"/>
                  </a:lnTo>
                  <a:lnTo>
                    <a:pt x="20942" y="13582"/>
                  </a:lnTo>
                  <a:cubicBezTo>
                    <a:pt x="20942" y="9707"/>
                    <a:pt x="20632" y="7933"/>
                    <a:pt x="20040" y="7933"/>
                  </a:cubicBezTo>
                  <a:cubicBezTo>
                    <a:pt x="19424" y="7933"/>
                    <a:pt x="19089" y="10552"/>
                    <a:pt x="19089" y="14072"/>
                  </a:cubicBezTo>
                  <a:lnTo>
                    <a:pt x="19089" y="21009"/>
                  </a:lnTo>
                  <a:lnTo>
                    <a:pt x="18432" y="21009"/>
                  </a:lnTo>
                  <a:lnTo>
                    <a:pt x="18432" y="6065"/>
                  </a:lnTo>
                  <a:close/>
                  <a:moveTo>
                    <a:pt x="13666" y="2404"/>
                  </a:moveTo>
                  <a:cubicBezTo>
                    <a:pt x="13666" y="1283"/>
                    <a:pt x="13496" y="488"/>
                    <a:pt x="13265" y="488"/>
                  </a:cubicBezTo>
                  <a:cubicBezTo>
                    <a:pt x="13032" y="488"/>
                    <a:pt x="12864" y="1283"/>
                    <a:pt x="12864" y="2404"/>
                  </a:cubicBezTo>
                  <a:cubicBezTo>
                    <a:pt x="12864" y="3533"/>
                    <a:pt x="13032" y="4321"/>
                    <a:pt x="13265" y="4321"/>
                  </a:cubicBezTo>
                  <a:cubicBezTo>
                    <a:pt x="13496" y="4321"/>
                    <a:pt x="13666" y="3533"/>
                    <a:pt x="13666" y="2404"/>
                  </a:cubicBezTo>
                  <a:moveTo>
                    <a:pt x="17431" y="13524"/>
                  </a:moveTo>
                  <a:cubicBezTo>
                    <a:pt x="17431" y="9574"/>
                    <a:pt x="16863" y="6910"/>
                    <a:pt x="16049" y="6910"/>
                  </a:cubicBezTo>
                  <a:cubicBezTo>
                    <a:pt x="15228" y="6910"/>
                    <a:pt x="14667" y="9574"/>
                    <a:pt x="14667" y="13524"/>
                  </a:cubicBezTo>
                  <a:cubicBezTo>
                    <a:pt x="14667" y="17505"/>
                    <a:pt x="15228" y="20137"/>
                    <a:pt x="16049" y="20137"/>
                  </a:cubicBezTo>
                  <a:cubicBezTo>
                    <a:pt x="16863" y="20134"/>
                    <a:pt x="17431" y="17502"/>
                    <a:pt x="17431" y="13524"/>
                  </a:cubicBezTo>
                  <a:moveTo>
                    <a:pt x="14013" y="13553"/>
                  </a:moveTo>
                  <a:cubicBezTo>
                    <a:pt x="14013" y="8790"/>
                    <a:pt x="14847" y="5476"/>
                    <a:pt x="16049" y="5476"/>
                  </a:cubicBezTo>
                  <a:cubicBezTo>
                    <a:pt x="17245" y="5476"/>
                    <a:pt x="18078" y="8790"/>
                    <a:pt x="18078" y="13553"/>
                  </a:cubicBezTo>
                  <a:cubicBezTo>
                    <a:pt x="18078" y="18287"/>
                    <a:pt x="17244" y="21600"/>
                    <a:pt x="16048" y="21600"/>
                  </a:cubicBezTo>
                  <a:cubicBezTo>
                    <a:pt x="14847" y="21600"/>
                    <a:pt x="14013" y="18287"/>
                    <a:pt x="14013" y="13553"/>
                  </a:cubicBezTo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5152" y="0"/>
                  </a:moveTo>
                  <a:lnTo>
                    <a:pt x="5152" y="21009"/>
                  </a:lnTo>
                  <a:lnTo>
                    <a:pt x="4494" y="21009"/>
                  </a:lnTo>
                  <a:lnTo>
                    <a:pt x="4494" y="0"/>
                  </a:lnTo>
                  <a:lnTo>
                    <a:pt x="5152" y="0"/>
                  </a:lnTo>
                  <a:close/>
                  <a:moveTo>
                    <a:pt x="10494" y="6051"/>
                  </a:moveTo>
                  <a:lnTo>
                    <a:pt x="11152" y="6051"/>
                  </a:lnTo>
                  <a:lnTo>
                    <a:pt x="11086" y="11231"/>
                  </a:lnTo>
                  <a:lnTo>
                    <a:pt x="11116" y="11231"/>
                  </a:lnTo>
                  <a:cubicBezTo>
                    <a:pt x="11229" y="7798"/>
                    <a:pt x="11576" y="5874"/>
                    <a:pt x="12204" y="5874"/>
                  </a:cubicBezTo>
                  <a:cubicBezTo>
                    <a:pt x="12323" y="5874"/>
                    <a:pt x="12431" y="5903"/>
                    <a:pt x="12544" y="6022"/>
                  </a:cubicBezTo>
                  <a:lnTo>
                    <a:pt x="12508" y="8922"/>
                  </a:lnTo>
                  <a:cubicBezTo>
                    <a:pt x="12359" y="8686"/>
                    <a:pt x="12221" y="8625"/>
                    <a:pt x="12102" y="8625"/>
                  </a:cubicBezTo>
                  <a:cubicBezTo>
                    <a:pt x="11469" y="8625"/>
                    <a:pt x="11152" y="10727"/>
                    <a:pt x="11152" y="14751"/>
                  </a:cubicBezTo>
                  <a:lnTo>
                    <a:pt x="11152" y="20993"/>
                  </a:lnTo>
                  <a:lnTo>
                    <a:pt x="10494" y="20993"/>
                  </a:lnTo>
                  <a:lnTo>
                    <a:pt x="10494" y="6051"/>
                  </a:lnTo>
                  <a:close/>
                </a:path>
              </a:pathLst>
            </a:custGeom>
            <a:solidFill>
              <a:srgbClr val="FFF8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GT America Ext Th"/>
                  <a:ea typeface="GT America Ext Th"/>
                  <a:cs typeface="GT America Ext Th"/>
                  <a:sym typeface="GT America Ext Th"/>
                </a:defRPr>
              </a:pPr>
            </a:p>
          </p:txBody>
        </p:sp>
      </p:grpSp>
      <p:sp>
        <p:nvSpPr>
          <p:cNvPr id="115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-Image 02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1692" y="3636083"/>
            <a:ext cx="1367791" cy="1339906"/>
          </a:xfrm>
          <a:prstGeom prst="rect">
            <a:avLst/>
          </a:prstGeom>
          <a:ln w="12700">
            <a:miter lim="400000"/>
          </a:ln>
        </p:spPr>
      </p:pic>
      <p:sp>
        <p:nvSpPr>
          <p:cNvPr id="1319" name="Body Level One…"/>
          <p:cNvSpPr txBox="1"/>
          <p:nvPr>
            <p:ph type="body" sz="quarter" idx="1"/>
          </p:nvPr>
        </p:nvSpPr>
        <p:spPr>
          <a:xfrm>
            <a:off x="863269" y="1951298"/>
            <a:ext cx="4753102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20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19454" y="2370245"/>
            <a:ext cx="764699" cy="928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00046" y="619920"/>
            <a:ext cx="1100103" cy="146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342265">
            <a:off x="9099367" y="5093891"/>
            <a:ext cx="1014152" cy="2003577"/>
          </a:xfrm>
          <a:prstGeom prst="rect">
            <a:avLst/>
          </a:prstGeom>
          <a:ln w="12700">
            <a:miter lim="400000"/>
          </a:ln>
        </p:spPr>
      </p:pic>
      <p:sp>
        <p:nvSpPr>
          <p:cNvPr id="1323" name="Title Text"/>
          <p:cNvSpPr txBox="1"/>
          <p:nvPr>
            <p:ph type="title"/>
          </p:nvPr>
        </p:nvSpPr>
        <p:spPr>
          <a:xfrm>
            <a:off x="863260" y="2798287"/>
            <a:ext cx="4753107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324" name="Picture 1" descr="Picture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863257" y="6858412"/>
            <a:ext cx="268389" cy="357085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- Image 03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Title Text"/>
          <p:cNvSpPr txBox="1"/>
          <p:nvPr>
            <p:ph type="title"/>
          </p:nvPr>
        </p:nvSpPr>
        <p:spPr>
          <a:xfrm>
            <a:off x="863260" y="2798287"/>
            <a:ext cx="4753107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3" name="Body Level One…"/>
          <p:cNvSpPr txBox="1"/>
          <p:nvPr>
            <p:ph type="body" sz="quarter" idx="1"/>
          </p:nvPr>
        </p:nvSpPr>
        <p:spPr>
          <a:xfrm>
            <a:off x="863269" y="1951298"/>
            <a:ext cx="4753102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336" name="Group 2"/>
          <p:cNvGrpSpPr/>
          <p:nvPr/>
        </p:nvGrpSpPr>
        <p:grpSpPr>
          <a:xfrm>
            <a:off x="5900970" y="507000"/>
            <a:ext cx="4974704" cy="6934684"/>
            <a:chOff x="0" y="0"/>
            <a:chExt cx="4974703" cy="6934682"/>
          </a:xfrm>
        </p:grpSpPr>
        <p:pic>
          <p:nvPicPr>
            <p:cNvPr id="1334" name="Image 8" descr="Imag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74704" cy="6934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5" name="Picture 7" descr="Picture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10350" y="6113814"/>
              <a:ext cx="273602" cy="508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37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863257" y="6858412"/>
            <a:ext cx="268389" cy="357085"/>
          </a:xfrm>
          <a:prstGeom prst="rect">
            <a:avLst/>
          </a:prstGeom>
          <a:ln w="12700">
            <a:miter lim="400000"/>
          </a:ln>
        </p:spPr>
      </p:pic>
      <p:sp>
        <p:nvSpPr>
          <p:cNvPr id="1338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8" name="Picture 4"/>
          <p:cNvGrpSpPr/>
          <p:nvPr/>
        </p:nvGrpSpPr>
        <p:grpSpPr>
          <a:xfrm>
            <a:off x="0" y="1"/>
            <a:ext cx="10693401" cy="7924802"/>
            <a:chOff x="0" y="0"/>
            <a:chExt cx="10693400" cy="7924800"/>
          </a:xfrm>
        </p:grpSpPr>
        <p:sp>
          <p:nvSpPr>
            <p:cNvPr id="1346" name="Rectangle"/>
            <p:cNvSpPr/>
            <p:nvPr/>
          </p:nvSpPr>
          <p:spPr>
            <a:xfrm>
              <a:off x="0" y="1"/>
              <a:ext cx="10693401" cy="7924801"/>
            </a:xfrm>
            <a:prstGeom prst="rect">
              <a:avLst/>
            </a:prstGeom>
            <a:solidFill>
              <a:srgbClr val="0037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347" name="image15.png" descr="image1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934" r="20588" b="3934"/>
            <a:stretch>
              <a:fillRect/>
            </a:stretch>
          </p:blipFill>
          <p:spPr>
            <a:xfrm>
              <a:off x="6317808" y="0"/>
              <a:ext cx="4375592" cy="7924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50" name="Title Text"/>
          <p:cNvSpPr txBox="1"/>
          <p:nvPr>
            <p:ph type="title"/>
          </p:nvPr>
        </p:nvSpPr>
        <p:spPr>
          <a:xfrm>
            <a:off x="863260" y="2798287"/>
            <a:ext cx="4685038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1" name="Body Level One…"/>
          <p:cNvSpPr txBox="1"/>
          <p:nvPr>
            <p:ph type="body" sz="quarter" idx="1"/>
          </p:nvPr>
        </p:nvSpPr>
        <p:spPr>
          <a:xfrm>
            <a:off x="863271" y="1951298"/>
            <a:ext cx="4685027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52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3260" y="6858412"/>
            <a:ext cx="268896" cy="357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1" name="Body Level One…"/>
          <p:cNvSpPr txBox="1"/>
          <p:nvPr>
            <p:ph type="body" idx="1"/>
          </p:nvPr>
        </p:nvSpPr>
        <p:spPr>
          <a:xfrm>
            <a:off x="861877" y="1326120"/>
            <a:ext cx="9214402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816" y="1013351"/>
            <a:ext cx="3649777" cy="6911449"/>
          </a:xfrm>
          <a:prstGeom prst="rect">
            <a:avLst/>
          </a:prstGeom>
          <a:ln w="12700">
            <a:miter lim="400000"/>
          </a:ln>
        </p:spPr>
      </p:pic>
      <p:sp>
        <p:nvSpPr>
          <p:cNvPr id="1371" name="Rectangle 2"/>
          <p:cNvSpPr/>
          <p:nvPr/>
        </p:nvSpPr>
        <p:spPr>
          <a:xfrm>
            <a:off x="4038165" y="0"/>
            <a:ext cx="6655235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372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74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375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Image and Content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383" name="Rectangle 2"/>
          <p:cNvSpPr/>
          <p:nvPr/>
        </p:nvSpPr>
        <p:spPr>
          <a:xfrm>
            <a:off x="4036319" y="0"/>
            <a:ext cx="6657080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384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5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87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816" y="1013351"/>
            <a:ext cx="3649777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2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396" name="Rectangle 2"/>
          <p:cNvSpPr/>
          <p:nvPr/>
        </p:nvSpPr>
        <p:spPr>
          <a:xfrm>
            <a:off x="3971962" y="0"/>
            <a:ext cx="672143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397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8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00" name="Graphic 11" descr="Graphic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1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344" y="1013352"/>
            <a:ext cx="3084379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3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409" name="Rectangle 2"/>
          <p:cNvSpPr/>
          <p:nvPr/>
        </p:nvSpPr>
        <p:spPr>
          <a:xfrm>
            <a:off x="3971962" y="0"/>
            <a:ext cx="672143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410" name="Title Text"/>
          <p:cNvSpPr txBox="1"/>
          <p:nvPr>
            <p:ph type="title"/>
          </p:nvPr>
        </p:nvSpPr>
        <p:spPr>
          <a:xfrm>
            <a:off x="861878" y="297179"/>
            <a:ext cx="921440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1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13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" y="1013351"/>
            <a:ext cx="3971962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5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421" name="Rectangle 9"/>
          <p:cNvSpPr/>
          <p:nvPr/>
        </p:nvSpPr>
        <p:spPr>
          <a:xfrm>
            <a:off x="3971961" y="0"/>
            <a:ext cx="672143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422" name="Title Text"/>
          <p:cNvSpPr txBox="1"/>
          <p:nvPr>
            <p:ph type="title"/>
          </p:nvPr>
        </p:nvSpPr>
        <p:spPr>
          <a:xfrm>
            <a:off x="861878" y="297179"/>
            <a:ext cx="921440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3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25" name="Graphic 11" descr="Graphic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6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49508" y="1013351"/>
            <a:ext cx="3872943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6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434" name="Rectangle 9"/>
          <p:cNvSpPr/>
          <p:nvPr/>
        </p:nvSpPr>
        <p:spPr>
          <a:xfrm>
            <a:off x="3993138" y="0"/>
            <a:ext cx="6700262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435" name="Title Text"/>
          <p:cNvSpPr txBox="1"/>
          <p:nvPr>
            <p:ph type="title"/>
          </p:nvPr>
        </p:nvSpPr>
        <p:spPr>
          <a:xfrm>
            <a:off x="4242329" y="297179"/>
            <a:ext cx="583395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6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7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38" name="Graphic 11" descr="Graphic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9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" y="402877"/>
            <a:ext cx="3470972" cy="7521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 - Green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2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319" y="6479258"/>
            <a:ext cx="1595657" cy="1401517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7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447" name="Rectangle 7"/>
          <p:cNvSpPr/>
          <p:nvPr/>
        </p:nvSpPr>
        <p:spPr>
          <a:xfrm>
            <a:off x="3971961" y="0"/>
            <a:ext cx="672143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448" name="Title Text"/>
          <p:cNvSpPr txBox="1"/>
          <p:nvPr>
            <p:ph type="title"/>
          </p:nvPr>
        </p:nvSpPr>
        <p:spPr>
          <a:xfrm>
            <a:off x="861878" y="297179"/>
            <a:ext cx="921440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9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51" name="Graphic 11" descr="Graphic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2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866" y="1013351"/>
            <a:ext cx="3462631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460" name="Picture Placeholder 9"/>
          <p:cNvSpPr/>
          <p:nvPr>
            <p:ph type="pic" sz="half" idx="21"/>
          </p:nvPr>
        </p:nvSpPr>
        <p:spPr>
          <a:xfrm>
            <a:off x="0" y="0"/>
            <a:ext cx="3887497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61" name="Title Text"/>
          <p:cNvSpPr txBox="1"/>
          <p:nvPr>
            <p:ph type="title"/>
          </p:nvPr>
        </p:nvSpPr>
        <p:spPr>
          <a:xfrm>
            <a:off x="4242329" y="297179"/>
            <a:ext cx="583395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62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ement 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471" name="Body Level One…"/>
          <p:cNvSpPr txBox="1"/>
          <p:nvPr>
            <p:ph type="body" idx="1"/>
          </p:nvPr>
        </p:nvSpPr>
        <p:spPr>
          <a:xfrm>
            <a:off x="861877" y="319194"/>
            <a:ext cx="9214402" cy="688834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sz="38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sz="38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sz="38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3pPr>
            <a:lvl4pPr marL="634933" indent="-63493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38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4pPr>
            <a:lvl5pPr marL="992314" indent="-7583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38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73" name="Text Placeholder 4"/>
          <p:cNvSpPr/>
          <p:nvPr>
            <p:ph type="body" sz="quarter" idx="21"/>
          </p:nvPr>
        </p:nvSpPr>
        <p:spPr>
          <a:xfrm>
            <a:off x="361714" y="1026865"/>
            <a:ext cx="1409382" cy="155582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pc="-199" sz="209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474" name="Text Placeholder 4"/>
          <p:cNvSpPr/>
          <p:nvPr>
            <p:ph type="body" sz="quarter" idx="22"/>
          </p:nvPr>
        </p:nvSpPr>
        <p:spPr>
          <a:xfrm>
            <a:off x="9167059" y="5165473"/>
            <a:ext cx="1409381" cy="155582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pc="-199" sz="209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482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49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 - Ivory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499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- Ivory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08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w/ Image 01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16" name="Rectangle 8"/>
          <p:cNvSpPr/>
          <p:nvPr/>
        </p:nvSpPr>
        <p:spPr>
          <a:xfrm>
            <a:off x="0" y="0"/>
            <a:ext cx="704569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151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5697" y="858521"/>
            <a:ext cx="3514036" cy="7066281"/>
          </a:xfrm>
          <a:prstGeom prst="rect">
            <a:avLst/>
          </a:prstGeom>
          <a:ln w="12700">
            <a:miter lim="400000"/>
          </a:ln>
        </p:spPr>
      </p:pic>
      <p:sp>
        <p:nvSpPr>
          <p:cNvPr id="1518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20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521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w/ Image 02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29" name="Rectangle 8"/>
          <p:cNvSpPr/>
          <p:nvPr/>
        </p:nvSpPr>
        <p:spPr>
          <a:xfrm>
            <a:off x="0" y="0"/>
            <a:ext cx="6918022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530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32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533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0073" y="338985"/>
            <a:ext cx="2923470" cy="7585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4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w/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42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4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44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5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Slide - Green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itle Text"/>
          <p:cNvSpPr txBox="1"/>
          <p:nvPr>
            <p:ph type="title"/>
          </p:nvPr>
        </p:nvSpPr>
        <p:spPr>
          <a:xfrm>
            <a:off x="863260" y="2798287"/>
            <a:ext cx="4781232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863269" y="1951298"/>
            <a:ext cx="478122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45" name="Group 1"/>
          <p:cNvGrpSpPr/>
          <p:nvPr/>
        </p:nvGrpSpPr>
        <p:grpSpPr>
          <a:xfrm>
            <a:off x="863269" y="6858412"/>
            <a:ext cx="1374542" cy="582097"/>
            <a:chOff x="0" y="0"/>
            <a:chExt cx="1374541" cy="582095"/>
          </a:xfrm>
        </p:grpSpPr>
        <p:grpSp>
          <p:nvGrpSpPr>
            <p:cNvPr id="143" name="Group 2"/>
            <p:cNvGrpSpPr/>
            <p:nvPr/>
          </p:nvGrpSpPr>
          <p:grpSpPr>
            <a:xfrm>
              <a:off x="299511" y="475317"/>
              <a:ext cx="776003" cy="106779"/>
              <a:chOff x="0" y="0"/>
              <a:chExt cx="776002" cy="106778"/>
            </a:xfrm>
          </p:grpSpPr>
          <p:sp>
            <p:nvSpPr>
              <p:cNvPr id="136" name="Freeform: Shape 20"/>
              <p:cNvSpPr/>
              <p:nvPr/>
            </p:nvSpPr>
            <p:spPr>
              <a:xfrm>
                <a:off x="-1" y="2769"/>
                <a:ext cx="66854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51" y="6823"/>
                    </a:moveTo>
                    <a:cubicBezTo>
                      <a:pt x="16551" y="4549"/>
                      <a:pt x="14668" y="3149"/>
                      <a:pt x="11518" y="3149"/>
                    </a:cubicBezTo>
                    <a:lnTo>
                      <a:pt x="4848" y="3149"/>
                    </a:lnTo>
                    <a:lnTo>
                      <a:pt x="4848" y="10538"/>
                    </a:lnTo>
                    <a:lnTo>
                      <a:pt x="11518" y="10538"/>
                    </a:lnTo>
                    <a:cubicBezTo>
                      <a:pt x="14621" y="10538"/>
                      <a:pt x="16551" y="9111"/>
                      <a:pt x="16551" y="6823"/>
                    </a:cubicBezTo>
                    <a:moveTo>
                      <a:pt x="21600" y="6729"/>
                    </a:moveTo>
                    <a:cubicBezTo>
                      <a:pt x="21600" y="10955"/>
                      <a:pt x="17972" y="13633"/>
                      <a:pt x="12275" y="13633"/>
                    </a:cubicBezTo>
                    <a:lnTo>
                      <a:pt x="4848" y="13633"/>
                    </a:lnTo>
                    <a:lnTo>
                      <a:pt x="484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491" y="0"/>
                    </a:lnTo>
                    <a:cubicBezTo>
                      <a:pt x="18080" y="14"/>
                      <a:pt x="21600" y="2624"/>
                      <a:pt x="21600" y="6729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37" name="Freeform: Shape 21"/>
              <p:cNvSpPr/>
              <p:nvPr/>
            </p:nvSpPr>
            <p:spPr>
              <a:xfrm>
                <a:off x="107328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290" y="10107"/>
                    </a:lnTo>
                    <a:cubicBezTo>
                      <a:pt x="14746" y="10107"/>
                      <a:pt x="15918" y="8492"/>
                      <a:pt x="15918" y="6581"/>
                    </a:cubicBezTo>
                    <a:cubicBezTo>
                      <a:pt x="15918" y="4697"/>
                      <a:pt x="14776" y="3149"/>
                      <a:pt x="11290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51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51" y="13149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38" name="Freeform: Shape 22"/>
              <p:cNvSpPr/>
              <p:nvPr/>
            </p:nvSpPr>
            <p:spPr>
              <a:xfrm>
                <a:off x="210785" y="-1"/>
                <a:ext cx="84678" cy="106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2" y="10794"/>
                    </a:moveTo>
                    <a:cubicBezTo>
                      <a:pt x="17602" y="6104"/>
                      <a:pt x="14981" y="3135"/>
                      <a:pt x="10800" y="3135"/>
                    </a:cubicBezTo>
                    <a:cubicBezTo>
                      <a:pt x="6619" y="3135"/>
                      <a:pt x="3998" y="6104"/>
                      <a:pt x="3998" y="10794"/>
                    </a:cubicBezTo>
                    <a:cubicBezTo>
                      <a:pt x="3998" y="15432"/>
                      <a:pt x="6619" y="18452"/>
                      <a:pt x="10800" y="18452"/>
                    </a:cubicBezTo>
                    <a:cubicBezTo>
                      <a:pt x="14981" y="18452"/>
                      <a:pt x="17602" y="15483"/>
                      <a:pt x="17602" y="10794"/>
                    </a:cubicBezTo>
                    <a:moveTo>
                      <a:pt x="0" y="10794"/>
                    </a:moveTo>
                    <a:cubicBezTo>
                      <a:pt x="0" y="4167"/>
                      <a:pt x="4267" y="0"/>
                      <a:pt x="10800" y="0"/>
                    </a:cubicBezTo>
                    <a:cubicBezTo>
                      <a:pt x="17334" y="0"/>
                      <a:pt x="21600" y="4180"/>
                      <a:pt x="21600" y="10794"/>
                    </a:cubicBezTo>
                    <a:cubicBezTo>
                      <a:pt x="21600" y="17382"/>
                      <a:pt x="17334" y="21600"/>
                      <a:pt x="10800" y="21600"/>
                    </a:cubicBezTo>
                    <a:cubicBezTo>
                      <a:pt x="4267" y="21600"/>
                      <a:pt x="0" y="17356"/>
                      <a:pt x="0" y="10794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39" name="Freeform: Shape 23"/>
              <p:cNvSpPr/>
              <p:nvPr/>
            </p:nvSpPr>
            <p:spPr>
              <a:xfrm>
                <a:off x="332641" y="-1"/>
                <a:ext cx="80139" cy="106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51"/>
                    </a:moveTo>
                    <a:cubicBezTo>
                      <a:pt x="0" y="4458"/>
                      <a:pt x="4302" y="0"/>
                      <a:pt x="11412" y="0"/>
                    </a:cubicBezTo>
                    <a:cubicBezTo>
                      <a:pt x="17349" y="0"/>
                      <a:pt x="20634" y="3107"/>
                      <a:pt x="21458" y="6419"/>
                    </a:cubicBezTo>
                    <a:lnTo>
                      <a:pt x="17298" y="7106"/>
                    </a:lnTo>
                    <a:cubicBezTo>
                      <a:pt x="16770" y="5031"/>
                      <a:pt x="14915" y="3069"/>
                      <a:pt x="11296" y="3069"/>
                    </a:cubicBezTo>
                    <a:cubicBezTo>
                      <a:pt x="6814" y="3069"/>
                      <a:pt x="4160" y="6152"/>
                      <a:pt x="4160" y="10838"/>
                    </a:cubicBezTo>
                    <a:cubicBezTo>
                      <a:pt x="4160" y="15321"/>
                      <a:pt x="6698" y="18492"/>
                      <a:pt x="11322" y="18492"/>
                    </a:cubicBezTo>
                    <a:cubicBezTo>
                      <a:pt x="15971" y="18492"/>
                      <a:pt x="17865" y="15436"/>
                      <a:pt x="17929" y="13143"/>
                    </a:cubicBezTo>
                    <a:lnTo>
                      <a:pt x="17929" y="12889"/>
                    </a:lnTo>
                    <a:lnTo>
                      <a:pt x="11025" y="12889"/>
                    </a:lnTo>
                    <a:lnTo>
                      <a:pt x="11025" y="9985"/>
                    </a:lnTo>
                    <a:lnTo>
                      <a:pt x="21600" y="9985"/>
                    </a:lnTo>
                    <a:lnTo>
                      <a:pt x="21600" y="21014"/>
                    </a:lnTo>
                    <a:lnTo>
                      <a:pt x="18624" y="21014"/>
                    </a:lnTo>
                    <a:lnTo>
                      <a:pt x="18341" y="17677"/>
                    </a:lnTo>
                    <a:cubicBezTo>
                      <a:pt x="17118" y="19944"/>
                      <a:pt x="14413" y="21600"/>
                      <a:pt x="10510" y="21600"/>
                    </a:cubicBezTo>
                    <a:cubicBezTo>
                      <a:pt x="3993" y="21587"/>
                      <a:pt x="0" y="17155"/>
                      <a:pt x="0" y="10851"/>
                    </a:cubicBezTo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40" name="Freeform: Shape 24"/>
              <p:cNvSpPr/>
              <p:nvPr/>
            </p:nvSpPr>
            <p:spPr>
              <a:xfrm>
                <a:off x="457840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304" y="10107"/>
                    </a:lnTo>
                    <a:cubicBezTo>
                      <a:pt x="14761" y="10107"/>
                      <a:pt x="15933" y="8492"/>
                      <a:pt x="15933" y="6581"/>
                    </a:cubicBezTo>
                    <a:cubicBezTo>
                      <a:pt x="15933" y="4697"/>
                      <a:pt x="14791" y="3149"/>
                      <a:pt x="11304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66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66" y="13149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41" name="Freeform: Shape 25"/>
              <p:cNvSpPr/>
              <p:nvPr/>
            </p:nvSpPr>
            <p:spPr>
              <a:xfrm>
                <a:off x="562349" y="2832"/>
                <a:ext cx="83962" cy="100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94" y="13264"/>
                    </a:moveTo>
                    <a:lnTo>
                      <a:pt x="12048" y="6625"/>
                    </a:lnTo>
                    <a:cubicBezTo>
                      <a:pt x="11458" y="5252"/>
                      <a:pt x="11101" y="4376"/>
                      <a:pt x="10831" y="3151"/>
                    </a:cubicBezTo>
                    <a:lnTo>
                      <a:pt x="10769" y="3151"/>
                    </a:lnTo>
                    <a:cubicBezTo>
                      <a:pt x="10462" y="4363"/>
                      <a:pt x="10105" y="5252"/>
                      <a:pt x="9515" y="6625"/>
                    </a:cubicBezTo>
                    <a:lnTo>
                      <a:pt x="7069" y="13264"/>
                    </a:lnTo>
                    <a:lnTo>
                      <a:pt x="14494" y="13264"/>
                    </a:lnTo>
                    <a:close/>
                    <a:moveTo>
                      <a:pt x="15613" y="16334"/>
                    </a:moveTo>
                    <a:lnTo>
                      <a:pt x="5975" y="16334"/>
                    </a:lnTo>
                    <a:lnTo>
                      <a:pt x="4032" y="21600"/>
                    </a:lnTo>
                    <a:lnTo>
                      <a:pt x="0" y="21600"/>
                    </a:lnTo>
                    <a:lnTo>
                      <a:pt x="8618" y="0"/>
                    </a:lnTo>
                    <a:lnTo>
                      <a:pt x="12982" y="0"/>
                    </a:lnTo>
                    <a:lnTo>
                      <a:pt x="21600" y="21600"/>
                    </a:lnTo>
                    <a:lnTo>
                      <a:pt x="17568" y="21600"/>
                    </a:lnTo>
                    <a:lnTo>
                      <a:pt x="15613" y="16334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142" name="Freeform: Shape 26"/>
              <p:cNvSpPr/>
              <p:nvPr/>
            </p:nvSpPr>
            <p:spPr>
              <a:xfrm>
                <a:off x="686354" y="2832"/>
                <a:ext cx="8964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227" y="0"/>
                    </a:lnTo>
                    <a:lnTo>
                      <a:pt x="10224" y="15059"/>
                    </a:lnTo>
                    <a:cubicBezTo>
                      <a:pt x="10489" y="16002"/>
                      <a:pt x="10639" y="16513"/>
                      <a:pt x="10742" y="17253"/>
                    </a:cubicBezTo>
                    <a:lnTo>
                      <a:pt x="10800" y="17253"/>
                    </a:lnTo>
                    <a:cubicBezTo>
                      <a:pt x="10904" y="16526"/>
                      <a:pt x="11053" y="15975"/>
                      <a:pt x="11341" y="15059"/>
                    </a:cubicBezTo>
                    <a:lnTo>
                      <a:pt x="16315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8296" y="21600"/>
                    </a:lnTo>
                    <a:lnTo>
                      <a:pt x="18296" y="5962"/>
                    </a:lnTo>
                    <a:cubicBezTo>
                      <a:pt x="18296" y="5074"/>
                      <a:pt x="18341" y="4132"/>
                      <a:pt x="18422" y="3351"/>
                    </a:cubicBezTo>
                    <a:lnTo>
                      <a:pt x="18319" y="3351"/>
                    </a:lnTo>
                    <a:cubicBezTo>
                      <a:pt x="18238" y="3835"/>
                      <a:pt x="17927" y="5060"/>
                      <a:pt x="17639" y="5881"/>
                    </a:cubicBezTo>
                    <a:lnTo>
                      <a:pt x="12389" y="21600"/>
                    </a:lnTo>
                    <a:lnTo>
                      <a:pt x="9061" y="21600"/>
                    </a:lnTo>
                    <a:lnTo>
                      <a:pt x="3811" y="5881"/>
                    </a:lnTo>
                    <a:cubicBezTo>
                      <a:pt x="3546" y="5060"/>
                      <a:pt x="3293" y="3930"/>
                      <a:pt x="3189" y="3351"/>
                    </a:cubicBezTo>
                    <a:lnTo>
                      <a:pt x="3086" y="3351"/>
                    </a:lnTo>
                    <a:cubicBezTo>
                      <a:pt x="3166" y="4118"/>
                      <a:pt x="3212" y="4993"/>
                      <a:pt x="3212" y="5962"/>
                    </a:cubicBezTo>
                    <a:lnTo>
                      <a:pt x="3212" y="21600"/>
                    </a:lnTo>
                    <a:lnTo>
                      <a:pt x="12" y="2160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8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</p:grpSp>
        <p:sp>
          <p:nvSpPr>
            <p:cNvPr id="144" name="Freeform: Shape 19"/>
            <p:cNvSpPr/>
            <p:nvPr/>
          </p:nvSpPr>
          <p:spPr>
            <a:xfrm>
              <a:off x="0" y="-1"/>
              <a:ext cx="1374542" cy="36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7" y="21009"/>
                  </a:moveTo>
                  <a:lnTo>
                    <a:pt x="9977" y="21009"/>
                  </a:lnTo>
                  <a:lnTo>
                    <a:pt x="9977" y="15997"/>
                  </a:lnTo>
                  <a:lnTo>
                    <a:pt x="9976" y="15978"/>
                  </a:lnTo>
                  <a:lnTo>
                    <a:pt x="9976" y="6065"/>
                  </a:lnTo>
                  <a:lnTo>
                    <a:pt x="9319" y="6065"/>
                  </a:lnTo>
                  <a:lnTo>
                    <a:pt x="9319" y="14141"/>
                  </a:lnTo>
                  <a:cubicBezTo>
                    <a:pt x="9319" y="17515"/>
                    <a:pt x="8960" y="19437"/>
                    <a:pt x="8398" y="19437"/>
                  </a:cubicBezTo>
                  <a:cubicBezTo>
                    <a:pt x="7842" y="19437"/>
                    <a:pt x="7525" y="17751"/>
                    <a:pt x="7525" y="13934"/>
                  </a:cubicBezTo>
                  <a:lnTo>
                    <a:pt x="7525" y="6065"/>
                  </a:lnTo>
                  <a:lnTo>
                    <a:pt x="6868" y="6065"/>
                  </a:lnTo>
                  <a:lnTo>
                    <a:pt x="6868" y="14409"/>
                  </a:lnTo>
                  <a:cubicBezTo>
                    <a:pt x="6868" y="19055"/>
                    <a:pt x="7298" y="21274"/>
                    <a:pt x="8087" y="21274"/>
                  </a:cubicBezTo>
                  <a:cubicBezTo>
                    <a:pt x="8711" y="21274"/>
                    <a:pt x="9238" y="20169"/>
                    <a:pt x="9346" y="16824"/>
                  </a:cubicBezTo>
                  <a:lnTo>
                    <a:pt x="9374" y="16824"/>
                  </a:lnTo>
                  <a:lnTo>
                    <a:pt x="9427" y="21009"/>
                  </a:lnTo>
                  <a:close/>
                  <a:moveTo>
                    <a:pt x="9374" y="16824"/>
                  </a:moveTo>
                  <a:lnTo>
                    <a:pt x="9377" y="17014"/>
                  </a:lnTo>
                  <a:lnTo>
                    <a:pt x="9376" y="16824"/>
                  </a:lnTo>
                  <a:lnTo>
                    <a:pt x="9374" y="16824"/>
                  </a:lnTo>
                  <a:close/>
                  <a:moveTo>
                    <a:pt x="6321" y="21073"/>
                  </a:moveTo>
                  <a:lnTo>
                    <a:pt x="5664" y="21073"/>
                  </a:lnTo>
                  <a:lnTo>
                    <a:pt x="5664" y="64"/>
                  </a:lnTo>
                  <a:lnTo>
                    <a:pt x="6321" y="64"/>
                  </a:lnTo>
                  <a:lnTo>
                    <a:pt x="6321" y="21073"/>
                  </a:lnTo>
                  <a:close/>
                  <a:moveTo>
                    <a:pt x="2045" y="14568"/>
                  </a:moveTo>
                  <a:cubicBezTo>
                    <a:pt x="2045" y="14568"/>
                    <a:pt x="2044" y="14568"/>
                    <a:pt x="2043" y="14568"/>
                  </a:cubicBezTo>
                  <a:cubicBezTo>
                    <a:pt x="1647" y="14571"/>
                    <a:pt x="1298" y="15292"/>
                    <a:pt x="1008" y="16153"/>
                  </a:cubicBezTo>
                  <a:lnTo>
                    <a:pt x="2096" y="3345"/>
                  </a:lnTo>
                  <a:lnTo>
                    <a:pt x="3213" y="16490"/>
                  </a:lnTo>
                  <a:cubicBezTo>
                    <a:pt x="2891" y="15406"/>
                    <a:pt x="2491" y="14571"/>
                    <a:pt x="2045" y="14568"/>
                  </a:cubicBezTo>
                  <a:moveTo>
                    <a:pt x="757" y="21012"/>
                  </a:moveTo>
                  <a:cubicBezTo>
                    <a:pt x="1005" y="17974"/>
                    <a:pt x="1472" y="15830"/>
                    <a:pt x="2057" y="15827"/>
                  </a:cubicBezTo>
                  <a:cubicBezTo>
                    <a:pt x="2641" y="15830"/>
                    <a:pt x="3154" y="17971"/>
                    <a:pt x="3402" y="21012"/>
                  </a:cubicBezTo>
                  <a:lnTo>
                    <a:pt x="4193" y="21004"/>
                  </a:lnTo>
                  <a:lnTo>
                    <a:pt x="2410" y="21"/>
                  </a:lnTo>
                  <a:lnTo>
                    <a:pt x="1783" y="21"/>
                  </a:lnTo>
                  <a:lnTo>
                    <a:pt x="0" y="21004"/>
                  </a:lnTo>
                  <a:lnTo>
                    <a:pt x="757" y="21012"/>
                  </a:lnTo>
                  <a:close/>
                  <a:moveTo>
                    <a:pt x="18432" y="6065"/>
                  </a:moveTo>
                  <a:lnTo>
                    <a:pt x="19089" y="6065"/>
                  </a:lnTo>
                  <a:lnTo>
                    <a:pt x="19031" y="10706"/>
                  </a:lnTo>
                  <a:lnTo>
                    <a:pt x="19061" y="10706"/>
                  </a:lnTo>
                  <a:cubicBezTo>
                    <a:pt x="19151" y="7186"/>
                    <a:pt x="19574" y="5768"/>
                    <a:pt x="20309" y="5768"/>
                  </a:cubicBezTo>
                  <a:cubicBezTo>
                    <a:pt x="21098" y="5768"/>
                    <a:pt x="21600" y="8432"/>
                    <a:pt x="21600" y="13137"/>
                  </a:cubicBezTo>
                  <a:lnTo>
                    <a:pt x="21600" y="21006"/>
                  </a:lnTo>
                  <a:lnTo>
                    <a:pt x="20942" y="21006"/>
                  </a:lnTo>
                  <a:lnTo>
                    <a:pt x="20942" y="13582"/>
                  </a:lnTo>
                  <a:cubicBezTo>
                    <a:pt x="20942" y="9707"/>
                    <a:pt x="20632" y="7933"/>
                    <a:pt x="20040" y="7933"/>
                  </a:cubicBezTo>
                  <a:cubicBezTo>
                    <a:pt x="19424" y="7933"/>
                    <a:pt x="19089" y="10552"/>
                    <a:pt x="19089" y="14072"/>
                  </a:cubicBezTo>
                  <a:lnTo>
                    <a:pt x="19089" y="21009"/>
                  </a:lnTo>
                  <a:lnTo>
                    <a:pt x="18432" y="21009"/>
                  </a:lnTo>
                  <a:lnTo>
                    <a:pt x="18432" y="6065"/>
                  </a:lnTo>
                  <a:close/>
                  <a:moveTo>
                    <a:pt x="13666" y="2404"/>
                  </a:moveTo>
                  <a:cubicBezTo>
                    <a:pt x="13666" y="1283"/>
                    <a:pt x="13496" y="488"/>
                    <a:pt x="13265" y="488"/>
                  </a:cubicBezTo>
                  <a:cubicBezTo>
                    <a:pt x="13032" y="488"/>
                    <a:pt x="12864" y="1283"/>
                    <a:pt x="12864" y="2404"/>
                  </a:cubicBezTo>
                  <a:cubicBezTo>
                    <a:pt x="12864" y="3533"/>
                    <a:pt x="13032" y="4321"/>
                    <a:pt x="13265" y="4321"/>
                  </a:cubicBezTo>
                  <a:cubicBezTo>
                    <a:pt x="13496" y="4321"/>
                    <a:pt x="13666" y="3533"/>
                    <a:pt x="13666" y="2404"/>
                  </a:cubicBezTo>
                  <a:moveTo>
                    <a:pt x="17431" y="13524"/>
                  </a:moveTo>
                  <a:cubicBezTo>
                    <a:pt x="17431" y="9574"/>
                    <a:pt x="16863" y="6910"/>
                    <a:pt x="16049" y="6910"/>
                  </a:cubicBezTo>
                  <a:cubicBezTo>
                    <a:pt x="15228" y="6910"/>
                    <a:pt x="14667" y="9574"/>
                    <a:pt x="14667" y="13524"/>
                  </a:cubicBezTo>
                  <a:cubicBezTo>
                    <a:pt x="14667" y="17505"/>
                    <a:pt x="15228" y="20137"/>
                    <a:pt x="16049" y="20137"/>
                  </a:cubicBezTo>
                  <a:cubicBezTo>
                    <a:pt x="16863" y="20134"/>
                    <a:pt x="17431" y="17502"/>
                    <a:pt x="17431" y="13524"/>
                  </a:cubicBezTo>
                  <a:moveTo>
                    <a:pt x="14013" y="13553"/>
                  </a:moveTo>
                  <a:cubicBezTo>
                    <a:pt x="14013" y="8790"/>
                    <a:pt x="14847" y="5476"/>
                    <a:pt x="16049" y="5476"/>
                  </a:cubicBezTo>
                  <a:cubicBezTo>
                    <a:pt x="17245" y="5476"/>
                    <a:pt x="18078" y="8790"/>
                    <a:pt x="18078" y="13553"/>
                  </a:cubicBezTo>
                  <a:cubicBezTo>
                    <a:pt x="18078" y="18287"/>
                    <a:pt x="17244" y="21600"/>
                    <a:pt x="16048" y="21600"/>
                  </a:cubicBezTo>
                  <a:cubicBezTo>
                    <a:pt x="14847" y="21600"/>
                    <a:pt x="14013" y="18287"/>
                    <a:pt x="14013" y="13553"/>
                  </a:cubicBezTo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5152" y="0"/>
                  </a:moveTo>
                  <a:lnTo>
                    <a:pt x="5152" y="21009"/>
                  </a:lnTo>
                  <a:lnTo>
                    <a:pt x="4494" y="21009"/>
                  </a:lnTo>
                  <a:lnTo>
                    <a:pt x="4494" y="0"/>
                  </a:lnTo>
                  <a:lnTo>
                    <a:pt x="5152" y="0"/>
                  </a:lnTo>
                  <a:close/>
                  <a:moveTo>
                    <a:pt x="10494" y="6051"/>
                  </a:moveTo>
                  <a:lnTo>
                    <a:pt x="11152" y="6051"/>
                  </a:lnTo>
                  <a:lnTo>
                    <a:pt x="11086" y="11231"/>
                  </a:lnTo>
                  <a:lnTo>
                    <a:pt x="11116" y="11231"/>
                  </a:lnTo>
                  <a:cubicBezTo>
                    <a:pt x="11229" y="7798"/>
                    <a:pt x="11576" y="5874"/>
                    <a:pt x="12204" y="5874"/>
                  </a:cubicBezTo>
                  <a:cubicBezTo>
                    <a:pt x="12323" y="5874"/>
                    <a:pt x="12431" y="5903"/>
                    <a:pt x="12544" y="6022"/>
                  </a:cubicBezTo>
                  <a:lnTo>
                    <a:pt x="12508" y="8922"/>
                  </a:lnTo>
                  <a:cubicBezTo>
                    <a:pt x="12359" y="8686"/>
                    <a:pt x="12221" y="8625"/>
                    <a:pt x="12102" y="8625"/>
                  </a:cubicBezTo>
                  <a:cubicBezTo>
                    <a:pt x="11469" y="8625"/>
                    <a:pt x="11152" y="10727"/>
                    <a:pt x="11152" y="14751"/>
                  </a:cubicBezTo>
                  <a:lnTo>
                    <a:pt x="11152" y="20993"/>
                  </a:lnTo>
                  <a:lnTo>
                    <a:pt x="10494" y="20993"/>
                  </a:lnTo>
                  <a:lnTo>
                    <a:pt x="10494" y="6051"/>
                  </a:lnTo>
                  <a:close/>
                </a:path>
              </a:pathLst>
            </a:custGeom>
            <a:solidFill>
              <a:srgbClr val="FFF8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GT America Ext Th"/>
                  <a:ea typeface="GT America Ext Th"/>
                  <a:cs typeface="GT America Ext Th"/>
                  <a:sym typeface="GT America Ext Th"/>
                </a:defRPr>
              </a:pPr>
            </a:p>
          </p:txBody>
        </p:sp>
      </p:grpSp>
      <p:pic>
        <p:nvPicPr>
          <p:cNvPr id="146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9673" y="1430319"/>
            <a:ext cx="5067869" cy="541274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 - Rise Blue Tint">
    <p:bg>
      <p:bgPr>
        <a:solidFill>
          <a:srgbClr val="0037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53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54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55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543" y="308963"/>
            <a:ext cx="196983" cy="262081"/>
          </a:xfrm>
          <a:prstGeom prst="rect">
            <a:avLst/>
          </a:prstGeom>
          <a:ln w="12700">
            <a:miter lim="400000"/>
          </a:ln>
        </p:spPr>
      </p:pic>
      <p:sp>
        <p:nvSpPr>
          <p:cNvPr id="1556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64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565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67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68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569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543" y="308963"/>
            <a:ext cx="196983" cy="262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77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78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80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Content &amp;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88" name="Freeform: Shape 9"/>
          <p:cNvSpPr/>
          <p:nvPr/>
        </p:nvSpPr>
        <p:spPr>
          <a:xfrm>
            <a:off x="7297042" y="0"/>
            <a:ext cx="3396358" cy="7924802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589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91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Lef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599" name="Rectangle 2"/>
          <p:cNvSpPr/>
          <p:nvPr/>
        </p:nvSpPr>
        <p:spPr>
          <a:xfrm>
            <a:off x="-1" y="-1"/>
            <a:ext cx="5459098" cy="7924801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600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02" name="Graphic 9" descr="Graphic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603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611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612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14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622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23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25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633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634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36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644" name="Picture Placeholder 6"/>
          <p:cNvSpPr/>
          <p:nvPr>
            <p:ph type="pic" idx="21"/>
          </p:nvPr>
        </p:nvSpPr>
        <p:spPr>
          <a:xfrm>
            <a:off x="3892820" y="0"/>
            <a:ext cx="6800581" cy="792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4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46" name="Body Level One…"/>
          <p:cNvSpPr txBox="1"/>
          <p:nvPr>
            <p:ph type="body" sz="quarter" idx="1"/>
          </p:nvPr>
        </p:nvSpPr>
        <p:spPr>
          <a:xfrm>
            <a:off x="861997" y="1326120"/>
            <a:ext cx="2766561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7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ise Blue Tin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5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8012" y="0"/>
            <a:ext cx="2155389" cy="7585817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Body Level One…"/>
          <p:cNvSpPr txBox="1"/>
          <p:nvPr>
            <p:ph type="body" sz="quarter" idx="1"/>
          </p:nvPr>
        </p:nvSpPr>
        <p:spPr>
          <a:xfrm rot="10800000">
            <a:off x="8538012" y="4758935"/>
            <a:ext cx="2155389" cy="2826880"/>
          </a:xfrm>
          <a:prstGeom prst="rect">
            <a:avLst/>
          </a:prstGeom>
          <a:gradFill>
            <a:gsLst>
              <a:gs pos="37000">
                <a:srgbClr val="003740">
                  <a:alpha val="0"/>
                </a:srgbClr>
              </a:gs>
              <a:gs pos="79000">
                <a:srgbClr val="003740">
                  <a:alpha val="72000"/>
                </a:srgbClr>
              </a:gs>
            </a:gsLst>
            <a:lin ang="16200000"/>
          </a:gradFill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7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1658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659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FFF8F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660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543" y="308963"/>
            <a:ext cx="196983" cy="262081"/>
          </a:xfrm>
          <a:prstGeom prst="rect">
            <a:avLst/>
          </a:prstGeom>
          <a:ln w="12700">
            <a:miter lim="400000"/>
          </a:ln>
        </p:spPr>
      </p:pic>
      <p:sp>
        <p:nvSpPr>
          <p:cNvPr id="166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- Image 01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72927" t="65077" r="7617" b="5622"/>
          <a:stretch>
            <a:fillRect/>
          </a:stretch>
        </p:blipFill>
        <p:spPr>
          <a:xfrm>
            <a:off x="9033695" y="4534748"/>
            <a:ext cx="796446" cy="190782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itle Text"/>
          <p:cNvSpPr txBox="1"/>
          <p:nvPr>
            <p:ph type="title"/>
          </p:nvPr>
        </p:nvSpPr>
        <p:spPr>
          <a:xfrm>
            <a:off x="863260" y="2798287"/>
            <a:ext cx="4753107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6" name="Body Level One…"/>
          <p:cNvSpPr txBox="1"/>
          <p:nvPr>
            <p:ph type="body" sz="quarter" idx="1"/>
          </p:nvPr>
        </p:nvSpPr>
        <p:spPr>
          <a:xfrm>
            <a:off x="863269" y="1951298"/>
            <a:ext cx="4753102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863257" y="6858412"/>
            <a:ext cx="268389" cy="35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74288" t="42765" r="9658" b="34923"/>
          <a:stretch>
            <a:fillRect/>
          </a:stretch>
        </p:blipFill>
        <p:spPr>
          <a:xfrm>
            <a:off x="9089390" y="3081868"/>
            <a:ext cx="657200" cy="145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0" t="38410" r="28433" b="0"/>
          <a:stretch>
            <a:fillRect/>
          </a:stretch>
        </p:blipFill>
        <p:spPr>
          <a:xfrm>
            <a:off x="6048100" y="2798286"/>
            <a:ext cx="2929902" cy="401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48440" t="6029" r="13468" b="61589"/>
          <a:stretch>
            <a:fillRect/>
          </a:stretch>
        </p:blipFill>
        <p:spPr>
          <a:xfrm>
            <a:off x="8031188" y="689751"/>
            <a:ext cx="1559455" cy="2108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0" t="0" r="51560" b="63545"/>
          <a:stretch>
            <a:fillRect/>
          </a:stretch>
        </p:blipFill>
        <p:spPr>
          <a:xfrm>
            <a:off x="6048100" y="297183"/>
            <a:ext cx="1983090" cy="237377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ise Blue Tint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7042" y="0"/>
            <a:ext cx="3396358" cy="792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0" name="Body Level One…"/>
          <p:cNvSpPr txBox="1"/>
          <p:nvPr>
            <p:ph type="body" sz="quarter" idx="1"/>
          </p:nvPr>
        </p:nvSpPr>
        <p:spPr>
          <a:xfrm rot="10800000">
            <a:off x="7297042" y="4560235"/>
            <a:ext cx="3396358" cy="3364565"/>
          </a:xfrm>
          <a:prstGeom prst="rect">
            <a:avLst/>
          </a:prstGeom>
          <a:gradFill>
            <a:gsLst>
              <a:gs pos="46000">
                <a:srgbClr val="003740">
                  <a:alpha val="0"/>
                </a:srgbClr>
              </a:gs>
              <a:gs pos="78000">
                <a:srgbClr val="003740">
                  <a:alpha val="64999"/>
                </a:srgbClr>
              </a:gs>
            </a:gsLst>
            <a:lin ang="16200000"/>
          </a:gradFill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72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ise Blue Tint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680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681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83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ise Blue Tint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9292" y="0"/>
            <a:ext cx="5224108" cy="792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2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94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5" name="Text Placeholder 9"/>
          <p:cNvSpPr/>
          <p:nvPr>
            <p:ph type="body" sz="half" idx="21"/>
          </p:nvPr>
        </p:nvSpPr>
        <p:spPr>
          <a:xfrm rot="10800000">
            <a:off x="5469292" y="4560235"/>
            <a:ext cx="5224108" cy="3364565"/>
          </a:xfrm>
          <a:prstGeom prst="rect">
            <a:avLst/>
          </a:prstGeom>
          <a:gradFill>
            <a:gsLst>
              <a:gs pos="46000">
                <a:srgbClr val="003740">
                  <a:alpha val="0"/>
                </a:srgbClr>
              </a:gs>
              <a:gs pos="78000">
                <a:srgbClr val="003740">
                  <a:alpha val="64999"/>
                </a:srgbClr>
              </a:gs>
            </a:gsLst>
            <a:lin ang="16200000"/>
          </a:gradFill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ise Blue Tint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703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704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06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ise Blue Tint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2820" y="0"/>
            <a:ext cx="6800581" cy="792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5" name="Body Level One…"/>
          <p:cNvSpPr txBox="1"/>
          <p:nvPr>
            <p:ph type="body" sz="half" idx="1"/>
          </p:nvPr>
        </p:nvSpPr>
        <p:spPr>
          <a:xfrm rot="10800000">
            <a:off x="3892820" y="4560235"/>
            <a:ext cx="6800581" cy="3364565"/>
          </a:xfrm>
          <a:prstGeom prst="rect">
            <a:avLst/>
          </a:prstGeom>
          <a:gradFill>
            <a:gsLst>
              <a:gs pos="46000">
                <a:srgbClr val="003740">
                  <a:alpha val="0"/>
                </a:srgbClr>
              </a:gs>
              <a:gs pos="78000">
                <a:srgbClr val="003740">
                  <a:alpha val="64999"/>
                </a:srgbClr>
              </a:gs>
            </a:gsLst>
            <a:lin ang="16200000"/>
          </a:gradFill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17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4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725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700">
                <a:solidFill>
                  <a:srgbClr val="90A19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726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7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728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498217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9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990901" y="2995861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0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588030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1731" name="Body Level One…"/>
          <p:cNvSpPr txBox="1"/>
          <p:nvPr>
            <p:ph type="body" sz="quarter" idx="1"/>
          </p:nvPr>
        </p:nvSpPr>
        <p:spPr>
          <a:xfrm>
            <a:off x="877506" y="3582670"/>
            <a:ext cx="1890840" cy="7594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3pPr>
            <a:lvl4pPr marL="250631" indent="-250631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4pPr>
            <a:lvl5pPr marL="533287" indent="-299364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2" name="Text Placeholder 19"/>
          <p:cNvSpPr/>
          <p:nvPr>
            <p:ph type="body" sz="quarter" idx="21"/>
          </p:nvPr>
        </p:nvSpPr>
        <p:spPr>
          <a:xfrm>
            <a:off x="4164481" y="3552047"/>
            <a:ext cx="1890839" cy="7594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pPr>
          </a:p>
        </p:txBody>
      </p:sp>
      <p:sp>
        <p:nvSpPr>
          <p:cNvPr id="1733" name="Text Placeholder 19"/>
          <p:cNvSpPr/>
          <p:nvPr>
            <p:ph type="body" sz="quarter" idx="22"/>
          </p:nvPr>
        </p:nvSpPr>
        <p:spPr>
          <a:xfrm>
            <a:off x="7608893" y="3579169"/>
            <a:ext cx="1890839" cy="7594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pPr>
          </a:p>
        </p:txBody>
      </p:sp>
      <p:sp>
        <p:nvSpPr>
          <p:cNvPr id="1734" name="TextBox 5"/>
          <p:cNvSpPr txBox="1"/>
          <p:nvPr/>
        </p:nvSpPr>
        <p:spPr>
          <a:xfrm>
            <a:off x="4164479" y="2322495"/>
            <a:ext cx="189083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400"/>
              </a:spcBef>
              <a:defRPr b="1"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Insert Text</a:t>
            </a:r>
          </a:p>
        </p:txBody>
      </p:sp>
      <p:sp>
        <p:nvSpPr>
          <p:cNvPr id="1735" name="TextBox 6"/>
          <p:cNvSpPr txBox="1"/>
          <p:nvPr/>
        </p:nvSpPr>
        <p:spPr>
          <a:xfrm>
            <a:off x="7608892" y="2322495"/>
            <a:ext cx="189083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400"/>
              </a:spcBef>
              <a:defRPr b="1"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Insert Text</a:t>
            </a:r>
          </a:p>
        </p:txBody>
      </p:sp>
      <p:sp>
        <p:nvSpPr>
          <p:cNvPr id="1736" name="TextBox 7"/>
          <p:cNvSpPr txBox="1"/>
          <p:nvPr/>
        </p:nvSpPr>
        <p:spPr>
          <a:xfrm>
            <a:off x="877506" y="2322495"/>
            <a:ext cx="1890840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400"/>
              </a:spcBef>
              <a:defRPr b="1" sz="1700">
                <a:solidFill>
                  <a:srgbClr val="FFF8F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Insert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Divider - Rise Blue Tint">
    <p:bg>
      <p:bgPr>
        <a:solidFill>
          <a:srgbClr val="CCD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744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45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6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ise Blue Tin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754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755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757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758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ise Blue Tint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766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67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8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69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ise Blue Tint Content &amp;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777" name="Freeform: Shape 9"/>
          <p:cNvSpPr/>
          <p:nvPr/>
        </p:nvSpPr>
        <p:spPr>
          <a:xfrm>
            <a:off x="7297042" y="0"/>
            <a:ext cx="3396358" cy="7924802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778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80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-Image 02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rcRect l="0" t="38410" r="0" b="0"/>
          <a:stretch>
            <a:fillRect/>
          </a:stretch>
        </p:blipFill>
        <p:spPr>
          <a:xfrm>
            <a:off x="9091692" y="3636083"/>
            <a:ext cx="1367791" cy="133990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863269" y="1951298"/>
            <a:ext cx="4753102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1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19454" y="2370245"/>
            <a:ext cx="764699" cy="928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00046" y="619920"/>
            <a:ext cx="1100103" cy="146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342265">
            <a:off x="9099367" y="5093891"/>
            <a:ext cx="1014152" cy="200357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Text"/>
          <p:cNvSpPr txBox="1"/>
          <p:nvPr>
            <p:ph type="title"/>
          </p:nvPr>
        </p:nvSpPr>
        <p:spPr>
          <a:xfrm>
            <a:off x="863260" y="2798287"/>
            <a:ext cx="4753107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75" name="Picture 1" descr="Picture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863257" y="6858412"/>
            <a:ext cx="268389" cy="35708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ise Blue Tint Lef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788" name="Rectangle 2"/>
          <p:cNvSpPr/>
          <p:nvPr/>
        </p:nvSpPr>
        <p:spPr>
          <a:xfrm>
            <a:off x="-1" y="-1"/>
            <a:ext cx="5459098" cy="7924801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789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791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792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ise Blue Tint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00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801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03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ise Blue Tint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11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12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14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ise Blue Tint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22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823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25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ise Blue Tint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33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34" name="Slide Number"/>
          <p:cNvSpPr txBox="1"/>
          <p:nvPr>
            <p:ph type="sldNum" sz="quarter" idx="2"/>
          </p:nvPr>
        </p:nvSpPr>
        <p:spPr>
          <a:xfrm>
            <a:off x="10159919" y="228106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35" name="Body Level One…"/>
          <p:cNvSpPr txBox="1"/>
          <p:nvPr>
            <p:ph type="body" sz="quarter" idx="1"/>
          </p:nvPr>
        </p:nvSpPr>
        <p:spPr>
          <a:xfrm>
            <a:off x="861997" y="1326120"/>
            <a:ext cx="2766561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6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44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46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700">
                <a:solidFill>
                  <a:srgbClr val="90A19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1847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498217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8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990901" y="2995861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9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588030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1850" name="Body Level One…"/>
          <p:cNvSpPr txBox="1"/>
          <p:nvPr>
            <p:ph type="body" sz="quarter" idx="1"/>
          </p:nvPr>
        </p:nvSpPr>
        <p:spPr>
          <a:xfrm>
            <a:off x="949144" y="2356448"/>
            <a:ext cx="1807753" cy="39121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algn="ctr" defTabSz="802019">
              <a:lnSpc>
                <a:spcPct val="8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algn="ctr" defTabSz="802019">
              <a:lnSpc>
                <a:spcPct val="8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1" name="Text Placeholder 15"/>
          <p:cNvSpPr/>
          <p:nvPr>
            <p:ph type="body" sz="quarter" idx="21"/>
          </p:nvPr>
        </p:nvSpPr>
        <p:spPr>
          <a:xfrm>
            <a:off x="4247567" y="2376654"/>
            <a:ext cx="1807753" cy="39121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852" name="Text Placeholder 15"/>
          <p:cNvSpPr/>
          <p:nvPr>
            <p:ph type="body" sz="quarter" idx="22"/>
          </p:nvPr>
        </p:nvSpPr>
        <p:spPr>
          <a:xfrm>
            <a:off x="7650436" y="2358059"/>
            <a:ext cx="1807753" cy="39121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853" name="Text Placeholder 19"/>
          <p:cNvSpPr/>
          <p:nvPr>
            <p:ph type="body" sz="quarter" idx="23"/>
          </p:nvPr>
        </p:nvSpPr>
        <p:spPr>
          <a:xfrm>
            <a:off x="877506" y="3582670"/>
            <a:ext cx="1890840" cy="7594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pPr>
          </a:p>
        </p:txBody>
      </p:sp>
      <p:sp>
        <p:nvSpPr>
          <p:cNvPr id="1854" name="Text Placeholder 19"/>
          <p:cNvSpPr/>
          <p:nvPr>
            <p:ph type="body" sz="quarter" idx="24"/>
          </p:nvPr>
        </p:nvSpPr>
        <p:spPr>
          <a:xfrm>
            <a:off x="4164481" y="3552047"/>
            <a:ext cx="1890839" cy="7594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pPr>
          </a:p>
        </p:txBody>
      </p:sp>
      <p:sp>
        <p:nvSpPr>
          <p:cNvPr id="1855" name="Text Placeholder 19"/>
          <p:cNvSpPr/>
          <p:nvPr>
            <p:ph type="body" sz="quarter" idx="25"/>
          </p:nvPr>
        </p:nvSpPr>
        <p:spPr>
          <a:xfrm>
            <a:off x="7608893" y="3579169"/>
            <a:ext cx="1890839" cy="7594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 - Soft Green">
    <p:bg>
      <p:bgPr>
        <a:solidFill>
          <a:srgbClr val="DEEA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63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4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5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73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DEEA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874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76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77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Green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85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86" name="Title Text"/>
          <p:cNvSpPr txBox="1"/>
          <p:nvPr>
            <p:ph type="title"/>
          </p:nvPr>
        </p:nvSpPr>
        <p:spPr>
          <a:xfrm>
            <a:off x="861996" y="297179"/>
            <a:ext cx="583395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7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8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Content &amp;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896" name="Freeform: Shape 9"/>
          <p:cNvSpPr/>
          <p:nvPr/>
        </p:nvSpPr>
        <p:spPr>
          <a:xfrm>
            <a:off x="7297042" y="0"/>
            <a:ext cx="3396358" cy="7924802"/>
          </a:xfrm>
          <a:prstGeom prst="rect">
            <a:avLst/>
          </a:prstGeom>
          <a:solidFill>
            <a:srgbClr val="DEEA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897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8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- Image 03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863260" y="2798287"/>
            <a:ext cx="4753107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863269" y="1951298"/>
            <a:ext cx="4753102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87" name="Group 2"/>
          <p:cNvGrpSpPr/>
          <p:nvPr/>
        </p:nvGrpSpPr>
        <p:grpSpPr>
          <a:xfrm>
            <a:off x="5900970" y="507000"/>
            <a:ext cx="4974704" cy="6934684"/>
            <a:chOff x="0" y="0"/>
            <a:chExt cx="4974703" cy="6934682"/>
          </a:xfrm>
        </p:grpSpPr>
        <p:pic>
          <p:nvPicPr>
            <p:cNvPr id="185" name="Image 8" descr="Imag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974704" cy="6934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Picture 7" descr="Picture 7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4652" t="43006" r="7559" b="36187"/>
            <a:stretch>
              <a:fillRect/>
            </a:stretch>
          </p:blipFill>
          <p:spPr>
            <a:xfrm>
              <a:off x="3210350" y="6113814"/>
              <a:ext cx="273601" cy="508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8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863257" y="6858412"/>
            <a:ext cx="268389" cy="35708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Lef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07" name="Rectangle 2"/>
          <p:cNvSpPr/>
          <p:nvPr/>
        </p:nvSpPr>
        <p:spPr>
          <a:xfrm>
            <a:off x="-1" y="-1"/>
            <a:ext cx="5459098" cy="7924801"/>
          </a:xfrm>
          <a:prstGeom prst="rect">
            <a:avLst/>
          </a:prstGeom>
          <a:solidFill>
            <a:srgbClr val="DEEA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908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9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911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19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DEEA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920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21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30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931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2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ight Green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41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DEEA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942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44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52" name="Picture Placeholder 6"/>
          <p:cNvSpPr/>
          <p:nvPr>
            <p:ph type="pic" idx="21"/>
          </p:nvPr>
        </p:nvSpPr>
        <p:spPr>
          <a:xfrm>
            <a:off x="3892820" y="0"/>
            <a:ext cx="6800581" cy="792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95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54" name="Body Level One…"/>
          <p:cNvSpPr txBox="1"/>
          <p:nvPr>
            <p:ph type="body" sz="quarter" idx="1"/>
          </p:nvPr>
        </p:nvSpPr>
        <p:spPr>
          <a:xfrm>
            <a:off x="861997" y="1326120"/>
            <a:ext cx="2766561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5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63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6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65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DEEAB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700">
                <a:solidFill>
                  <a:srgbClr val="90A19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1966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498217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7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990901" y="2995861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8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588030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1969" name="Body Level One…"/>
          <p:cNvSpPr txBox="1"/>
          <p:nvPr>
            <p:ph type="body" sz="quarter" idx="1"/>
          </p:nvPr>
        </p:nvSpPr>
        <p:spPr>
          <a:xfrm>
            <a:off x="949144" y="2356448"/>
            <a:ext cx="1807753" cy="39121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algn="ctr" defTabSz="802019">
              <a:lnSpc>
                <a:spcPct val="8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algn="ctr" defTabSz="802019">
              <a:lnSpc>
                <a:spcPct val="8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0" name="Text Placeholder 15"/>
          <p:cNvSpPr/>
          <p:nvPr>
            <p:ph type="body" sz="quarter" idx="21"/>
          </p:nvPr>
        </p:nvSpPr>
        <p:spPr>
          <a:xfrm>
            <a:off x="4247567" y="2376654"/>
            <a:ext cx="1807753" cy="39121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971" name="Text Placeholder 15"/>
          <p:cNvSpPr/>
          <p:nvPr>
            <p:ph type="body" sz="quarter" idx="22"/>
          </p:nvPr>
        </p:nvSpPr>
        <p:spPr>
          <a:xfrm>
            <a:off x="7650436" y="2358059"/>
            <a:ext cx="1807753" cy="39121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 defTabSz="802019">
              <a:lnSpc>
                <a:spcPct val="8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972" name="Text Placeholder 19"/>
          <p:cNvSpPr/>
          <p:nvPr>
            <p:ph type="body" sz="quarter" idx="23"/>
          </p:nvPr>
        </p:nvSpPr>
        <p:spPr>
          <a:xfrm>
            <a:off x="877506" y="3582670"/>
            <a:ext cx="1890840" cy="7594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pPr>
          </a:p>
        </p:txBody>
      </p:sp>
      <p:sp>
        <p:nvSpPr>
          <p:cNvPr id="1973" name="Text Placeholder 19"/>
          <p:cNvSpPr/>
          <p:nvPr>
            <p:ph type="body" sz="quarter" idx="24"/>
          </p:nvPr>
        </p:nvSpPr>
        <p:spPr>
          <a:xfrm>
            <a:off x="4164481" y="3552047"/>
            <a:ext cx="1890839" cy="7594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pPr>
          </a:p>
        </p:txBody>
      </p:sp>
      <p:sp>
        <p:nvSpPr>
          <p:cNvPr id="1974" name="Text Placeholder 19"/>
          <p:cNvSpPr/>
          <p:nvPr>
            <p:ph type="body" sz="quarter" idx="25"/>
          </p:nvPr>
        </p:nvSpPr>
        <p:spPr>
          <a:xfrm>
            <a:off x="7608893" y="3579169"/>
            <a:ext cx="1890839" cy="75946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Th"/>
                <a:ea typeface="GT America LC Ext Th"/>
                <a:cs typeface="GT America LC Ext Th"/>
                <a:sym typeface="GT America LC Ext Th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 - Mauve Tint">
    <p:bg>
      <p:bgPr>
        <a:solidFill>
          <a:srgbClr val="DACA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82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3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4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uve Tin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92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DACA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1993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995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96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uve Tint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004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05" name="Title Text"/>
          <p:cNvSpPr txBox="1"/>
          <p:nvPr>
            <p:ph type="title"/>
          </p:nvPr>
        </p:nvSpPr>
        <p:spPr>
          <a:xfrm>
            <a:off x="861996" y="297179"/>
            <a:ext cx="583395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06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7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uve Tint Content &amp;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4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015" name="Freeform: Shape 9"/>
          <p:cNvSpPr/>
          <p:nvPr/>
        </p:nvSpPr>
        <p:spPr>
          <a:xfrm>
            <a:off x="7297042" y="0"/>
            <a:ext cx="3396358" cy="7924802"/>
          </a:xfrm>
          <a:prstGeom prst="rect">
            <a:avLst/>
          </a:prstGeom>
          <a:solidFill>
            <a:srgbClr val="DACA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016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7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8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- Image 04">
    <p:bg>
      <p:bgPr>
        <a:solidFill>
          <a:srgbClr val="9AA6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itle Text"/>
          <p:cNvSpPr txBox="1"/>
          <p:nvPr>
            <p:ph type="title"/>
          </p:nvPr>
        </p:nvSpPr>
        <p:spPr>
          <a:xfrm>
            <a:off x="863260" y="2798287"/>
            <a:ext cx="4753108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" name="Body Level One…"/>
          <p:cNvSpPr txBox="1"/>
          <p:nvPr>
            <p:ph type="body" sz="quarter" idx="1"/>
          </p:nvPr>
        </p:nvSpPr>
        <p:spPr>
          <a:xfrm>
            <a:off x="863271" y="1951298"/>
            <a:ext cx="4753096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08" name="Group 6"/>
          <p:cNvGrpSpPr/>
          <p:nvPr/>
        </p:nvGrpSpPr>
        <p:grpSpPr>
          <a:xfrm>
            <a:off x="863270" y="6858412"/>
            <a:ext cx="1374542" cy="582097"/>
            <a:chOff x="0" y="0"/>
            <a:chExt cx="1374541" cy="582095"/>
          </a:xfrm>
        </p:grpSpPr>
        <p:grpSp>
          <p:nvGrpSpPr>
            <p:cNvPr id="206" name="Group 8"/>
            <p:cNvGrpSpPr/>
            <p:nvPr/>
          </p:nvGrpSpPr>
          <p:grpSpPr>
            <a:xfrm>
              <a:off x="299511" y="475317"/>
              <a:ext cx="776003" cy="106779"/>
              <a:chOff x="0" y="0"/>
              <a:chExt cx="776002" cy="106778"/>
            </a:xfrm>
          </p:grpSpPr>
          <p:sp>
            <p:nvSpPr>
              <p:cNvPr id="199" name="Freeform: Shape 10"/>
              <p:cNvSpPr/>
              <p:nvPr/>
            </p:nvSpPr>
            <p:spPr>
              <a:xfrm>
                <a:off x="-1" y="2769"/>
                <a:ext cx="66854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51" y="6823"/>
                    </a:moveTo>
                    <a:cubicBezTo>
                      <a:pt x="16551" y="4549"/>
                      <a:pt x="14668" y="3149"/>
                      <a:pt x="11518" y="3149"/>
                    </a:cubicBezTo>
                    <a:lnTo>
                      <a:pt x="4848" y="3149"/>
                    </a:lnTo>
                    <a:lnTo>
                      <a:pt x="4848" y="10538"/>
                    </a:lnTo>
                    <a:lnTo>
                      <a:pt x="11518" y="10538"/>
                    </a:lnTo>
                    <a:cubicBezTo>
                      <a:pt x="14621" y="10538"/>
                      <a:pt x="16551" y="9111"/>
                      <a:pt x="16551" y="6823"/>
                    </a:cubicBezTo>
                    <a:moveTo>
                      <a:pt x="21600" y="6729"/>
                    </a:moveTo>
                    <a:cubicBezTo>
                      <a:pt x="21600" y="10955"/>
                      <a:pt x="17972" y="13633"/>
                      <a:pt x="12275" y="13633"/>
                    </a:cubicBezTo>
                    <a:lnTo>
                      <a:pt x="4848" y="13633"/>
                    </a:lnTo>
                    <a:lnTo>
                      <a:pt x="484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491" y="0"/>
                    </a:lnTo>
                    <a:cubicBezTo>
                      <a:pt x="18080" y="14"/>
                      <a:pt x="21600" y="2624"/>
                      <a:pt x="21600" y="6729"/>
                    </a:cubicBezTo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00" name="Freeform: Shape 12"/>
              <p:cNvSpPr/>
              <p:nvPr/>
            </p:nvSpPr>
            <p:spPr>
              <a:xfrm>
                <a:off x="107328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290" y="10107"/>
                    </a:lnTo>
                    <a:cubicBezTo>
                      <a:pt x="14746" y="10107"/>
                      <a:pt x="15918" y="8492"/>
                      <a:pt x="15918" y="6581"/>
                    </a:cubicBezTo>
                    <a:cubicBezTo>
                      <a:pt x="15918" y="4697"/>
                      <a:pt x="14776" y="3149"/>
                      <a:pt x="11290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51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51" y="13149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01" name="Freeform: Shape 14"/>
              <p:cNvSpPr/>
              <p:nvPr/>
            </p:nvSpPr>
            <p:spPr>
              <a:xfrm>
                <a:off x="210785" y="-1"/>
                <a:ext cx="84678" cy="106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2" y="10794"/>
                    </a:moveTo>
                    <a:cubicBezTo>
                      <a:pt x="17602" y="6104"/>
                      <a:pt x="14981" y="3135"/>
                      <a:pt x="10800" y="3135"/>
                    </a:cubicBezTo>
                    <a:cubicBezTo>
                      <a:pt x="6619" y="3135"/>
                      <a:pt x="3998" y="6104"/>
                      <a:pt x="3998" y="10794"/>
                    </a:cubicBezTo>
                    <a:cubicBezTo>
                      <a:pt x="3998" y="15432"/>
                      <a:pt x="6619" y="18452"/>
                      <a:pt x="10800" y="18452"/>
                    </a:cubicBezTo>
                    <a:cubicBezTo>
                      <a:pt x="14981" y="18452"/>
                      <a:pt x="17602" y="15483"/>
                      <a:pt x="17602" y="10794"/>
                    </a:cubicBezTo>
                    <a:moveTo>
                      <a:pt x="0" y="10794"/>
                    </a:moveTo>
                    <a:cubicBezTo>
                      <a:pt x="0" y="4167"/>
                      <a:pt x="4267" y="0"/>
                      <a:pt x="10800" y="0"/>
                    </a:cubicBezTo>
                    <a:cubicBezTo>
                      <a:pt x="17334" y="0"/>
                      <a:pt x="21600" y="4180"/>
                      <a:pt x="21600" y="10794"/>
                    </a:cubicBezTo>
                    <a:cubicBezTo>
                      <a:pt x="21600" y="17382"/>
                      <a:pt x="17334" y="21600"/>
                      <a:pt x="10800" y="21600"/>
                    </a:cubicBezTo>
                    <a:cubicBezTo>
                      <a:pt x="4267" y="21600"/>
                      <a:pt x="0" y="17356"/>
                      <a:pt x="0" y="10794"/>
                    </a:cubicBezTo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02" name="Freeform: Shape 15"/>
              <p:cNvSpPr/>
              <p:nvPr/>
            </p:nvSpPr>
            <p:spPr>
              <a:xfrm>
                <a:off x="332641" y="-1"/>
                <a:ext cx="80139" cy="106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51"/>
                    </a:moveTo>
                    <a:cubicBezTo>
                      <a:pt x="0" y="4458"/>
                      <a:pt x="4302" y="0"/>
                      <a:pt x="11412" y="0"/>
                    </a:cubicBezTo>
                    <a:cubicBezTo>
                      <a:pt x="17349" y="0"/>
                      <a:pt x="20634" y="3107"/>
                      <a:pt x="21458" y="6419"/>
                    </a:cubicBezTo>
                    <a:lnTo>
                      <a:pt x="17298" y="7106"/>
                    </a:lnTo>
                    <a:cubicBezTo>
                      <a:pt x="16770" y="5031"/>
                      <a:pt x="14915" y="3069"/>
                      <a:pt x="11296" y="3069"/>
                    </a:cubicBezTo>
                    <a:cubicBezTo>
                      <a:pt x="6814" y="3069"/>
                      <a:pt x="4160" y="6152"/>
                      <a:pt x="4160" y="10838"/>
                    </a:cubicBezTo>
                    <a:cubicBezTo>
                      <a:pt x="4160" y="15321"/>
                      <a:pt x="6698" y="18492"/>
                      <a:pt x="11322" y="18492"/>
                    </a:cubicBezTo>
                    <a:cubicBezTo>
                      <a:pt x="15971" y="18492"/>
                      <a:pt x="17865" y="15436"/>
                      <a:pt x="17929" y="13143"/>
                    </a:cubicBezTo>
                    <a:lnTo>
                      <a:pt x="17929" y="12889"/>
                    </a:lnTo>
                    <a:lnTo>
                      <a:pt x="11025" y="12889"/>
                    </a:lnTo>
                    <a:lnTo>
                      <a:pt x="11025" y="9985"/>
                    </a:lnTo>
                    <a:lnTo>
                      <a:pt x="21600" y="9985"/>
                    </a:lnTo>
                    <a:lnTo>
                      <a:pt x="21600" y="21014"/>
                    </a:lnTo>
                    <a:lnTo>
                      <a:pt x="18624" y="21014"/>
                    </a:lnTo>
                    <a:lnTo>
                      <a:pt x="18341" y="17677"/>
                    </a:lnTo>
                    <a:cubicBezTo>
                      <a:pt x="17118" y="19944"/>
                      <a:pt x="14413" y="21600"/>
                      <a:pt x="10510" y="21600"/>
                    </a:cubicBezTo>
                    <a:cubicBezTo>
                      <a:pt x="3993" y="21587"/>
                      <a:pt x="0" y="17155"/>
                      <a:pt x="0" y="10851"/>
                    </a:cubicBezTo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03" name="Freeform: Shape 16"/>
              <p:cNvSpPr/>
              <p:nvPr/>
            </p:nvSpPr>
            <p:spPr>
              <a:xfrm>
                <a:off x="457840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304" y="10107"/>
                    </a:lnTo>
                    <a:cubicBezTo>
                      <a:pt x="14761" y="10107"/>
                      <a:pt x="15933" y="8492"/>
                      <a:pt x="15933" y="6581"/>
                    </a:cubicBezTo>
                    <a:cubicBezTo>
                      <a:pt x="15933" y="4697"/>
                      <a:pt x="14791" y="3149"/>
                      <a:pt x="11304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66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66" y="13149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04" name="Freeform: Shape 17"/>
              <p:cNvSpPr/>
              <p:nvPr/>
            </p:nvSpPr>
            <p:spPr>
              <a:xfrm>
                <a:off x="562349" y="2832"/>
                <a:ext cx="83962" cy="100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94" y="13264"/>
                    </a:moveTo>
                    <a:lnTo>
                      <a:pt x="12048" y="6625"/>
                    </a:lnTo>
                    <a:cubicBezTo>
                      <a:pt x="11458" y="5252"/>
                      <a:pt x="11101" y="4376"/>
                      <a:pt x="10831" y="3151"/>
                    </a:cubicBezTo>
                    <a:lnTo>
                      <a:pt x="10769" y="3151"/>
                    </a:lnTo>
                    <a:cubicBezTo>
                      <a:pt x="10462" y="4363"/>
                      <a:pt x="10105" y="5252"/>
                      <a:pt x="9515" y="6625"/>
                    </a:cubicBezTo>
                    <a:lnTo>
                      <a:pt x="7069" y="13264"/>
                    </a:lnTo>
                    <a:lnTo>
                      <a:pt x="14494" y="13264"/>
                    </a:lnTo>
                    <a:close/>
                    <a:moveTo>
                      <a:pt x="15613" y="16334"/>
                    </a:moveTo>
                    <a:lnTo>
                      <a:pt x="5975" y="16334"/>
                    </a:lnTo>
                    <a:lnTo>
                      <a:pt x="4032" y="21600"/>
                    </a:lnTo>
                    <a:lnTo>
                      <a:pt x="0" y="21600"/>
                    </a:lnTo>
                    <a:lnTo>
                      <a:pt x="8618" y="0"/>
                    </a:lnTo>
                    <a:lnTo>
                      <a:pt x="12982" y="0"/>
                    </a:lnTo>
                    <a:lnTo>
                      <a:pt x="21600" y="21600"/>
                    </a:lnTo>
                    <a:lnTo>
                      <a:pt x="17568" y="21600"/>
                    </a:lnTo>
                    <a:lnTo>
                      <a:pt x="15613" y="16334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05" name="Freeform: Shape 18"/>
              <p:cNvSpPr/>
              <p:nvPr/>
            </p:nvSpPr>
            <p:spPr>
              <a:xfrm>
                <a:off x="686354" y="2832"/>
                <a:ext cx="8964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227" y="0"/>
                    </a:lnTo>
                    <a:lnTo>
                      <a:pt x="10224" y="15059"/>
                    </a:lnTo>
                    <a:cubicBezTo>
                      <a:pt x="10489" y="16002"/>
                      <a:pt x="10639" y="16513"/>
                      <a:pt x="10742" y="17253"/>
                    </a:cubicBezTo>
                    <a:lnTo>
                      <a:pt x="10800" y="17253"/>
                    </a:lnTo>
                    <a:cubicBezTo>
                      <a:pt x="10904" y="16526"/>
                      <a:pt x="11053" y="15975"/>
                      <a:pt x="11341" y="15059"/>
                    </a:cubicBezTo>
                    <a:lnTo>
                      <a:pt x="16315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8296" y="21600"/>
                    </a:lnTo>
                    <a:lnTo>
                      <a:pt x="18296" y="5962"/>
                    </a:lnTo>
                    <a:cubicBezTo>
                      <a:pt x="18296" y="5074"/>
                      <a:pt x="18341" y="4132"/>
                      <a:pt x="18422" y="3351"/>
                    </a:cubicBezTo>
                    <a:lnTo>
                      <a:pt x="18319" y="3351"/>
                    </a:lnTo>
                    <a:cubicBezTo>
                      <a:pt x="18238" y="3835"/>
                      <a:pt x="17927" y="5060"/>
                      <a:pt x="17639" y="5881"/>
                    </a:cubicBezTo>
                    <a:lnTo>
                      <a:pt x="12389" y="21600"/>
                    </a:lnTo>
                    <a:lnTo>
                      <a:pt x="9061" y="21600"/>
                    </a:lnTo>
                    <a:lnTo>
                      <a:pt x="3811" y="5881"/>
                    </a:lnTo>
                    <a:cubicBezTo>
                      <a:pt x="3546" y="5060"/>
                      <a:pt x="3293" y="3930"/>
                      <a:pt x="3189" y="3351"/>
                    </a:cubicBezTo>
                    <a:lnTo>
                      <a:pt x="3086" y="3351"/>
                    </a:lnTo>
                    <a:cubicBezTo>
                      <a:pt x="3166" y="4118"/>
                      <a:pt x="3212" y="4993"/>
                      <a:pt x="3212" y="5962"/>
                    </a:cubicBezTo>
                    <a:lnTo>
                      <a:pt x="3212" y="21600"/>
                    </a:lnTo>
                    <a:lnTo>
                      <a:pt x="12" y="2160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</p:grpSp>
        <p:sp>
          <p:nvSpPr>
            <p:cNvPr id="207" name="Freeform: Shape 9"/>
            <p:cNvSpPr/>
            <p:nvPr/>
          </p:nvSpPr>
          <p:spPr>
            <a:xfrm>
              <a:off x="0" y="-1"/>
              <a:ext cx="1374542" cy="36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7" y="21009"/>
                  </a:moveTo>
                  <a:lnTo>
                    <a:pt x="9977" y="21009"/>
                  </a:lnTo>
                  <a:lnTo>
                    <a:pt x="9977" y="15997"/>
                  </a:lnTo>
                  <a:lnTo>
                    <a:pt x="9976" y="15978"/>
                  </a:lnTo>
                  <a:lnTo>
                    <a:pt x="9976" y="6065"/>
                  </a:lnTo>
                  <a:lnTo>
                    <a:pt x="9319" y="6065"/>
                  </a:lnTo>
                  <a:lnTo>
                    <a:pt x="9319" y="14141"/>
                  </a:lnTo>
                  <a:cubicBezTo>
                    <a:pt x="9319" y="17515"/>
                    <a:pt x="8960" y="19437"/>
                    <a:pt x="8398" y="19437"/>
                  </a:cubicBezTo>
                  <a:cubicBezTo>
                    <a:pt x="7842" y="19437"/>
                    <a:pt x="7525" y="17751"/>
                    <a:pt x="7525" y="13934"/>
                  </a:cubicBezTo>
                  <a:lnTo>
                    <a:pt x="7525" y="6065"/>
                  </a:lnTo>
                  <a:lnTo>
                    <a:pt x="6868" y="6065"/>
                  </a:lnTo>
                  <a:lnTo>
                    <a:pt x="6868" y="14409"/>
                  </a:lnTo>
                  <a:cubicBezTo>
                    <a:pt x="6868" y="19055"/>
                    <a:pt x="7298" y="21274"/>
                    <a:pt x="8087" y="21274"/>
                  </a:cubicBezTo>
                  <a:cubicBezTo>
                    <a:pt x="8711" y="21274"/>
                    <a:pt x="9238" y="20169"/>
                    <a:pt x="9346" y="16824"/>
                  </a:cubicBezTo>
                  <a:lnTo>
                    <a:pt x="9374" y="16824"/>
                  </a:lnTo>
                  <a:lnTo>
                    <a:pt x="9427" y="21009"/>
                  </a:lnTo>
                  <a:close/>
                  <a:moveTo>
                    <a:pt x="9374" y="16824"/>
                  </a:moveTo>
                  <a:lnTo>
                    <a:pt x="9377" y="17014"/>
                  </a:lnTo>
                  <a:lnTo>
                    <a:pt x="9376" y="16824"/>
                  </a:lnTo>
                  <a:lnTo>
                    <a:pt x="9374" y="16824"/>
                  </a:lnTo>
                  <a:close/>
                  <a:moveTo>
                    <a:pt x="6321" y="21073"/>
                  </a:moveTo>
                  <a:lnTo>
                    <a:pt x="5664" y="21073"/>
                  </a:lnTo>
                  <a:lnTo>
                    <a:pt x="5664" y="64"/>
                  </a:lnTo>
                  <a:lnTo>
                    <a:pt x="6321" y="64"/>
                  </a:lnTo>
                  <a:lnTo>
                    <a:pt x="6321" y="21073"/>
                  </a:lnTo>
                  <a:close/>
                  <a:moveTo>
                    <a:pt x="2045" y="14568"/>
                  </a:moveTo>
                  <a:cubicBezTo>
                    <a:pt x="2045" y="14568"/>
                    <a:pt x="2044" y="14568"/>
                    <a:pt x="2043" y="14568"/>
                  </a:cubicBezTo>
                  <a:cubicBezTo>
                    <a:pt x="1647" y="14571"/>
                    <a:pt x="1298" y="15292"/>
                    <a:pt x="1008" y="16153"/>
                  </a:cubicBezTo>
                  <a:lnTo>
                    <a:pt x="2096" y="3345"/>
                  </a:lnTo>
                  <a:lnTo>
                    <a:pt x="3213" y="16490"/>
                  </a:lnTo>
                  <a:cubicBezTo>
                    <a:pt x="2891" y="15406"/>
                    <a:pt x="2491" y="14571"/>
                    <a:pt x="2045" y="14568"/>
                  </a:cubicBezTo>
                  <a:moveTo>
                    <a:pt x="757" y="21012"/>
                  </a:moveTo>
                  <a:cubicBezTo>
                    <a:pt x="1005" y="17974"/>
                    <a:pt x="1472" y="15830"/>
                    <a:pt x="2057" y="15827"/>
                  </a:cubicBezTo>
                  <a:cubicBezTo>
                    <a:pt x="2641" y="15830"/>
                    <a:pt x="3154" y="17971"/>
                    <a:pt x="3402" y="21012"/>
                  </a:cubicBezTo>
                  <a:lnTo>
                    <a:pt x="4193" y="21004"/>
                  </a:lnTo>
                  <a:lnTo>
                    <a:pt x="2410" y="21"/>
                  </a:lnTo>
                  <a:lnTo>
                    <a:pt x="1783" y="21"/>
                  </a:lnTo>
                  <a:lnTo>
                    <a:pt x="0" y="21004"/>
                  </a:lnTo>
                  <a:lnTo>
                    <a:pt x="757" y="21012"/>
                  </a:lnTo>
                  <a:close/>
                  <a:moveTo>
                    <a:pt x="18432" y="6065"/>
                  </a:moveTo>
                  <a:lnTo>
                    <a:pt x="19089" y="6065"/>
                  </a:lnTo>
                  <a:lnTo>
                    <a:pt x="19031" y="10706"/>
                  </a:lnTo>
                  <a:lnTo>
                    <a:pt x="19061" y="10706"/>
                  </a:lnTo>
                  <a:cubicBezTo>
                    <a:pt x="19151" y="7186"/>
                    <a:pt x="19574" y="5768"/>
                    <a:pt x="20309" y="5768"/>
                  </a:cubicBezTo>
                  <a:cubicBezTo>
                    <a:pt x="21098" y="5768"/>
                    <a:pt x="21600" y="8432"/>
                    <a:pt x="21600" y="13137"/>
                  </a:cubicBezTo>
                  <a:lnTo>
                    <a:pt x="21600" y="21006"/>
                  </a:lnTo>
                  <a:lnTo>
                    <a:pt x="20942" y="21006"/>
                  </a:lnTo>
                  <a:lnTo>
                    <a:pt x="20942" y="13582"/>
                  </a:lnTo>
                  <a:cubicBezTo>
                    <a:pt x="20942" y="9707"/>
                    <a:pt x="20632" y="7933"/>
                    <a:pt x="20040" y="7933"/>
                  </a:cubicBezTo>
                  <a:cubicBezTo>
                    <a:pt x="19424" y="7933"/>
                    <a:pt x="19089" y="10552"/>
                    <a:pt x="19089" y="14072"/>
                  </a:cubicBezTo>
                  <a:lnTo>
                    <a:pt x="19089" y="21009"/>
                  </a:lnTo>
                  <a:lnTo>
                    <a:pt x="18432" y="21009"/>
                  </a:lnTo>
                  <a:lnTo>
                    <a:pt x="18432" y="6065"/>
                  </a:lnTo>
                  <a:close/>
                  <a:moveTo>
                    <a:pt x="13666" y="2404"/>
                  </a:moveTo>
                  <a:cubicBezTo>
                    <a:pt x="13666" y="1283"/>
                    <a:pt x="13496" y="488"/>
                    <a:pt x="13265" y="488"/>
                  </a:cubicBezTo>
                  <a:cubicBezTo>
                    <a:pt x="13032" y="488"/>
                    <a:pt x="12864" y="1283"/>
                    <a:pt x="12864" y="2404"/>
                  </a:cubicBezTo>
                  <a:cubicBezTo>
                    <a:pt x="12864" y="3533"/>
                    <a:pt x="13032" y="4321"/>
                    <a:pt x="13265" y="4321"/>
                  </a:cubicBezTo>
                  <a:cubicBezTo>
                    <a:pt x="13496" y="4321"/>
                    <a:pt x="13666" y="3533"/>
                    <a:pt x="13666" y="2404"/>
                  </a:cubicBezTo>
                  <a:moveTo>
                    <a:pt x="17431" y="13524"/>
                  </a:moveTo>
                  <a:cubicBezTo>
                    <a:pt x="17431" y="9574"/>
                    <a:pt x="16863" y="6910"/>
                    <a:pt x="16049" y="6910"/>
                  </a:cubicBezTo>
                  <a:cubicBezTo>
                    <a:pt x="15228" y="6910"/>
                    <a:pt x="14667" y="9574"/>
                    <a:pt x="14667" y="13524"/>
                  </a:cubicBezTo>
                  <a:cubicBezTo>
                    <a:pt x="14667" y="17505"/>
                    <a:pt x="15228" y="20137"/>
                    <a:pt x="16049" y="20137"/>
                  </a:cubicBezTo>
                  <a:cubicBezTo>
                    <a:pt x="16863" y="20134"/>
                    <a:pt x="17431" y="17502"/>
                    <a:pt x="17431" y="13524"/>
                  </a:cubicBezTo>
                  <a:moveTo>
                    <a:pt x="14013" y="13553"/>
                  </a:moveTo>
                  <a:cubicBezTo>
                    <a:pt x="14013" y="8790"/>
                    <a:pt x="14847" y="5476"/>
                    <a:pt x="16049" y="5476"/>
                  </a:cubicBezTo>
                  <a:cubicBezTo>
                    <a:pt x="17245" y="5476"/>
                    <a:pt x="18078" y="8790"/>
                    <a:pt x="18078" y="13553"/>
                  </a:cubicBezTo>
                  <a:cubicBezTo>
                    <a:pt x="18078" y="18287"/>
                    <a:pt x="17244" y="21600"/>
                    <a:pt x="16048" y="21600"/>
                  </a:cubicBezTo>
                  <a:cubicBezTo>
                    <a:pt x="14847" y="21600"/>
                    <a:pt x="14013" y="18287"/>
                    <a:pt x="14013" y="13553"/>
                  </a:cubicBezTo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5152" y="0"/>
                  </a:moveTo>
                  <a:lnTo>
                    <a:pt x="5152" y="21009"/>
                  </a:lnTo>
                  <a:lnTo>
                    <a:pt x="4494" y="21009"/>
                  </a:lnTo>
                  <a:lnTo>
                    <a:pt x="4494" y="0"/>
                  </a:lnTo>
                  <a:lnTo>
                    <a:pt x="5152" y="0"/>
                  </a:lnTo>
                  <a:close/>
                  <a:moveTo>
                    <a:pt x="10494" y="6051"/>
                  </a:moveTo>
                  <a:lnTo>
                    <a:pt x="11152" y="6051"/>
                  </a:lnTo>
                  <a:lnTo>
                    <a:pt x="11086" y="11231"/>
                  </a:lnTo>
                  <a:lnTo>
                    <a:pt x="11116" y="11231"/>
                  </a:lnTo>
                  <a:cubicBezTo>
                    <a:pt x="11229" y="7798"/>
                    <a:pt x="11576" y="5874"/>
                    <a:pt x="12204" y="5874"/>
                  </a:cubicBezTo>
                  <a:cubicBezTo>
                    <a:pt x="12323" y="5874"/>
                    <a:pt x="12431" y="5903"/>
                    <a:pt x="12544" y="6022"/>
                  </a:cubicBezTo>
                  <a:lnTo>
                    <a:pt x="12508" y="8922"/>
                  </a:lnTo>
                  <a:cubicBezTo>
                    <a:pt x="12359" y="8686"/>
                    <a:pt x="12221" y="8625"/>
                    <a:pt x="12102" y="8625"/>
                  </a:cubicBezTo>
                  <a:cubicBezTo>
                    <a:pt x="11469" y="8625"/>
                    <a:pt x="11152" y="10727"/>
                    <a:pt x="11152" y="14751"/>
                  </a:cubicBezTo>
                  <a:lnTo>
                    <a:pt x="11152" y="20993"/>
                  </a:lnTo>
                  <a:lnTo>
                    <a:pt x="10494" y="20993"/>
                  </a:lnTo>
                  <a:lnTo>
                    <a:pt x="10494" y="6051"/>
                  </a:lnTo>
                  <a:close/>
                </a:path>
              </a:pathLst>
            </a:custGeom>
            <a:solidFill>
              <a:srgbClr val="0036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GT America Ext Th"/>
                  <a:ea typeface="GT America Ext Th"/>
                  <a:cs typeface="GT America Ext Th"/>
                  <a:sym typeface="GT America Ext Th"/>
                </a:defRPr>
              </a:pPr>
            </a:p>
          </p:txBody>
        </p:sp>
      </p:grpSp>
      <p:sp>
        <p:nvSpPr>
          <p:cNvPr id="209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Lef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026" name="Rectangle 2"/>
          <p:cNvSpPr/>
          <p:nvPr/>
        </p:nvSpPr>
        <p:spPr>
          <a:xfrm>
            <a:off x="-1" y="-1"/>
            <a:ext cx="5459098" cy="7924801"/>
          </a:xfrm>
          <a:prstGeom prst="rect">
            <a:avLst/>
          </a:prstGeom>
          <a:solidFill>
            <a:srgbClr val="DACA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027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28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030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038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DACA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039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0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049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50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51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060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DACA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9AA6DA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061" name="Title Text"/>
          <p:cNvSpPr txBox="1"/>
          <p:nvPr>
            <p:ph type="title"/>
          </p:nvPr>
        </p:nvSpPr>
        <p:spPr>
          <a:xfrm>
            <a:off x="861997" y="297182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62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071" name="Picture Placeholder 6"/>
          <p:cNvSpPr/>
          <p:nvPr>
            <p:ph type="pic" idx="21"/>
          </p:nvPr>
        </p:nvSpPr>
        <p:spPr>
          <a:xfrm>
            <a:off x="3892820" y="0"/>
            <a:ext cx="6800581" cy="792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7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73" name="Body Level One…"/>
          <p:cNvSpPr txBox="1"/>
          <p:nvPr>
            <p:ph type="body" sz="quarter" idx="1"/>
          </p:nvPr>
        </p:nvSpPr>
        <p:spPr>
          <a:xfrm>
            <a:off x="861997" y="1326120"/>
            <a:ext cx="2766561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4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 (Light Mau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082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8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84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E1D5D5"/>
          </a:solidFill>
          <a:ln w="12700">
            <a:miter lim="400000"/>
          </a:ln>
        </p:spPr>
        <p:txBody>
          <a:bodyPr lIns="45719" rIns="45719" anchor="ctr"/>
          <a:lstStyle/>
          <a:p>
            <a:pPr defTabSz="802019">
              <a:defRPr sz="700">
                <a:solidFill>
                  <a:srgbClr val="90A19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2085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498217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6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990901" y="2995861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7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588030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2088" name="Body Level One…"/>
          <p:cNvSpPr txBox="1"/>
          <p:nvPr>
            <p:ph type="body" sz="quarter" idx="1"/>
          </p:nvPr>
        </p:nvSpPr>
        <p:spPr>
          <a:xfrm>
            <a:off x="877506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50631" indent="-250631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533287" indent="-299364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9" name="Text Placeholder 19"/>
          <p:cNvSpPr/>
          <p:nvPr>
            <p:ph type="body" sz="quarter" idx="21"/>
          </p:nvPr>
        </p:nvSpPr>
        <p:spPr>
          <a:xfrm>
            <a:off x="4164481" y="3552047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090" name="Text Placeholder 19"/>
          <p:cNvSpPr/>
          <p:nvPr>
            <p:ph type="body" sz="quarter" idx="22"/>
          </p:nvPr>
        </p:nvSpPr>
        <p:spPr>
          <a:xfrm>
            <a:off x="7608893" y="3579169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091" name="Text Placeholder 6"/>
          <p:cNvSpPr/>
          <p:nvPr>
            <p:ph type="body" sz="quarter" idx="23"/>
          </p:nvPr>
        </p:nvSpPr>
        <p:spPr>
          <a:xfrm>
            <a:off x="406651" y="2275409"/>
            <a:ext cx="2683843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092" name="Text Placeholder 6"/>
          <p:cNvSpPr/>
          <p:nvPr>
            <p:ph type="body" sz="quarter" idx="24"/>
          </p:nvPr>
        </p:nvSpPr>
        <p:spPr>
          <a:xfrm>
            <a:off x="380952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093" name="Text Placeholder 6"/>
          <p:cNvSpPr/>
          <p:nvPr>
            <p:ph type="body" sz="quarter" idx="25"/>
          </p:nvPr>
        </p:nvSpPr>
        <p:spPr>
          <a:xfrm>
            <a:off x="7324193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 (Aquamar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101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0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03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003740"/>
          </a:solidFill>
          <a:ln w="12700">
            <a:miter lim="400000"/>
          </a:ln>
        </p:spPr>
        <p:txBody>
          <a:bodyPr lIns="45719" rIns="45719" anchor="ctr"/>
          <a:lstStyle/>
          <a:p>
            <a:pPr defTabSz="802019">
              <a:defRPr sz="700">
                <a:solidFill>
                  <a:srgbClr val="90A19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2104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498217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5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990901" y="2995861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6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588030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2107" name="Body Level One…"/>
          <p:cNvSpPr txBox="1"/>
          <p:nvPr>
            <p:ph type="body" sz="quarter" idx="1"/>
          </p:nvPr>
        </p:nvSpPr>
        <p:spPr>
          <a:xfrm>
            <a:off x="406651" y="2275409"/>
            <a:ext cx="2683843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33923" indent="-23392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473414" indent="-2394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8" name="Text Placeholder 6"/>
          <p:cNvSpPr/>
          <p:nvPr>
            <p:ph type="body" sz="quarter" idx="21"/>
          </p:nvPr>
        </p:nvSpPr>
        <p:spPr>
          <a:xfrm>
            <a:off x="380952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09" name="Text Placeholder 6"/>
          <p:cNvSpPr/>
          <p:nvPr>
            <p:ph type="body" sz="quarter" idx="22"/>
          </p:nvPr>
        </p:nvSpPr>
        <p:spPr>
          <a:xfrm>
            <a:off x="7324193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10" name="Text Placeholder 19"/>
          <p:cNvSpPr/>
          <p:nvPr>
            <p:ph type="body" sz="quarter" idx="23"/>
          </p:nvPr>
        </p:nvSpPr>
        <p:spPr>
          <a:xfrm>
            <a:off x="877506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11" name="Text Placeholder 19"/>
          <p:cNvSpPr/>
          <p:nvPr>
            <p:ph type="body" sz="quarter" idx="24"/>
          </p:nvPr>
        </p:nvSpPr>
        <p:spPr>
          <a:xfrm>
            <a:off x="4164481" y="3552047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12" name="Text Placeholder 19"/>
          <p:cNvSpPr/>
          <p:nvPr>
            <p:ph type="body" sz="quarter" idx="25"/>
          </p:nvPr>
        </p:nvSpPr>
        <p:spPr>
          <a:xfrm>
            <a:off x="7608893" y="3579169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2113" name="Graphic 26" descr="Graphic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5029589" y="1496039"/>
            <a:ext cx="243710" cy="275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121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2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23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9AA6DA"/>
          </a:solidFill>
          <a:ln w="12700">
            <a:miter lim="400000"/>
          </a:ln>
        </p:spPr>
        <p:txBody>
          <a:bodyPr lIns="45719" rIns="45719" anchor="ctr"/>
          <a:lstStyle/>
          <a:p>
            <a:pPr defTabSz="802019">
              <a:defRPr sz="700">
                <a:solidFill>
                  <a:srgbClr val="90A19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2124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498217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5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990901" y="2995861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6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588030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2127" name="Body Level One…"/>
          <p:cNvSpPr txBox="1"/>
          <p:nvPr>
            <p:ph type="body" sz="quarter" idx="1"/>
          </p:nvPr>
        </p:nvSpPr>
        <p:spPr>
          <a:xfrm>
            <a:off x="406651" y="2275409"/>
            <a:ext cx="2683843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33923" indent="-23392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473414" indent="-2394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8" name="Text Placeholder 6"/>
          <p:cNvSpPr/>
          <p:nvPr>
            <p:ph type="body" sz="quarter" idx="21"/>
          </p:nvPr>
        </p:nvSpPr>
        <p:spPr>
          <a:xfrm>
            <a:off x="380952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29" name="Text Placeholder 6"/>
          <p:cNvSpPr/>
          <p:nvPr>
            <p:ph type="body" sz="quarter" idx="22"/>
          </p:nvPr>
        </p:nvSpPr>
        <p:spPr>
          <a:xfrm>
            <a:off x="7324193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FFFFF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30" name="Text Placeholder 19"/>
          <p:cNvSpPr/>
          <p:nvPr>
            <p:ph type="body" sz="quarter" idx="23"/>
          </p:nvPr>
        </p:nvSpPr>
        <p:spPr>
          <a:xfrm>
            <a:off x="877506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31" name="Text Placeholder 19"/>
          <p:cNvSpPr/>
          <p:nvPr>
            <p:ph type="body" sz="quarter" idx="24"/>
          </p:nvPr>
        </p:nvSpPr>
        <p:spPr>
          <a:xfrm>
            <a:off x="4164481" y="3552047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32" name="Text Placeholder 19"/>
          <p:cNvSpPr/>
          <p:nvPr>
            <p:ph type="body" sz="quarter" idx="25"/>
          </p:nvPr>
        </p:nvSpPr>
        <p:spPr>
          <a:xfrm>
            <a:off x="7608893" y="3579169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 (Soft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140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4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42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DEEAB3"/>
          </a:solidFill>
          <a:ln w="12700">
            <a:miter lim="400000"/>
          </a:ln>
        </p:spPr>
        <p:txBody>
          <a:bodyPr lIns="45719" rIns="45719" anchor="ctr"/>
          <a:lstStyle/>
          <a:p>
            <a:pPr defTabSz="802019">
              <a:defRPr sz="700">
                <a:solidFill>
                  <a:srgbClr val="90A19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2143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498217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4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990901" y="2995861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5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588030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2146" name="Body Level One…"/>
          <p:cNvSpPr txBox="1"/>
          <p:nvPr>
            <p:ph type="body" sz="quarter" idx="1"/>
          </p:nvPr>
        </p:nvSpPr>
        <p:spPr>
          <a:xfrm>
            <a:off x="406651" y="2275409"/>
            <a:ext cx="2683843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33923" indent="-23392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473414" indent="-2394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7" name="Text Placeholder 6"/>
          <p:cNvSpPr/>
          <p:nvPr>
            <p:ph type="body" sz="quarter" idx="21"/>
          </p:nvPr>
        </p:nvSpPr>
        <p:spPr>
          <a:xfrm>
            <a:off x="380952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48" name="Text Placeholder 6"/>
          <p:cNvSpPr/>
          <p:nvPr>
            <p:ph type="body" sz="quarter" idx="22"/>
          </p:nvPr>
        </p:nvSpPr>
        <p:spPr>
          <a:xfrm>
            <a:off x="7324193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49" name="Text Placeholder 19"/>
          <p:cNvSpPr/>
          <p:nvPr>
            <p:ph type="body" sz="quarter" idx="23"/>
          </p:nvPr>
        </p:nvSpPr>
        <p:spPr>
          <a:xfrm>
            <a:off x="877506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50" name="Text Placeholder 19"/>
          <p:cNvSpPr/>
          <p:nvPr>
            <p:ph type="body" sz="quarter" idx="24"/>
          </p:nvPr>
        </p:nvSpPr>
        <p:spPr>
          <a:xfrm>
            <a:off x="4164481" y="3552047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51" name="Text Placeholder 19"/>
          <p:cNvSpPr/>
          <p:nvPr>
            <p:ph type="body" sz="quarter" idx="25"/>
          </p:nvPr>
        </p:nvSpPr>
        <p:spPr>
          <a:xfrm>
            <a:off x="7608893" y="3579169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 (Mau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2159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740"/>
                </a:solidFill>
                <a:latin typeface="GT America LC Ext Md"/>
                <a:ea typeface="GT America LC Ext Md"/>
                <a:cs typeface="GT America LC Ext Md"/>
                <a:sym typeface="GT America LC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61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B49696"/>
          </a:solidFill>
          <a:ln w="12700">
            <a:miter lim="400000"/>
          </a:ln>
        </p:spPr>
        <p:txBody>
          <a:bodyPr lIns="45719" rIns="45719" anchor="ctr"/>
          <a:lstStyle/>
          <a:p>
            <a:pPr defTabSz="802019">
              <a:defRPr sz="700">
                <a:solidFill>
                  <a:srgbClr val="90A19F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pic>
        <p:nvPicPr>
          <p:cNvPr id="2162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498217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3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990901" y="2995861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4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588030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2165" name="Body Level One…"/>
          <p:cNvSpPr txBox="1"/>
          <p:nvPr>
            <p:ph type="body" sz="quarter" idx="1"/>
          </p:nvPr>
        </p:nvSpPr>
        <p:spPr>
          <a:xfrm>
            <a:off x="406651" y="2275409"/>
            <a:ext cx="2683843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3pPr>
            <a:lvl4pPr marL="233923" indent="-23392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4pPr>
            <a:lvl5pPr marL="473414" indent="-2394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6" name="Text Placeholder 6"/>
          <p:cNvSpPr/>
          <p:nvPr>
            <p:ph type="body" sz="quarter" idx="21"/>
          </p:nvPr>
        </p:nvSpPr>
        <p:spPr>
          <a:xfrm>
            <a:off x="380952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67" name="Text Placeholder 6"/>
          <p:cNvSpPr/>
          <p:nvPr>
            <p:ph type="body" sz="quarter" idx="22"/>
          </p:nvPr>
        </p:nvSpPr>
        <p:spPr>
          <a:xfrm>
            <a:off x="7324193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b="1" sz="17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68" name="Text Placeholder 19"/>
          <p:cNvSpPr/>
          <p:nvPr>
            <p:ph type="body" sz="quarter" idx="23"/>
          </p:nvPr>
        </p:nvSpPr>
        <p:spPr>
          <a:xfrm>
            <a:off x="877506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69" name="Text Placeholder 19"/>
          <p:cNvSpPr/>
          <p:nvPr>
            <p:ph type="body" sz="quarter" idx="24"/>
          </p:nvPr>
        </p:nvSpPr>
        <p:spPr>
          <a:xfrm>
            <a:off x="4164481" y="3552047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  <p:sp>
        <p:nvSpPr>
          <p:cNvPr id="2170" name="Text Placeholder 19"/>
          <p:cNvSpPr/>
          <p:nvPr>
            <p:ph type="body" sz="quarter" idx="25"/>
          </p:nvPr>
        </p:nvSpPr>
        <p:spPr>
          <a:xfrm>
            <a:off x="7608893" y="3579169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740"/>
                </a:solidFill>
                <a:latin typeface="GT America LC Ext Lt"/>
                <a:ea typeface="GT America LC Ext Lt"/>
                <a:cs typeface="GT America LC Ext Lt"/>
                <a:sym typeface="GT America LC Ext L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Picture 4"/>
          <p:cNvGrpSpPr/>
          <p:nvPr/>
        </p:nvGrpSpPr>
        <p:grpSpPr>
          <a:xfrm>
            <a:off x="0" y="1"/>
            <a:ext cx="10693401" cy="7924802"/>
            <a:chOff x="0" y="0"/>
            <a:chExt cx="10693400" cy="7924800"/>
          </a:xfrm>
        </p:grpSpPr>
        <p:sp>
          <p:nvSpPr>
            <p:cNvPr id="217" name="Rectangle"/>
            <p:cNvSpPr/>
            <p:nvPr/>
          </p:nvSpPr>
          <p:spPr>
            <a:xfrm>
              <a:off x="0" y="1"/>
              <a:ext cx="10693401" cy="7924801"/>
            </a:xfrm>
            <a:prstGeom prst="rect">
              <a:avLst/>
            </a:prstGeom>
            <a:solidFill>
              <a:srgbClr val="0036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8" name="image15.png" descr="image1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934" r="20588" b="3934"/>
            <a:stretch>
              <a:fillRect/>
            </a:stretch>
          </p:blipFill>
          <p:spPr>
            <a:xfrm>
              <a:off x="6317808" y="0"/>
              <a:ext cx="4375592" cy="7924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1" name="Title Text"/>
          <p:cNvSpPr txBox="1"/>
          <p:nvPr>
            <p:ph type="title"/>
          </p:nvPr>
        </p:nvSpPr>
        <p:spPr>
          <a:xfrm>
            <a:off x="863260" y="2798287"/>
            <a:ext cx="4685038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quarter" idx="1"/>
          </p:nvPr>
        </p:nvSpPr>
        <p:spPr>
          <a:xfrm>
            <a:off x="863271" y="1951298"/>
            <a:ext cx="4685027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3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3260" y="6858412"/>
            <a:ext cx="268896" cy="357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cean">
    <p:bg>
      <p:bgPr>
        <a:gradFill flip="none" rotWithShape="1">
          <a:gsLst>
            <a:gs pos="0">
              <a:srgbClr val="000A57"/>
            </a:gs>
            <a:gs pos="100000">
              <a:srgbClr val="021EAA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Title Text"/>
          <p:cNvSpPr txBox="1"/>
          <p:nvPr>
            <p:ph type="title"/>
          </p:nvPr>
        </p:nvSpPr>
        <p:spPr>
          <a:xfrm>
            <a:off x="589756" y="72231"/>
            <a:ext cx="9513888" cy="2125663"/>
          </a:xfrm>
          <a:prstGeom prst="rect">
            <a:avLst/>
          </a:prstGeom>
        </p:spPr>
        <p:txBody>
          <a:bodyPr lIns="41275" tIns="41275" rIns="41275" bIns="41275" anchor="ctr">
            <a:normAutofit fontScale="100000" lnSpcReduction="0"/>
          </a:bodyPr>
          <a:lstStyle>
            <a:lvl1pPr marR="46961" indent="4762" defTabSz="742950">
              <a:defRPr sz="4600">
                <a:solidFill>
                  <a:srgbClr val="FFFFFF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8" name="Body Level One…"/>
          <p:cNvSpPr txBox="1"/>
          <p:nvPr>
            <p:ph type="body" idx="1"/>
          </p:nvPr>
        </p:nvSpPr>
        <p:spPr>
          <a:xfrm>
            <a:off x="589756" y="2197893"/>
            <a:ext cx="9513888" cy="572690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272" marR="46961" indent="-277585" defTabSz="742950">
              <a:spcBef>
                <a:spcPts val="800"/>
              </a:spcBef>
              <a:buClr>
                <a:srgbClr val="FFD300"/>
              </a:buClr>
              <a:buSzPct val="120000"/>
              <a:buFont typeface="Tahoma"/>
              <a:buChar char="•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309561" marR="46961" indent="-269875" defTabSz="742950">
              <a:spcBef>
                <a:spcPts val="800"/>
              </a:spcBef>
              <a:buClr>
                <a:srgbClr val="FFD300"/>
              </a:buClr>
              <a:buSzPct val="100000"/>
              <a:buFont typeface="Tahoma"/>
              <a:buChar char="–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298767" marR="46961" indent="-259080" defTabSz="742950">
              <a:spcBef>
                <a:spcPts val="800"/>
              </a:spcBef>
              <a:buClr>
                <a:srgbClr val="FFD300"/>
              </a:buClr>
              <a:buSzPct val="120000"/>
              <a:buFont typeface="Tahoma"/>
              <a:buChar char="•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414337" marR="46961" indent="-323850" defTabSz="742950">
              <a:spcBef>
                <a:spcPts val="800"/>
              </a:spcBef>
              <a:buClr>
                <a:srgbClr val="FFD300"/>
              </a:buClr>
              <a:buSzPct val="100000"/>
              <a:buFont typeface="Tahoma"/>
              <a:buChar char="–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871537" marR="46961" indent="-323850" defTabSz="742950">
              <a:spcBef>
                <a:spcPts val="800"/>
              </a:spcBef>
              <a:buClr>
                <a:srgbClr val="FFD300"/>
              </a:buClr>
              <a:buSzPct val="80000"/>
              <a:buFont typeface="Tahoma"/>
              <a:buChar char="❖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9" name="Slide Number"/>
          <p:cNvSpPr txBox="1"/>
          <p:nvPr>
            <p:ph type="sldNum" sz="quarter" idx="2"/>
          </p:nvPr>
        </p:nvSpPr>
        <p:spPr>
          <a:xfrm>
            <a:off x="8759452" y="7592045"/>
            <a:ext cx="182216" cy="172815"/>
          </a:xfrm>
          <a:prstGeom prst="rect">
            <a:avLst/>
          </a:prstGeom>
        </p:spPr>
        <p:txBody>
          <a:bodyPr anchor="b"/>
          <a:lstStyle>
            <a:lvl1pPr algn="ctr" defTabSz="474662">
              <a:defRPr sz="1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gradFill flip="none" rotWithShape="1">
          <a:gsLst>
            <a:gs pos="0">
              <a:srgbClr val="000A57"/>
            </a:gs>
            <a:gs pos="100000">
              <a:srgbClr val="021EAA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Title Text"/>
          <p:cNvSpPr txBox="1"/>
          <p:nvPr>
            <p:ph type="title"/>
          </p:nvPr>
        </p:nvSpPr>
        <p:spPr>
          <a:xfrm>
            <a:off x="589756" y="72231"/>
            <a:ext cx="9513888" cy="2125663"/>
          </a:xfrm>
          <a:prstGeom prst="rect">
            <a:avLst/>
          </a:prstGeom>
        </p:spPr>
        <p:txBody>
          <a:bodyPr lIns="41275" tIns="41275" rIns="41275" bIns="41275" anchor="ctr">
            <a:normAutofit fontScale="100000" lnSpcReduction="0"/>
          </a:bodyPr>
          <a:lstStyle>
            <a:lvl1pPr marR="46961" indent="4762" defTabSz="742950">
              <a:defRPr sz="4600">
                <a:solidFill>
                  <a:srgbClr val="FFFFFF"/>
                </a:solidFill>
                <a:effectLst>
                  <a:outerShdw sx="100000" sy="100000" kx="0" ky="0" algn="b" rotWithShape="0" blurRad="12700" dist="381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87" name="Body Level One…"/>
          <p:cNvSpPr txBox="1"/>
          <p:nvPr>
            <p:ph type="body" idx="1"/>
          </p:nvPr>
        </p:nvSpPr>
        <p:spPr>
          <a:xfrm>
            <a:off x="589756" y="2197893"/>
            <a:ext cx="9513888" cy="572690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17272" marR="46961" indent="-277585" defTabSz="742950">
              <a:spcBef>
                <a:spcPts val="800"/>
              </a:spcBef>
              <a:buClr>
                <a:srgbClr val="FFD300"/>
              </a:buClr>
              <a:buSzPct val="120000"/>
              <a:buFont typeface="Tahoma"/>
              <a:buChar char="•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marL="309561" marR="46961" indent="-269875" defTabSz="742950">
              <a:spcBef>
                <a:spcPts val="800"/>
              </a:spcBef>
              <a:buClr>
                <a:srgbClr val="FFD300"/>
              </a:buClr>
              <a:buSzPct val="100000"/>
              <a:buFont typeface="Tahoma"/>
              <a:buChar char="–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marL="298767" marR="46961" indent="-259080" defTabSz="742950">
              <a:spcBef>
                <a:spcPts val="800"/>
              </a:spcBef>
              <a:buClr>
                <a:srgbClr val="FFD300"/>
              </a:buClr>
              <a:buSzPct val="120000"/>
              <a:buFont typeface="Tahoma"/>
              <a:buChar char="•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marL="414337" marR="46961" indent="-323850" defTabSz="742950">
              <a:spcBef>
                <a:spcPts val="800"/>
              </a:spcBef>
              <a:buClr>
                <a:srgbClr val="FFD300"/>
              </a:buClr>
              <a:buSzPct val="100000"/>
              <a:buFont typeface="Tahoma"/>
              <a:buChar char="–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871537" marR="46961" indent="-323850" defTabSz="742950">
              <a:spcBef>
                <a:spcPts val="800"/>
              </a:spcBef>
              <a:buClr>
                <a:srgbClr val="FFD300"/>
              </a:buClr>
              <a:buSzPct val="80000"/>
              <a:buFont typeface="Tahoma"/>
              <a:buChar char="❖"/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8" name="Slide Number"/>
          <p:cNvSpPr txBox="1"/>
          <p:nvPr>
            <p:ph type="sldNum" sz="quarter" idx="2"/>
          </p:nvPr>
        </p:nvSpPr>
        <p:spPr>
          <a:xfrm>
            <a:off x="8759452" y="7592045"/>
            <a:ext cx="182217" cy="172815"/>
          </a:xfrm>
          <a:prstGeom prst="rect">
            <a:avLst/>
          </a:prstGeom>
        </p:spPr>
        <p:txBody>
          <a:bodyPr anchor="b"/>
          <a:lstStyle>
            <a:lvl1pPr algn="ctr" defTabSz="474662">
              <a:defRPr sz="1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 slide - Image 01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Body Level One…"/>
          <p:cNvSpPr txBox="1"/>
          <p:nvPr>
            <p:ph type="body" sz="quarter" idx="1"/>
          </p:nvPr>
        </p:nvSpPr>
        <p:spPr>
          <a:xfrm>
            <a:off x="863269" y="1344410"/>
            <a:ext cx="4753102" cy="76714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467846" indent="-467846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792737" indent="-558814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Straight Connector 22"/>
          <p:cNvSpPr/>
          <p:nvPr/>
        </p:nvSpPr>
        <p:spPr>
          <a:xfrm>
            <a:off x="863269" y="2328323"/>
            <a:ext cx="4753102" cy="1"/>
          </a:xfrm>
          <a:prstGeom prst="line">
            <a:avLst/>
          </a:prstGeom>
          <a:ln>
            <a:solidFill>
              <a:srgbClr val="00363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32" name="Text Placeholder 7"/>
          <p:cNvSpPr/>
          <p:nvPr>
            <p:ph type="body" sz="quarter" idx="21"/>
          </p:nvPr>
        </p:nvSpPr>
        <p:spPr>
          <a:xfrm>
            <a:off x="1270111" y="2848892"/>
            <a:ext cx="4346259" cy="373149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01009" indent="-401009" defTabSz="802019">
              <a:lnSpc>
                <a:spcPct val="150000"/>
              </a:lnSpc>
              <a:spcBef>
                <a:spcPts val="800"/>
              </a:spcBef>
              <a:buSzPct val="100000"/>
              <a:buAutoNum type="arabicPeriod" startAt="1"/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pic>
        <p:nvPicPr>
          <p:cNvPr id="233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863257" y="6858412"/>
            <a:ext cx="268389" cy="35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rcRect l="72927" t="65077" r="7617" b="5622"/>
          <a:stretch>
            <a:fillRect/>
          </a:stretch>
        </p:blipFill>
        <p:spPr>
          <a:xfrm>
            <a:off x="9033695" y="4534748"/>
            <a:ext cx="796446" cy="1907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74288" t="42765" r="9658" b="34923"/>
          <a:stretch>
            <a:fillRect/>
          </a:stretch>
        </p:blipFill>
        <p:spPr>
          <a:xfrm>
            <a:off x="9089390" y="3081868"/>
            <a:ext cx="657200" cy="145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0" t="38410" r="28433" b="0"/>
          <a:stretch>
            <a:fillRect/>
          </a:stretch>
        </p:blipFill>
        <p:spPr>
          <a:xfrm>
            <a:off x="6048100" y="2798286"/>
            <a:ext cx="2929902" cy="401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48440" t="6029" r="13468" b="61589"/>
          <a:stretch>
            <a:fillRect/>
          </a:stretch>
        </p:blipFill>
        <p:spPr>
          <a:xfrm>
            <a:off x="8031188" y="689751"/>
            <a:ext cx="1559455" cy="2108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0" t="0" r="51560" b="63545"/>
          <a:stretch>
            <a:fillRect/>
          </a:stretch>
        </p:blipFill>
        <p:spPr>
          <a:xfrm>
            <a:off x="6048100" y="297183"/>
            <a:ext cx="1983090" cy="237377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491300" y="1520470"/>
            <a:ext cx="4591051" cy="81788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half" idx="1"/>
          </p:nvPr>
        </p:nvSpPr>
        <p:spPr>
          <a:xfrm>
            <a:off x="491300" y="3459119"/>
            <a:ext cx="6278880" cy="347726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 slide -Image 02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Body Level One…"/>
          <p:cNvSpPr txBox="1"/>
          <p:nvPr>
            <p:ph type="body" sz="quarter" idx="1"/>
          </p:nvPr>
        </p:nvSpPr>
        <p:spPr>
          <a:xfrm>
            <a:off x="863269" y="1344410"/>
            <a:ext cx="4753102" cy="76714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467846" indent="-467846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792737" indent="-558814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traight Connector 29"/>
          <p:cNvSpPr/>
          <p:nvPr/>
        </p:nvSpPr>
        <p:spPr>
          <a:xfrm>
            <a:off x="863269" y="2328323"/>
            <a:ext cx="4753102" cy="1"/>
          </a:xfrm>
          <a:prstGeom prst="line">
            <a:avLst/>
          </a:prstGeom>
          <a:ln>
            <a:solidFill>
              <a:srgbClr val="00363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48" name="Text Placeholder 7"/>
          <p:cNvSpPr/>
          <p:nvPr>
            <p:ph type="body" sz="quarter" idx="21"/>
          </p:nvPr>
        </p:nvSpPr>
        <p:spPr>
          <a:xfrm>
            <a:off x="1270111" y="2848892"/>
            <a:ext cx="4346259" cy="373149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01009" indent="-401009" defTabSz="802019">
              <a:lnSpc>
                <a:spcPct val="150000"/>
              </a:lnSpc>
              <a:spcBef>
                <a:spcPts val="800"/>
              </a:spcBef>
              <a:buSzPct val="100000"/>
              <a:buAutoNum type="arabicPeriod" startAt="1"/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249" name="Text Placeholder 7"/>
          <p:cNvSpPr/>
          <p:nvPr>
            <p:ph type="body" sz="quarter" idx="22"/>
          </p:nvPr>
        </p:nvSpPr>
        <p:spPr>
          <a:xfrm>
            <a:off x="5974453" y="2848892"/>
            <a:ext cx="1443458" cy="373149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 defTabSz="802019">
              <a:lnSpc>
                <a:spcPct val="15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pic>
        <p:nvPicPr>
          <p:cNvPr id="25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863257" y="6858412"/>
            <a:ext cx="268389" cy="35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0" t="38410" r="0" b="0"/>
          <a:stretch>
            <a:fillRect/>
          </a:stretch>
        </p:blipFill>
        <p:spPr>
          <a:xfrm>
            <a:off x="9091692" y="3636083"/>
            <a:ext cx="1367791" cy="1339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19454" y="2370245"/>
            <a:ext cx="764699" cy="928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00046" y="619920"/>
            <a:ext cx="1100103" cy="146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17" descr="Picture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342265">
            <a:off x="9099367" y="5093891"/>
            <a:ext cx="1014152" cy="2003577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 Slide - Image 03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74652" t="43006" r="7559" b="36187"/>
          <a:stretch>
            <a:fillRect/>
          </a:stretch>
        </p:blipFill>
        <p:spPr>
          <a:xfrm>
            <a:off x="9111319" y="6620815"/>
            <a:ext cx="273602" cy="50899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Body Level One…"/>
          <p:cNvSpPr txBox="1"/>
          <p:nvPr>
            <p:ph type="body" sz="quarter" idx="1"/>
          </p:nvPr>
        </p:nvSpPr>
        <p:spPr>
          <a:xfrm>
            <a:off x="863269" y="1344410"/>
            <a:ext cx="4753102" cy="76714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467846" indent="-467846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792737" indent="-558814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Straight Connector 22"/>
          <p:cNvSpPr/>
          <p:nvPr/>
        </p:nvSpPr>
        <p:spPr>
          <a:xfrm>
            <a:off x="863269" y="2328323"/>
            <a:ext cx="4753102" cy="1"/>
          </a:xfrm>
          <a:prstGeom prst="line">
            <a:avLst/>
          </a:prstGeom>
          <a:ln>
            <a:solidFill>
              <a:srgbClr val="00363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65" name="Text Placeholder 7"/>
          <p:cNvSpPr/>
          <p:nvPr>
            <p:ph type="body" sz="quarter" idx="21"/>
          </p:nvPr>
        </p:nvSpPr>
        <p:spPr>
          <a:xfrm>
            <a:off x="1270111" y="2848892"/>
            <a:ext cx="4346259" cy="373149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01009" indent="-401009" defTabSz="802019">
              <a:lnSpc>
                <a:spcPct val="150000"/>
              </a:lnSpc>
              <a:spcBef>
                <a:spcPts val="800"/>
              </a:spcBef>
              <a:buSzPct val="100000"/>
              <a:buAutoNum type="arabicPeriod" startAt="1"/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pic>
        <p:nvPicPr>
          <p:cNvPr id="266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863257" y="6858412"/>
            <a:ext cx="268389" cy="3570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 2"/>
          <p:cNvGrpSpPr/>
          <p:nvPr/>
        </p:nvGrpSpPr>
        <p:grpSpPr>
          <a:xfrm>
            <a:off x="5900970" y="507000"/>
            <a:ext cx="4974704" cy="6934684"/>
            <a:chOff x="0" y="0"/>
            <a:chExt cx="4974703" cy="6934682"/>
          </a:xfrm>
        </p:grpSpPr>
        <p:pic>
          <p:nvPicPr>
            <p:cNvPr id="267" name="Image 8" descr="Image 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974704" cy="6934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4652" t="43006" r="7559" b="36187"/>
            <a:stretch>
              <a:fillRect/>
            </a:stretch>
          </p:blipFill>
          <p:spPr>
            <a:xfrm>
              <a:off x="3210350" y="6113814"/>
              <a:ext cx="273601" cy="508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0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 Slide - Image 04">
    <p:bg>
      <p:bgPr>
        <a:solidFill>
          <a:srgbClr val="668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4813" t="11076" r="10106" b="4093"/>
          <a:stretch>
            <a:fillRect/>
          </a:stretch>
        </p:blipFill>
        <p:spPr>
          <a:xfrm>
            <a:off x="-1" y="0"/>
            <a:ext cx="10693402" cy="79248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" name="Group 6"/>
          <p:cNvGrpSpPr/>
          <p:nvPr/>
        </p:nvGrpSpPr>
        <p:grpSpPr>
          <a:xfrm>
            <a:off x="863269" y="6858412"/>
            <a:ext cx="1374542" cy="582097"/>
            <a:chOff x="0" y="0"/>
            <a:chExt cx="1374541" cy="582095"/>
          </a:xfrm>
        </p:grpSpPr>
        <p:grpSp>
          <p:nvGrpSpPr>
            <p:cNvPr id="286" name="Group 8"/>
            <p:cNvGrpSpPr/>
            <p:nvPr/>
          </p:nvGrpSpPr>
          <p:grpSpPr>
            <a:xfrm>
              <a:off x="299511" y="475317"/>
              <a:ext cx="776003" cy="106779"/>
              <a:chOff x="0" y="0"/>
              <a:chExt cx="776002" cy="106778"/>
            </a:xfrm>
          </p:grpSpPr>
          <p:sp>
            <p:nvSpPr>
              <p:cNvPr id="279" name="Freeform: Shape 10"/>
              <p:cNvSpPr/>
              <p:nvPr/>
            </p:nvSpPr>
            <p:spPr>
              <a:xfrm>
                <a:off x="-1" y="2769"/>
                <a:ext cx="66854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551" y="6823"/>
                    </a:moveTo>
                    <a:cubicBezTo>
                      <a:pt x="16551" y="4549"/>
                      <a:pt x="14668" y="3149"/>
                      <a:pt x="11518" y="3149"/>
                    </a:cubicBezTo>
                    <a:lnTo>
                      <a:pt x="4848" y="3149"/>
                    </a:lnTo>
                    <a:lnTo>
                      <a:pt x="4848" y="10538"/>
                    </a:lnTo>
                    <a:lnTo>
                      <a:pt x="11518" y="10538"/>
                    </a:lnTo>
                    <a:cubicBezTo>
                      <a:pt x="14621" y="10538"/>
                      <a:pt x="16551" y="9111"/>
                      <a:pt x="16551" y="6823"/>
                    </a:cubicBezTo>
                    <a:moveTo>
                      <a:pt x="21600" y="6729"/>
                    </a:moveTo>
                    <a:cubicBezTo>
                      <a:pt x="21600" y="10955"/>
                      <a:pt x="17972" y="13633"/>
                      <a:pt x="12275" y="13633"/>
                    </a:cubicBezTo>
                    <a:lnTo>
                      <a:pt x="4848" y="13633"/>
                    </a:lnTo>
                    <a:lnTo>
                      <a:pt x="484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491" y="0"/>
                    </a:lnTo>
                    <a:cubicBezTo>
                      <a:pt x="18080" y="14"/>
                      <a:pt x="21600" y="2624"/>
                      <a:pt x="21600" y="6729"/>
                    </a:cubicBezTo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80" name="Freeform: Shape 12"/>
              <p:cNvSpPr/>
              <p:nvPr/>
            </p:nvSpPr>
            <p:spPr>
              <a:xfrm>
                <a:off x="107328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290" y="10107"/>
                    </a:lnTo>
                    <a:cubicBezTo>
                      <a:pt x="14746" y="10107"/>
                      <a:pt x="15918" y="8492"/>
                      <a:pt x="15918" y="6581"/>
                    </a:cubicBezTo>
                    <a:cubicBezTo>
                      <a:pt x="15918" y="4697"/>
                      <a:pt x="14776" y="3149"/>
                      <a:pt x="11290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51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51" y="13149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81" name="Freeform: Shape 14"/>
              <p:cNvSpPr/>
              <p:nvPr/>
            </p:nvSpPr>
            <p:spPr>
              <a:xfrm>
                <a:off x="210785" y="-1"/>
                <a:ext cx="84678" cy="106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2" y="10794"/>
                    </a:moveTo>
                    <a:cubicBezTo>
                      <a:pt x="17602" y="6104"/>
                      <a:pt x="14981" y="3135"/>
                      <a:pt x="10800" y="3135"/>
                    </a:cubicBezTo>
                    <a:cubicBezTo>
                      <a:pt x="6619" y="3135"/>
                      <a:pt x="3998" y="6104"/>
                      <a:pt x="3998" y="10794"/>
                    </a:cubicBezTo>
                    <a:cubicBezTo>
                      <a:pt x="3998" y="15432"/>
                      <a:pt x="6619" y="18452"/>
                      <a:pt x="10800" y="18452"/>
                    </a:cubicBezTo>
                    <a:cubicBezTo>
                      <a:pt x="14981" y="18452"/>
                      <a:pt x="17602" y="15483"/>
                      <a:pt x="17602" y="10794"/>
                    </a:cubicBezTo>
                    <a:moveTo>
                      <a:pt x="0" y="10794"/>
                    </a:moveTo>
                    <a:cubicBezTo>
                      <a:pt x="0" y="4167"/>
                      <a:pt x="4267" y="0"/>
                      <a:pt x="10800" y="0"/>
                    </a:cubicBezTo>
                    <a:cubicBezTo>
                      <a:pt x="17334" y="0"/>
                      <a:pt x="21600" y="4180"/>
                      <a:pt x="21600" y="10794"/>
                    </a:cubicBezTo>
                    <a:cubicBezTo>
                      <a:pt x="21600" y="17382"/>
                      <a:pt x="17334" y="21600"/>
                      <a:pt x="10800" y="21600"/>
                    </a:cubicBezTo>
                    <a:cubicBezTo>
                      <a:pt x="4267" y="21600"/>
                      <a:pt x="0" y="17356"/>
                      <a:pt x="0" y="10794"/>
                    </a:cubicBezTo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82" name="Freeform: Shape 15"/>
              <p:cNvSpPr/>
              <p:nvPr/>
            </p:nvSpPr>
            <p:spPr>
              <a:xfrm>
                <a:off x="332641" y="-1"/>
                <a:ext cx="80139" cy="106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51"/>
                    </a:moveTo>
                    <a:cubicBezTo>
                      <a:pt x="0" y="4458"/>
                      <a:pt x="4302" y="0"/>
                      <a:pt x="11412" y="0"/>
                    </a:cubicBezTo>
                    <a:cubicBezTo>
                      <a:pt x="17349" y="0"/>
                      <a:pt x="20634" y="3107"/>
                      <a:pt x="21458" y="6419"/>
                    </a:cubicBezTo>
                    <a:lnTo>
                      <a:pt x="17298" y="7106"/>
                    </a:lnTo>
                    <a:cubicBezTo>
                      <a:pt x="16770" y="5031"/>
                      <a:pt x="14915" y="3069"/>
                      <a:pt x="11296" y="3069"/>
                    </a:cubicBezTo>
                    <a:cubicBezTo>
                      <a:pt x="6814" y="3069"/>
                      <a:pt x="4160" y="6152"/>
                      <a:pt x="4160" y="10838"/>
                    </a:cubicBezTo>
                    <a:cubicBezTo>
                      <a:pt x="4160" y="15321"/>
                      <a:pt x="6698" y="18492"/>
                      <a:pt x="11322" y="18492"/>
                    </a:cubicBezTo>
                    <a:cubicBezTo>
                      <a:pt x="15971" y="18492"/>
                      <a:pt x="17865" y="15436"/>
                      <a:pt x="17929" y="13143"/>
                    </a:cubicBezTo>
                    <a:lnTo>
                      <a:pt x="17929" y="12889"/>
                    </a:lnTo>
                    <a:lnTo>
                      <a:pt x="11025" y="12889"/>
                    </a:lnTo>
                    <a:lnTo>
                      <a:pt x="11025" y="9985"/>
                    </a:lnTo>
                    <a:lnTo>
                      <a:pt x="21600" y="9985"/>
                    </a:lnTo>
                    <a:lnTo>
                      <a:pt x="21600" y="21014"/>
                    </a:lnTo>
                    <a:lnTo>
                      <a:pt x="18624" y="21014"/>
                    </a:lnTo>
                    <a:lnTo>
                      <a:pt x="18341" y="17677"/>
                    </a:lnTo>
                    <a:cubicBezTo>
                      <a:pt x="17118" y="19944"/>
                      <a:pt x="14413" y="21600"/>
                      <a:pt x="10510" y="21600"/>
                    </a:cubicBezTo>
                    <a:cubicBezTo>
                      <a:pt x="3993" y="21587"/>
                      <a:pt x="0" y="17155"/>
                      <a:pt x="0" y="10851"/>
                    </a:cubicBezTo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83" name="Freeform: Shape 16"/>
              <p:cNvSpPr/>
              <p:nvPr/>
            </p:nvSpPr>
            <p:spPr>
              <a:xfrm>
                <a:off x="457840" y="2769"/>
                <a:ext cx="6957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58" y="10107"/>
                    </a:moveTo>
                    <a:lnTo>
                      <a:pt x="11304" y="10107"/>
                    </a:lnTo>
                    <a:cubicBezTo>
                      <a:pt x="14761" y="10107"/>
                      <a:pt x="15933" y="8492"/>
                      <a:pt x="15933" y="6581"/>
                    </a:cubicBezTo>
                    <a:cubicBezTo>
                      <a:pt x="15933" y="4697"/>
                      <a:pt x="14791" y="3149"/>
                      <a:pt x="11304" y="3149"/>
                    </a:cubicBezTo>
                    <a:lnTo>
                      <a:pt x="4658" y="3149"/>
                    </a:lnTo>
                    <a:lnTo>
                      <a:pt x="4658" y="10107"/>
                    </a:lnTo>
                    <a:close/>
                    <a:moveTo>
                      <a:pt x="10666" y="13149"/>
                    </a:moveTo>
                    <a:lnTo>
                      <a:pt x="4658" y="13149"/>
                    </a:lnTo>
                    <a:lnTo>
                      <a:pt x="4658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2165" y="0"/>
                    </a:lnTo>
                    <a:cubicBezTo>
                      <a:pt x="18737" y="0"/>
                      <a:pt x="20784" y="3189"/>
                      <a:pt x="20784" y="6541"/>
                    </a:cubicBezTo>
                    <a:cubicBezTo>
                      <a:pt x="20784" y="9004"/>
                      <a:pt x="19345" y="11682"/>
                      <a:pt x="15458" y="12597"/>
                    </a:cubicBezTo>
                    <a:lnTo>
                      <a:pt x="21600" y="21600"/>
                    </a:lnTo>
                    <a:lnTo>
                      <a:pt x="16363" y="21600"/>
                    </a:lnTo>
                    <a:lnTo>
                      <a:pt x="10666" y="13149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84" name="Freeform: Shape 17"/>
              <p:cNvSpPr/>
              <p:nvPr/>
            </p:nvSpPr>
            <p:spPr>
              <a:xfrm>
                <a:off x="562349" y="2832"/>
                <a:ext cx="83962" cy="100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94" y="13264"/>
                    </a:moveTo>
                    <a:lnTo>
                      <a:pt x="12048" y="6625"/>
                    </a:lnTo>
                    <a:cubicBezTo>
                      <a:pt x="11458" y="5252"/>
                      <a:pt x="11101" y="4376"/>
                      <a:pt x="10831" y="3151"/>
                    </a:cubicBezTo>
                    <a:lnTo>
                      <a:pt x="10769" y="3151"/>
                    </a:lnTo>
                    <a:cubicBezTo>
                      <a:pt x="10462" y="4363"/>
                      <a:pt x="10105" y="5252"/>
                      <a:pt x="9515" y="6625"/>
                    </a:cubicBezTo>
                    <a:lnTo>
                      <a:pt x="7069" y="13264"/>
                    </a:lnTo>
                    <a:lnTo>
                      <a:pt x="14494" y="13264"/>
                    </a:lnTo>
                    <a:close/>
                    <a:moveTo>
                      <a:pt x="15613" y="16334"/>
                    </a:moveTo>
                    <a:lnTo>
                      <a:pt x="5975" y="16334"/>
                    </a:lnTo>
                    <a:lnTo>
                      <a:pt x="4032" y="21600"/>
                    </a:lnTo>
                    <a:lnTo>
                      <a:pt x="0" y="21600"/>
                    </a:lnTo>
                    <a:lnTo>
                      <a:pt x="8618" y="0"/>
                    </a:lnTo>
                    <a:lnTo>
                      <a:pt x="12982" y="0"/>
                    </a:lnTo>
                    <a:lnTo>
                      <a:pt x="21600" y="21600"/>
                    </a:lnTo>
                    <a:lnTo>
                      <a:pt x="17568" y="21600"/>
                    </a:lnTo>
                    <a:lnTo>
                      <a:pt x="15613" y="16334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  <p:sp>
            <p:nvSpPr>
              <p:cNvPr id="285" name="Freeform: Shape 18"/>
              <p:cNvSpPr/>
              <p:nvPr/>
            </p:nvSpPr>
            <p:spPr>
              <a:xfrm>
                <a:off x="686354" y="2832"/>
                <a:ext cx="89649" cy="1010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227" y="0"/>
                    </a:lnTo>
                    <a:lnTo>
                      <a:pt x="10224" y="15059"/>
                    </a:lnTo>
                    <a:cubicBezTo>
                      <a:pt x="10489" y="16002"/>
                      <a:pt x="10639" y="16513"/>
                      <a:pt x="10742" y="17253"/>
                    </a:cubicBezTo>
                    <a:lnTo>
                      <a:pt x="10800" y="17253"/>
                    </a:lnTo>
                    <a:cubicBezTo>
                      <a:pt x="10904" y="16526"/>
                      <a:pt x="11053" y="15975"/>
                      <a:pt x="11341" y="15059"/>
                    </a:cubicBezTo>
                    <a:lnTo>
                      <a:pt x="16315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8296" y="21600"/>
                    </a:lnTo>
                    <a:lnTo>
                      <a:pt x="18296" y="5962"/>
                    </a:lnTo>
                    <a:cubicBezTo>
                      <a:pt x="18296" y="5074"/>
                      <a:pt x="18341" y="4132"/>
                      <a:pt x="18422" y="3351"/>
                    </a:cubicBezTo>
                    <a:lnTo>
                      <a:pt x="18319" y="3351"/>
                    </a:lnTo>
                    <a:cubicBezTo>
                      <a:pt x="18238" y="3835"/>
                      <a:pt x="17927" y="5060"/>
                      <a:pt x="17639" y="5881"/>
                    </a:cubicBezTo>
                    <a:lnTo>
                      <a:pt x="12389" y="21600"/>
                    </a:lnTo>
                    <a:lnTo>
                      <a:pt x="9061" y="21600"/>
                    </a:lnTo>
                    <a:lnTo>
                      <a:pt x="3811" y="5881"/>
                    </a:lnTo>
                    <a:cubicBezTo>
                      <a:pt x="3546" y="5060"/>
                      <a:pt x="3293" y="3930"/>
                      <a:pt x="3189" y="3351"/>
                    </a:cubicBezTo>
                    <a:lnTo>
                      <a:pt x="3086" y="3351"/>
                    </a:lnTo>
                    <a:cubicBezTo>
                      <a:pt x="3166" y="4118"/>
                      <a:pt x="3212" y="4993"/>
                      <a:pt x="3212" y="5962"/>
                    </a:cubicBezTo>
                    <a:lnTo>
                      <a:pt x="3212" y="21600"/>
                    </a:lnTo>
                    <a:lnTo>
                      <a:pt x="12" y="2160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GT America Ext Th"/>
                    <a:ea typeface="GT America Ext Th"/>
                    <a:cs typeface="GT America Ext Th"/>
                    <a:sym typeface="GT America Ext Th"/>
                  </a:defRPr>
                </a:pPr>
              </a:p>
            </p:txBody>
          </p:sp>
        </p:grpSp>
        <p:sp>
          <p:nvSpPr>
            <p:cNvPr id="287" name="Freeform: Shape 9"/>
            <p:cNvSpPr/>
            <p:nvPr/>
          </p:nvSpPr>
          <p:spPr>
            <a:xfrm>
              <a:off x="0" y="-1"/>
              <a:ext cx="1374542" cy="36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7" y="21009"/>
                  </a:moveTo>
                  <a:lnTo>
                    <a:pt x="9977" y="21009"/>
                  </a:lnTo>
                  <a:lnTo>
                    <a:pt x="9977" y="15997"/>
                  </a:lnTo>
                  <a:lnTo>
                    <a:pt x="9976" y="15978"/>
                  </a:lnTo>
                  <a:lnTo>
                    <a:pt x="9976" y="6065"/>
                  </a:lnTo>
                  <a:lnTo>
                    <a:pt x="9319" y="6065"/>
                  </a:lnTo>
                  <a:lnTo>
                    <a:pt x="9319" y="14141"/>
                  </a:lnTo>
                  <a:cubicBezTo>
                    <a:pt x="9319" y="17515"/>
                    <a:pt x="8960" y="19437"/>
                    <a:pt x="8398" y="19437"/>
                  </a:cubicBezTo>
                  <a:cubicBezTo>
                    <a:pt x="7842" y="19437"/>
                    <a:pt x="7525" y="17751"/>
                    <a:pt x="7525" y="13934"/>
                  </a:cubicBezTo>
                  <a:lnTo>
                    <a:pt x="7525" y="6065"/>
                  </a:lnTo>
                  <a:lnTo>
                    <a:pt x="6868" y="6065"/>
                  </a:lnTo>
                  <a:lnTo>
                    <a:pt x="6868" y="14409"/>
                  </a:lnTo>
                  <a:cubicBezTo>
                    <a:pt x="6868" y="19055"/>
                    <a:pt x="7298" y="21274"/>
                    <a:pt x="8087" y="21274"/>
                  </a:cubicBezTo>
                  <a:cubicBezTo>
                    <a:pt x="8711" y="21274"/>
                    <a:pt x="9238" y="20169"/>
                    <a:pt x="9346" y="16824"/>
                  </a:cubicBezTo>
                  <a:lnTo>
                    <a:pt x="9374" y="16824"/>
                  </a:lnTo>
                  <a:lnTo>
                    <a:pt x="9427" y="21009"/>
                  </a:lnTo>
                  <a:close/>
                  <a:moveTo>
                    <a:pt x="9374" y="16824"/>
                  </a:moveTo>
                  <a:lnTo>
                    <a:pt x="9377" y="17014"/>
                  </a:lnTo>
                  <a:lnTo>
                    <a:pt x="9376" y="16824"/>
                  </a:lnTo>
                  <a:lnTo>
                    <a:pt x="9374" y="16824"/>
                  </a:lnTo>
                  <a:close/>
                  <a:moveTo>
                    <a:pt x="6321" y="21073"/>
                  </a:moveTo>
                  <a:lnTo>
                    <a:pt x="5664" y="21073"/>
                  </a:lnTo>
                  <a:lnTo>
                    <a:pt x="5664" y="64"/>
                  </a:lnTo>
                  <a:lnTo>
                    <a:pt x="6321" y="64"/>
                  </a:lnTo>
                  <a:lnTo>
                    <a:pt x="6321" y="21073"/>
                  </a:lnTo>
                  <a:close/>
                  <a:moveTo>
                    <a:pt x="2045" y="14568"/>
                  </a:moveTo>
                  <a:cubicBezTo>
                    <a:pt x="2045" y="14568"/>
                    <a:pt x="2044" y="14568"/>
                    <a:pt x="2043" y="14568"/>
                  </a:cubicBezTo>
                  <a:cubicBezTo>
                    <a:pt x="1647" y="14571"/>
                    <a:pt x="1298" y="15292"/>
                    <a:pt x="1008" y="16153"/>
                  </a:cubicBezTo>
                  <a:lnTo>
                    <a:pt x="2096" y="3345"/>
                  </a:lnTo>
                  <a:lnTo>
                    <a:pt x="3213" y="16490"/>
                  </a:lnTo>
                  <a:cubicBezTo>
                    <a:pt x="2891" y="15406"/>
                    <a:pt x="2491" y="14571"/>
                    <a:pt x="2045" y="14568"/>
                  </a:cubicBezTo>
                  <a:moveTo>
                    <a:pt x="757" y="21012"/>
                  </a:moveTo>
                  <a:cubicBezTo>
                    <a:pt x="1005" y="17974"/>
                    <a:pt x="1472" y="15830"/>
                    <a:pt x="2057" y="15827"/>
                  </a:cubicBezTo>
                  <a:cubicBezTo>
                    <a:pt x="2641" y="15830"/>
                    <a:pt x="3154" y="17971"/>
                    <a:pt x="3402" y="21012"/>
                  </a:cubicBezTo>
                  <a:lnTo>
                    <a:pt x="4193" y="21004"/>
                  </a:lnTo>
                  <a:lnTo>
                    <a:pt x="2410" y="21"/>
                  </a:lnTo>
                  <a:lnTo>
                    <a:pt x="1783" y="21"/>
                  </a:lnTo>
                  <a:lnTo>
                    <a:pt x="0" y="21004"/>
                  </a:lnTo>
                  <a:lnTo>
                    <a:pt x="757" y="21012"/>
                  </a:lnTo>
                  <a:close/>
                  <a:moveTo>
                    <a:pt x="18432" y="6065"/>
                  </a:moveTo>
                  <a:lnTo>
                    <a:pt x="19089" y="6065"/>
                  </a:lnTo>
                  <a:lnTo>
                    <a:pt x="19031" y="10706"/>
                  </a:lnTo>
                  <a:lnTo>
                    <a:pt x="19061" y="10706"/>
                  </a:lnTo>
                  <a:cubicBezTo>
                    <a:pt x="19151" y="7186"/>
                    <a:pt x="19574" y="5768"/>
                    <a:pt x="20309" y="5768"/>
                  </a:cubicBezTo>
                  <a:cubicBezTo>
                    <a:pt x="21098" y="5768"/>
                    <a:pt x="21600" y="8432"/>
                    <a:pt x="21600" y="13137"/>
                  </a:cubicBezTo>
                  <a:lnTo>
                    <a:pt x="21600" y="21006"/>
                  </a:lnTo>
                  <a:lnTo>
                    <a:pt x="20942" y="21006"/>
                  </a:lnTo>
                  <a:lnTo>
                    <a:pt x="20942" y="13582"/>
                  </a:lnTo>
                  <a:cubicBezTo>
                    <a:pt x="20942" y="9707"/>
                    <a:pt x="20632" y="7933"/>
                    <a:pt x="20040" y="7933"/>
                  </a:cubicBezTo>
                  <a:cubicBezTo>
                    <a:pt x="19424" y="7933"/>
                    <a:pt x="19089" y="10552"/>
                    <a:pt x="19089" y="14072"/>
                  </a:cubicBezTo>
                  <a:lnTo>
                    <a:pt x="19089" y="21009"/>
                  </a:lnTo>
                  <a:lnTo>
                    <a:pt x="18432" y="21009"/>
                  </a:lnTo>
                  <a:lnTo>
                    <a:pt x="18432" y="6065"/>
                  </a:lnTo>
                  <a:close/>
                  <a:moveTo>
                    <a:pt x="13666" y="2404"/>
                  </a:moveTo>
                  <a:cubicBezTo>
                    <a:pt x="13666" y="1283"/>
                    <a:pt x="13496" y="488"/>
                    <a:pt x="13265" y="488"/>
                  </a:cubicBezTo>
                  <a:cubicBezTo>
                    <a:pt x="13032" y="488"/>
                    <a:pt x="12864" y="1283"/>
                    <a:pt x="12864" y="2404"/>
                  </a:cubicBezTo>
                  <a:cubicBezTo>
                    <a:pt x="12864" y="3533"/>
                    <a:pt x="13032" y="4321"/>
                    <a:pt x="13265" y="4321"/>
                  </a:cubicBezTo>
                  <a:cubicBezTo>
                    <a:pt x="13496" y="4321"/>
                    <a:pt x="13666" y="3533"/>
                    <a:pt x="13666" y="2404"/>
                  </a:cubicBezTo>
                  <a:moveTo>
                    <a:pt x="17431" y="13524"/>
                  </a:moveTo>
                  <a:cubicBezTo>
                    <a:pt x="17431" y="9574"/>
                    <a:pt x="16863" y="6910"/>
                    <a:pt x="16049" y="6910"/>
                  </a:cubicBezTo>
                  <a:cubicBezTo>
                    <a:pt x="15228" y="6910"/>
                    <a:pt x="14667" y="9574"/>
                    <a:pt x="14667" y="13524"/>
                  </a:cubicBezTo>
                  <a:cubicBezTo>
                    <a:pt x="14667" y="17505"/>
                    <a:pt x="15228" y="20137"/>
                    <a:pt x="16049" y="20137"/>
                  </a:cubicBezTo>
                  <a:cubicBezTo>
                    <a:pt x="16863" y="20134"/>
                    <a:pt x="17431" y="17502"/>
                    <a:pt x="17431" y="13524"/>
                  </a:cubicBezTo>
                  <a:moveTo>
                    <a:pt x="14013" y="13553"/>
                  </a:moveTo>
                  <a:cubicBezTo>
                    <a:pt x="14013" y="8790"/>
                    <a:pt x="14847" y="5476"/>
                    <a:pt x="16049" y="5476"/>
                  </a:cubicBezTo>
                  <a:cubicBezTo>
                    <a:pt x="17245" y="5476"/>
                    <a:pt x="18078" y="8790"/>
                    <a:pt x="18078" y="13553"/>
                  </a:cubicBezTo>
                  <a:cubicBezTo>
                    <a:pt x="18078" y="18287"/>
                    <a:pt x="17244" y="21600"/>
                    <a:pt x="16048" y="21600"/>
                  </a:cubicBezTo>
                  <a:cubicBezTo>
                    <a:pt x="14847" y="21600"/>
                    <a:pt x="14013" y="18287"/>
                    <a:pt x="14013" y="13553"/>
                  </a:cubicBezTo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13604" y="21009"/>
                  </a:moveTo>
                  <a:lnTo>
                    <a:pt x="12947" y="21009"/>
                  </a:lnTo>
                  <a:lnTo>
                    <a:pt x="12947" y="6065"/>
                  </a:lnTo>
                  <a:lnTo>
                    <a:pt x="13604" y="6065"/>
                  </a:lnTo>
                  <a:lnTo>
                    <a:pt x="13604" y="21009"/>
                  </a:lnTo>
                  <a:close/>
                  <a:moveTo>
                    <a:pt x="5152" y="0"/>
                  </a:moveTo>
                  <a:lnTo>
                    <a:pt x="5152" y="21009"/>
                  </a:lnTo>
                  <a:lnTo>
                    <a:pt x="4494" y="21009"/>
                  </a:lnTo>
                  <a:lnTo>
                    <a:pt x="4494" y="0"/>
                  </a:lnTo>
                  <a:lnTo>
                    <a:pt x="5152" y="0"/>
                  </a:lnTo>
                  <a:close/>
                  <a:moveTo>
                    <a:pt x="10494" y="6051"/>
                  </a:moveTo>
                  <a:lnTo>
                    <a:pt x="11152" y="6051"/>
                  </a:lnTo>
                  <a:lnTo>
                    <a:pt x="11086" y="11231"/>
                  </a:lnTo>
                  <a:lnTo>
                    <a:pt x="11116" y="11231"/>
                  </a:lnTo>
                  <a:cubicBezTo>
                    <a:pt x="11229" y="7798"/>
                    <a:pt x="11576" y="5874"/>
                    <a:pt x="12204" y="5874"/>
                  </a:cubicBezTo>
                  <a:cubicBezTo>
                    <a:pt x="12323" y="5874"/>
                    <a:pt x="12431" y="5903"/>
                    <a:pt x="12544" y="6022"/>
                  </a:cubicBezTo>
                  <a:lnTo>
                    <a:pt x="12508" y="8922"/>
                  </a:lnTo>
                  <a:cubicBezTo>
                    <a:pt x="12359" y="8686"/>
                    <a:pt x="12221" y="8625"/>
                    <a:pt x="12102" y="8625"/>
                  </a:cubicBezTo>
                  <a:cubicBezTo>
                    <a:pt x="11469" y="8625"/>
                    <a:pt x="11152" y="10727"/>
                    <a:pt x="11152" y="14751"/>
                  </a:cubicBezTo>
                  <a:lnTo>
                    <a:pt x="11152" y="20993"/>
                  </a:lnTo>
                  <a:lnTo>
                    <a:pt x="10494" y="20993"/>
                  </a:lnTo>
                  <a:lnTo>
                    <a:pt x="10494" y="6051"/>
                  </a:lnTo>
                  <a:close/>
                </a:path>
              </a:pathLst>
            </a:custGeom>
            <a:solidFill>
              <a:srgbClr val="0036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GT America Ext Th"/>
                  <a:ea typeface="GT America Ext Th"/>
                  <a:cs typeface="GT America Ext Th"/>
                  <a:sym typeface="GT America Ext Th"/>
                </a:defRPr>
              </a:pPr>
            </a:p>
          </p:txBody>
        </p:sp>
      </p:grpSp>
      <p:sp>
        <p:nvSpPr>
          <p:cNvPr id="289" name="Body Level One…"/>
          <p:cNvSpPr txBox="1"/>
          <p:nvPr>
            <p:ph type="body" sz="quarter" idx="1"/>
          </p:nvPr>
        </p:nvSpPr>
        <p:spPr>
          <a:xfrm>
            <a:off x="863269" y="1344410"/>
            <a:ext cx="4753102" cy="76714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467846" indent="-467846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792737" indent="-558814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2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" name="Straight Connector 22"/>
          <p:cNvSpPr/>
          <p:nvPr/>
        </p:nvSpPr>
        <p:spPr>
          <a:xfrm>
            <a:off x="863269" y="2328323"/>
            <a:ext cx="4753102" cy="1"/>
          </a:xfrm>
          <a:prstGeom prst="line">
            <a:avLst/>
          </a:prstGeom>
          <a:ln>
            <a:solidFill>
              <a:srgbClr val="00363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91" name="Text Placeholder 7"/>
          <p:cNvSpPr/>
          <p:nvPr>
            <p:ph type="body" sz="quarter" idx="21"/>
          </p:nvPr>
        </p:nvSpPr>
        <p:spPr>
          <a:xfrm>
            <a:off x="1270111" y="2848892"/>
            <a:ext cx="4346259" cy="373149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401009" indent="-401009" defTabSz="802019">
              <a:lnSpc>
                <a:spcPct val="150000"/>
              </a:lnSpc>
              <a:spcBef>
                <a:spcPts val="800"/>
              </a:spcBef>
              <a:buSzPct val="100000"/>
              <a:buAutoNum type="arabicPeriod" startAt="1"/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1" name="Body Level One…"/>
          <p:cNvSpPr txBox="1"/>
          <p:nvPr>
            <p:ph type="body" idx="1"/>
          </p:nvPr>
        </p:nvSpPr>
        <p:spPr>
          <a:xfrm>
            <a:off x="861877" y="1326120"/>
            <a:ext cx="9214402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20734" t="11931" r="9079" b="20811"/>
          <a:stretch>
            <a:fillRect/>
          </a:stretch>
        </p:blipFill>
        <p:spPr>
          <a:xfrm>
            <a:off x="249816" y="1013351"/>
            <a:ext cx="3649777" cy="691144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ectangle 2"/>
          <p:cNvSpPr/>
          <p:nvPr/>
        </p:nvSpPr>
        <p:spPr>
          <a:xfrm>
            <a:off x="4038165" y="0"/>
            <a:ext cx="6655235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312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14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Image and Content">
    <p:bg>
      <p:bgPr>
        <a:solidFill>
          <a:srgbClr val="E0D3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ectangle 2"/>
          <p:cNvSpPr/>
          <p:nvPr/>
        </p:nvSpPr>
        <p:spPr>
          <a:xfrm>
            <a:off x="4036319" y="0"/>
            <a:ext cx="6657080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324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5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27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19728" t="4342" r="17626" b="35630"/>
          <a:stretch>
            <a:fillRect/>
          </a:stretch>
        </p:blipFill>
        <p:spPr>
          <a:xfrm>
            <a:off x="249816" y="1013351"/>
            <a:ext cx="3649777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2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Rectangle 2"/>
          <p:cNvSpPr/>
          <p:nvPr/>
        </p:nvSpPr>
        <p:spPr>
          <a:xfrm>
            <a:off x="3971962" y="0"/>
            <a:ext cx="672143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337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8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40" name="Graphic 11" descr="Graphic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l="24060" t="6694" r="18965" b="28703"/>
          <a:stretch>
            <a:fillRect/>
          </a:stretch>
        </p:blipFill>
        <p:spPr>
          <a:xfrm>
            <a:off x="450343" y="1013351"/>
            <a:ext cx="3084380" cy="6911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3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Rectangle 2"/>
          <p:cNvSpPr/>
          <p:nvPr/>
        </p:nvSpPr>
        <p:spPr>
          <a:xfrm>
            <a:off x="3971962" y="0"/>
            <a:ext cx="672143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350" name="Title Text"/>
          <p:cNvSpPr txBox="1"/>
          <p:nvPr>
            <p:ph type="title"/>
          </p:nvPr>
        </p:nvSpPr>
        <p:spPr>
          <a:xfrm>
            <a:off x="861878" y="297179"/>
            <a:ext cx="921440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1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3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10852" t="4751" r="14544" b="29561"/>
          <a:stretch>
            <a:fillRect/>
          </a:stretch>
        </p:blipFill>
        <p:spPr>
          <a:xfrm>
            <a:off x="0" y="1013351"/>
            <a:ext cx="3971963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4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Rectangle 13"/>
          <p:cNvSpPr/>
          <p:nvPr/>
        </p:nvSpPr>
        <p:spPr>
          <a:xfrm>
            <a:off x="3971961" y="0"/>
            <a:ext cx="672143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362" name="Title Text"/>
          <p:cNvSpPr txBox="1"/>
          <p:nvPr>
            <p:ph type="title"/>
          </p:nvPr>
        </p:nvSpPr>
        <p:spPr>
          <a:xfrm>
            <a:off x="861878" y="297179"/>
            <a:ext cx="921440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3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65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rcRect l="1598" t="18839" r="13673" b="8130"/>
          <a:stretch>
            <a:fillRect/>
          </a:stretch>
        </p:blipFill>
        <p:spPr>
          <a:xfrm>
            <a:off x="49509" y="1013351"/>
            <a:ext cx="4057636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5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Rectangle 9"/>
          <p:cNvSpPr/>
          <p:nvPr/>
        </p:nvSpPr>
        <p:spPr>
          <a:xfrm>
            <a:off x="3971961" y="0"/>
            <a:ext cx="672143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374" name="Title Text"/>
          <p:cNvSpPr txBox="1"/>
          <p:nvPr>
            <p:ph type="title"/>
          </p:nvPr>
        </p:nvSpPr>
        <p:spPr>
          <a:xfrm>
            <a:off x="861878" y="297179"/>
            <a:ext cx="921440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5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77" name="Graphic 11" descr="Graphic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rcRect l="6848" t="7759" r="10227" b="17359"/>
          <a:stretch>
            <a:fillRect/>
          </a:stretch>
        </p:blipFill>
        <p:spPr>
          <a:xfrm flipH="1">
            <a:off x="49508" y="1013351"/>
            <a:ext cx="3872943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91300" y="1520470"/>
            <a:ext cx="4591051" cy="81788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half" idx="1"/>
          </p:nvPr>
        </p:nvSpPr>
        <p:spPr>
          <a:xfrm>
            <a:off x="491300" y="3459119"/>
            <a:ext cx="6278880" cy="347726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6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Rectangle 9"/>
          <p:cNvSpPr/>
          <p:nvPr/>
        </p:nvSpPr>
        <p:spPr>
          <a:xfrm>
            <a:off x="3993138" y="0"/>
            <a:ext cx="6700262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387" name="Title Text"/>
          <p:cNvSpPr txBox="1"/>
          <p:nvPr>
            <p:ph type="title"/>
          </p:nvPr>
        </p:nvSpPr>
        <p:spPr>
          <a:xfrm>
            <a:off x="4242329" y="297179"/>
            <a:ext cx="583395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8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90" name="Graphic 11" descr="Graphic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rcRect l="6163" t="6928" r="16453" b="8150"/>
          <a:stretch>
            <a:fillRect/>
          </a:stretch>
        </p:blipFill>
        <p:spPr>
          <a:xfrm>
            <a:off x="1" y="402877"/>
            <a:ext cx="3470972" cy="7521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7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Rectangle 7"/>
          <p:cNvSpPr/>
          <p:nvPr/>
        </p:nvSpPr>
        <p:spPr>
          <a:xfrm>
            <a:off x="3971961" y="0"/>
            <a:ext cx="672143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400" name="Title Text"/>
          <p:cNvSpPr txBox="1"/>
          <p:nvPr>
            <p:ph type="title"/>
          </p:nvPr>
        </p:nvSpPr>
        <p:spPr>
          <a:xfrm>
            <a:off x="861878" y="297179"/>
            <a:ext cx="921440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1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03" name="Graphic 11" descr="Graphic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l="15477" t="13425" r="15443" b="16804"/>
          <a:stretch>
            <a:fillRect/>
          </a:stretch>
        </p:blipFill>
        <p:spPr>
          <a:xfrm>
            <a:off x="424866" y="1013351"/>
            <a:ext cx="3462631" cy="691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Content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Picture Placeholder 9"/>
          <p:cNvSpPr/>
          <p:nvPr>
            <p:ph type="pic" sz="half" idx="21"/>
          </p:nvPr>
        </p:nvSpPr>
        <p:spPr>
          <a:xfrm>
            <a:off x="0" y="0"/>
            <a:ext cx="3887497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13" name="Title Text"/>
          <p:cNvSpPr txBox="1"/>
          <p:nvPr>
            <p:ph type="title"/>
          </p:nvPr>
        </p:nvSpPr>
        <p:spPr>
          <a:xfrm>
            <a:off x="4242329" y="297179"/>
            <a:ext cx="583395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4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ement 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Body Level One…"/>
          <p:cNvSpPr txBox="1"/>
          <p:nvPr>
            <p:ph type="body" idx="1"/>
          </p:nvPr>
        </p:nvSpPr>
        <p:spPr>
          <a:xfrm>
            <a:off x="861877" y="319194"/>
            <a:ext cx="9214402" cy="688834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634933" indent="-63493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992314" indent="-7583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25" name="Text Placeholder 4"/>
          <p:cNvSpPr/>
          <p:nvPr>
            <p:ph type="body" sz="quarter" idx="21"/>
          </p:nvPr>
        </p:nvSpPr>
        <p:spPr>
          <a:xfrm>
            <a:off x="361714" y="1026865"/>
            <a:ext cx="1409382" cy="155582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pc="-199" sz="209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426" name="Text Placeholder 4"/>
          <p:cNvSpPr/>
          <p:nvPr>
            <p:ph type="body" sz="quarter" idx="22"/>
          </p:nvPr>
        </p:nvSpPr>
        <p:spPr>
          <a:xfrm>
            <a:off x="9167059" y="5165473"/>
            <a:ext cx="1409381" cy="155582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pc="-199" sz="209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 - Ivory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- Ivory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 - Aquamarine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70" name="Graphic 3" descr="Graphic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- Aquamarine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79" name="Graphic 2" descr="Graphic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xfrm>
            <a:off x="491300" y="1520470"/>
            <a:ext cx="4591051" cy="81788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half" idx="1"/>
          </p:nvPr>
        </p:nvSpPr>
        <p:spPr>
          <a:xfrm>
            <a:off x="534669" y="1822704"/>
            <a:ext cx="4651630" cy="523036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w/ Image 01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rcRect l="23068" t="13364" r="14475" b="23085"/>
          <a:stretch>
            <a:fillRect/>
          </a:stretch>
        </p:blipFill>
        <p:spPr>
          <a:xfrm>
            <a:off x="7045697" y="858521"/>
            <a:ext cx="3514036" cy="706628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Rectangle 8"/>
          <p:cNvSpPr/>
          <p:nvPr/>
        </p:nvSpPr>
        <p:spPr>
          <a:xfrm>
            <a:off x="0" y="0"/>
            <a:ext cx="7045699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489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91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492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w/ Image 02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Rectangle 8"/>
          <p:cNvSpPr/>
          <p:nvPr/>
        </p:nvSpPr>
        <p:spPr>
          <a:xfrm>
            <a:off x="0" y="0"/>
            <a:ext cx="6918022" cy="792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501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03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04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rcRect l="14567" t="4765" r="30812" b="23516"/>
          <a:stretch>
            <a:fillRect/>
          </a:stretch>
        </p:blipFill>
        <p:spPr>
          <a:xfrm>
            <a:off x="7160073" y="338985"/>
            <a:ext cx="2923470" cy="7585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w/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1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15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6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 1 - Acquamarine Tint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5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2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543" y="308963"/>
            <a:ext cx="196983" cy="262081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quamarine Tin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00363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536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7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38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40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543" y="308963"/>
            <a:ext cx="196983" cy="262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quamarine Tint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49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51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quamarine Tint Content &amp;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Freeform: Shape 9"/>
          <p:cNvSpPr/>
          <p:nvPr/>
        </p:nvSpPr>
        <p:spPr>
          <a:xfrm>
            <a:off x="7297042" y="0"/>
            <a:ext cx="3396358" cy="7924802"/>
          </a:xfrm>
          <a:prstGeom prst="rect">
            <a:avLst/>
          </a:prstGeom>
          <a:solidFill>
            <a:srgbClr val="00363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560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62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quamarine Tint Lef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Rectangle 2"/>
          <p:cNvSpPr/>
          <p:nvPr/>
        </p:nvSpPr>
        <p:spPr>
          <a:xfrm>
            <a:off x="-1" y="-1"/>
            <a:ext cx="5459098" cy="7924801"/>
          </a:xfrm>
          <a:prstGeom prst="rect">
            <a:avLst/>
          </a:prstGeom>
          <a:solidFill>
            <a:srgbClr val="00363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571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73" name="Graphic 9" descr="Graphic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quamarine Tint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00363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583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85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quamarine Tint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94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96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491300" y="1520470"/>
            <a:ext cx="4591051" cy="81788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quamarine Tint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00363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605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07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quamarine Tint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Picture Placeholder 6"/>
          <p:cNvSpPr/>
          <p:nvPr>
            <p:ph type="pic" idx="21"/>
          </p:nvPr>
        </p:nvSpPr>
        <p:spPr>
          <a:xfrm>
            <a:off x="3892820" y="0"/>
            <a:ext cx="6800581" cy="792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61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17" name="Body Level One…"/>
          <p:cNvSpPr txBox="1"/>
          <p:nvPr>
            <p:ph type="body" sz="quarter" idx="1"/>
          </p:nvPr>
        </p:nvSpPr>
        <p:spPr>
          <a:xfrm>
            <a:off x="861997" y="1326120"/>
            <a:ext cx="2766561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 2- Acquamarine Tint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15639" r="0" b="0"/>
          <a:stretch>
            <a:fillRect/>
          </a:stretch>
        </p:blipFill>
        <p:spPr>
          <a:xfrm>
            <a:off x="0" y="0"/>
            <a:ext cx="10693400" cy="792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Body Level One…"/>
          <p:cNvSpPr txBox="1"/>
          <p:nvPr>
            <p:ph type="body" idx="1"/>
          </p:nvPr>
        </p:nvSpPr>
        <p:spPr>
          <a:xfrm>
            <a:off x="0" y="0"/>
            <a:ext cx="10693400" cy="7924800"/>
          </a:xfrm>
          <a:prstGeom prst="rect">
            <a:avLst/>
          </a:prstGeom>
          <a:gradFill>
            <a:gsLst>
              <a:gs pos="38000">
                <a:srgbClr val="003740">
                  <a:alpha val="0"/>
                </a:srgbClr>
              </a:gs>
              <a:gs pos="79000">
                <a:srgbClr val="003740">
                  <a:alpha val="72000"/>
                </a:srgbClr>
              </a:gs>
            </a:gsLst>
            <a:lin ang="10800000"/>
          </a:gradFill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8" name="Title Text"/>
          <p:cNvSpPr txBox="1"/>
          <p:nvPr>
            <p:ph type="title"/>
          </p:nvPr>
        </p:nvSpPr>
        <p:spPr>
          <a:xfrm>
            <a:off x="863260" y="2798287"/>
            <a:ext cx="4700650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9" name="Text Placeholder 6"/>
          <p:cNvSpPr/>
          <p:nvPr>
            <p:ph type="body" sz="quarter" idx="21"/>
          </p:nvPr>
        </p:nvSpPr>
        <p:spPr>
          <a:xfrm>
            <a:off x="863270" y="1951298"/>
            <a:ext cx="4700640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pPr>
          </a:p>
        </p:txBody>
      </p:sp>
      <p:pic>
        <p:nvPicPr>
          <p:cNvPr id="630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543" y="308963"/>
            <a:ext cx="196983" cy="262081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15302" t="0" r="0" b="0"/>
          <a:stretch>
            <a:fillRect/>
          </a:stretch>
        </p:blipFill>
        <p:spPr>
          <a:xfrm>
            <a:off x="7297042" y="0"/>
            <a:ext cx="3396358" cy="792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Body Level One…"/>
          <p:cNvSpPr txBox="1"/>
          <p:nvPr>
            <p:ph type="body" sz="quarter" idx="1"/>
          </p:nvPr>
        </p:nvSpPr>
        <p:spPr>
          <a:xfrm rot="10800000">
            <a:off x="7297042" y="4560235"/>
            <a:ext cx="3396358" cy="3364565"/>
          </a:xfrm>
          <a:prstGeom prst="rect">
            <a:avLst/>
          </a:prstGeom>
          <a:gradFill>
            <a:gsLst>
              <a:gs pos="46000">
                <a:srgbClr val="003740">
                  <a:alpha val="0"/>
                </a:srgbClr>
              </a:gs>
              <a:gs pos="78000">
                <a:srgbClr val="003740">
                  <a:alpha val="64999"/>
                </a:srgbClr>
              </a:gs>
            </a:gsLst>
            <a:lin ang="16200000"/>
          </a:gradFill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42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0" t="14196" r="0" b="9043"/>
          <a:stretch>
            <a:fillRect/>
          </a:stretch>
        </p:blipFill>
        <p:spPr>
          <a:xfrm>
            <a:off x="5469292" y="0"/>
            <a:ext cx="5224108" cy="792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53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54" name="Text Placeholder 9"/>
          <p:cNvSpPr/>
          <p:nvPr>
            <p:ph type="body" sz="half" idx="21"/>
          </p:nvPr>
        </p:nvSpPr>
        <p:spPr>
          <a:xfrm rot="10800000">
            <a:off x="5469292" y="4560235"/>
            <a:ext cx="5224108" cy="3364565"/>
          </a:xfrm>
          <a:prstGeom prst="rect">
            <a:avLst/>
          </a:prstGeom>
          <a:gradFill>
            <a:gsLst>
              <a:gs pos="46000">
                <a:srgbClr val="003740">
                  <a:alpha val="0"/>
                </a:srgbClr>
              </a:gs>
              <a:gs pos="78000">
                <a:srgbClr val="003740">
                  <a:alpha val="64999"/>
                </a:srgbClr>
              </a:gs>
            </a:gsLst>
            <a:lin ang="16200000"/>
          </a:gradFill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8744" t="0" r="15882" b="0"/>
          <a:stretch>
            <a:fillRect/>
          </a:stretch>
        </p:blipFill>
        <p:spPr>
          <a:xfrm>
            <a:off x="3892820" y="0"/>
            <a:ext cx="6800581" cy="792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Body Level One…"/>
          <p:cNvSpPr txBox="1"/>
          <p:nvPr>
            <p:ph type="body" sz="half" idx="1"/>
          </p:nvPr>
        </p:nvSpPr>
        <p:spPr>
          <a:xfrm rot="10800000">
            <a:off x="3892820" y="4560235"/>
            <a:ext cx="6800581" cy="3364565"/>
          </a:xfrm>
          <a:prstGeom prst="rect">
            <a:avLst/>
          </a:prstGeom>
          <a:gradFill>
            <a:gsLst>
              <a:gs pos="46000">
                <a:srgbClr val="003740">
                  <a:alpha val="0"/>
                </a:srgbClr>
              </a:gs>
              <a:gs pos="78000">
                <a:srgbClr val="003740">
                  <a:alpha val="64999"/>
                </a:srgbClr>
              </a:gs>
            </a:gsLst>
            <a:lin ang="16200000"/>
          </a:gradFill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65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Points (Aquamar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75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00363F"/>
          </a:solidFill>
          <a:ln w="12700">
            <a:miter lim="400000"/>
          </a:ln>
        </p:spPr>
        <p:txBody>
          <a:bodyPr lIns="45719" rIns="45719" anchor="ctr"/>
          <a:lstStyle/>
          <a:p>
            <a:pPr defTabSz="802019">
              <a:defRPr sz="700">
                <a:solidFill>
                  <a:srgbClr val="90A19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pic>
        <p:nvPicPr>
          <p:cNvPr id="676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5029589" y="1496039"/>
            <a:ext cx="243710" cy="275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Graphic 26" descr="Graphic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8575609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Graphic 26" descr="Graphic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5111241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Graphic 26" descr="Graphic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646874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Body Level One…"/>
          <p:cNvSpPr txBox="1"/>
          <p:nvPr>
            <p:ph type="body" sz="quarter" idx="1"/>
          </p:nvPr>
        </p:nvSpPr>
        <p:spPr>
          <a:xfrm>
            <a:off x="465494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33923" indent="-23392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5"/>
              </a:buBlip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473414" indent="-2394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5"/>
              </a:buBlip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1" name="Text Placeholder 6"/>
          <p:cNvSpPr/>
          <p:nvPr>
            <p:ph type="body" sz="quarter" idx="21"/>
          </p:nvPr>
        </p:nvSpPr>
        <p:spPr>
          <a:xfrm>
            <a:off x="3929862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682" name="Text Placeholder 6"/>
          <p:cNvSpPr/>
          <p:nvPr>
            <p:ph type="body" sz="quarter" idx="22"/>
          </p:nvPr>
        </p:nvSpPr>
        <p:spPr>
          <a:xfrm>
            <a:off x="739423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683" name="Text Placeholder 19"/>
          <p:cNvSpPr/>
          <p:nvPr>
            <p:ph type="body" sz="quarter" idx="23"/>
          </p:nvPr>
        </p:nvSpPr>
        <p:spPr>
          <a:xfrm>
            <a:off x="861997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684" name="Text Placeholder 19"/>
          <p:cNvSpPr/>
          <p:nvPr>
            <p:ph type="body" sz="quarter" idx="24"/>
          </p:nvPr>
        </p:nvSpPr>
        <p:spPr>
          <a:xfrm>
            <a:off x="4326366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685" name="Text Placeholder 19"/>
          <p:cNvSpPr/>
          <p:nvPr>
            <p:ph type="body" sz="quarter" idx="25"/>
          </p:nvPr>
        </p:nvSpPr>
        <p:spPr>
          <a:xfrm>
            <a:off x="7790733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 - Soft Green Tint">
    <p:bg>
      <p:bgPr>
        <a:solidFill>
          <a:srgbClr val="CCD7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4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5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t Tin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CCD7D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704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06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Tint Green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16" name="Title Text"/>
          <p:cNvSpPr txBox="1"/>
          <p:nvPr>
            <p:ph type="title"/>
          </p:nvPr>
        </p:nvSpPr>
        <p:spPr>
          <a:xfrm>
            <a:off x="861996" y="297179"/>
            <a:ext cx="583395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7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Tint Content &amp;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Freeform: Shape 9"/>
          <p:cNvSpPr/>
          <p:nvPr/>
        </p:nvSpPr>
        <p:spPr>
          <a:xfrm>
            <a:off x="7297042" y="0"/>
            <a:ext cx="3396358" cy="7924802"/>
          </a:xfrm>
          <a:prstGeom prst="rect">
            <a:avLst/>
          </a:prstGeom>
          <a:solidFill>
            <a:srgbClr val="CCD7D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727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8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Tint Lef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Rectangle 2"/>
          <p:cNvSpPr/>
          <p:nvPr/>
        </p:nvSpPr>
        <p:spPr>
          <a:xfrm>
            <a:off x="-1" y="-1"/>
            <a:ext cx="5459098" cy="7924801"/>
          </a:xfrm>
          <a:prstGeom prst="rect">
            <a:avLst/>
          </a:prstGeom>
          <a:solidFill>
            <a:srgbClr val="CCD7D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738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9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41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Tint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CCD7D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750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1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Tint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61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2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Tint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71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CCD7D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772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74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ft Green Tint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Picture Placeholder 6"/>
          <p:cNvSpPr/>
          <p:nvPr>
            <p:ph type="pic" idx="21"/>
          </p:nvPr>
        </p:nvSpPr>
        <p:spPr>
          <a:xfrm>
            <a:off x="3892820" y="0"/>
            <a:ext cx="6800581" cy="792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8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84" name="Body Level One…"/>
          <p:cNvSpPr txBox="1"/>
          <p:nvPr>
            <p:ph type="body" sz="quarter" idx="1"/>
          </p:nvPr>
        </p:nvSpPr>
        <p:spPr>
          <a:xfrm>
            <a:off x="861997" y="1326120"/>
            <a:ext cx="2766561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5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Points (Soft Green T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95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CCD7D8"/>
          </a:solidFill>
          <a:ln w="12700">
            <a:miter lim="400000"/>
          </a:ln>
        </p:spPr>
        <p:txBody>
          <a:bodyPr lIns="45719" rIns="45719" anchor="ctr"/>
          <a:lstStyle/>
          <a:p>
            <a:pPr defTabSz="802019">
              <a:defRPr sz="700">
                <a:solidFill>
                  <a:srgbClr val="90A19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pic>
        <p:nvPicPr>
          <p:cNvPr id="796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575609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111241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646874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Body Level One…"/>
          <p:cNvSpPr txBox="1"/>
          <p:nvPr>
            <p:ph type="body" sz="quarter" idx="1"/>
          </p:nvPr>
        </p:nvSpPr>
        <p:spPr>
          <a:xfrm>
            <a:off x="465494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33923" indent="-23392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473414" indent="-2394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Text Placeholder 6"/>
          <p:cNvSpPr/>
          <p:nvPr>
            <p:ph type="body" sz="quarter" idx="21"/>
          </p:nvPr>
        </p:nvSpPr>
        <p:spPr>
          <a:xfrm>
            <a:off x="3929862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01" name="Text Placeholder 6"/>
          <p:cNvSpPr/>
          <p:nvPr>
            <p:ph type="body" sz="quarter" idx="22"/>
          </p:nvPr>
        </p:nvSpPr>
        <p:spPr>
          <a:xfrm>
            <a:off x="739423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02" name="Text Placeholder 19"/>
          <p:cNvSpPr/>
          <p:nvPr>
            <p:ph type="body" sz="quarter" idx="23"/>
          </p:nvPr>
        </p:nvSpPr>
        <p:spPr>
          <a:xfrm>
            <a:off x="861997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03" name="Text Placeholder 19"/>
          <p:cNvSpPr/>
          <p:nvPr>
            <p:ph type="body" sz="quarter" idx="24"/>
          </p:nvPr>
        </p:nvSpPr>
        <p:spPr>
          <a:xfrm>
            <a:off x="4326366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04" name="Text Placeholder 19"/>
          <p:cNvSpPr/>
          <p:nvPr>
            <p:ph type="body" sz="quarter" idx="25"/>
          </p:nvPr>
        </p:nvSpPr>
        <p:spPr>
          <a:xfrm>
            <a:off x="7790733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 - Ivory Tint">
    <p:bg>
      <p:bgPr>
        <a:solidFill>
          <a:srgbClr val="FF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3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4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vory Tin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23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25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26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vory Tint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35" name="Title Text"/>
          <p:cNvSpPr txBox="1"/>
          <p:nvPr>
            <p:ph type="title"/>
          </p:nvPr>
        </p:nvSpPr>
        <p:spPr>
          <a:xfrm>
            <a:off x="861996" y="297179"/>
            <a:ext cx="583395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6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7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vory Tint &amp;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Freeform: Shape 9"/>
          <p:cNvSpPr/>
          <p:nvPr/>
        </p:nvSpPr>
        <p:spPr>
          <a:xfrm>
            <a:off x="7297042" y="0"/>
            <a:ext cx="3396358" cy="7924802"/>
          </a:xfrm>
          <a:prstGeom prst="rect">
            <a:avLst/>
          </a:pr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46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7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8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vory Tint Lef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Rectangle 2"/>
          <p:cNvSpPr/>
          <p:nvPr/>
        </p:nvSpPr>
        <p:spPr>
          <a:xfrm>
            <a:off x="-1" y="-1"/>
            <a:ext cx="5459098" cy="7924801"/>
          </a:xfrm>
          <a:prstGeom prst="rect">
            <a:avLst/>
          </a:pr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57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58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60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vory Tint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69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0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vory Tint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80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81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vory Tint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91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93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vory Tint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Picture Placeholder 6"/>
          <p:cNvSpPr/>
          <p:nvPr>
            <p:ph type="pic" idx="21"/>
          </p:nvPr>
        </p:nvSpPr>
        <p:spPr>
          <a:xfrm>
            <a:off x="3892820" y="0"/>
            <a:ext cx="6800581" cy="792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0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03" name="Body Level One…"/>
          <p:cNvSpPr txBox="1"/>
          <p:nvPr>
            <p:ph type="body" sz="quarter" idx="1"/>
          </p:nvPr>
        </p:nvSpPr>
        <p:spPr>
          <a:xfrm>
            <a:off x="861997" y="1326120"/>
            <a:ext cx="2766561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4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Points (Ivory T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14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 defTabSz="802019">
              <a:defRPr sz="700">
                <a:solidFill>
                  <a:srgbClr val="90A19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pic>
        <p:nvPicPr>
          <p:cNvPr id="915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575609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111241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646874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918" name="Body Level One…"/>
          <p:cNvSpPr txBox="1"/>
          <p:nvPr>
            <p:ph type="body" sz="quarter" idx="1"/>
          </p:nvPr>
        </p:nvSpPr>
        <p:spPr>
          <a:xfrm>
            <a:off x="465494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33923" indent="-23392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473414" indent="-2394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9" name="Text Placeholder 6"/>
          <p:cNvSpPr/>
          <p:nvPr>
            <p:ph type="body" sz="quarter" idx="21"/>
          </p:nvPr>
        </p:nvSpPr>
        <p:spPr>
          <a:xfrm>
            <a:off x="3929862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920" name="Text Placeholder 6"/>
          <p:cNvSpPr/>
          <p:nvPr>
            <p:ph type="body" sz="quarter" idx="22"/>
          </p:nvPr>
        </p:nvSpPr>
        <p:spPr>
          <a:xfrm>
            <a:off x="739423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921" name="Text Placeholder 19"/>
          <p:cNvSpPr/>
          <p:nvPr>
            <p:ph type="body" sz="quarter" idx="23"/>
          </p:nvPr>
        </p:nvSpPr>
        <p:spPr>
          <a:xfrm>
            <a:off x="861997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922" name="Text Placeholder 19"/>
          <p:cNvSpPr/>
          <p:nvPr>
            <p:ph type="body" sz="quarter" idx="24"/>
          </p:nvPr>
        </p:nvSpPr>
        <p:spPr>
          <a:xfrm>
            <a:off x="4326366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923" name="Text Placeholder 19"/>
          <p:cNvSpPr/>
          <p:nvPr>
            <p:ph type="body" sz="quarter" idx="25"/>
          </p:nvPr>
        </p:nvSpPr>
        <p:spPr>
          <a:xfrm>
            <a:off x="7790733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 - Mauve Tint">
    <p:bg>
      <p:bgPr>
        <a:solidFill>
          <a:srgbClr val="B496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1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2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3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543" y="308963"/>
            <a:ext cx="196983" cy="262081"/>
          </a:xfrm>
          <a:prstGeom prst="rect">
            <a:avLst/>
          </a:prstGeom>
          <a:ln w="12700">
            <a:miter lim="400000"/>
          </a:ln>
        </p:spPr>
      </p:pic>
      <p:sp>
        <p:nvSpPr>
          <p:cNvPr id="933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uve Tin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B496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942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3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44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945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543" y="308963"/>
            <a:ext cx="196983" cy="262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uve Tint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54" name="Title Text"/>
          <p:cNvSpPr txBox="1"/>
          <p:nvPr>
            <p:ph type="title"/>
          </p:nvPr>
        </p:nvSpPr>
        <p:spPr>
          <a:xfrm>
            <a:off x="861996" y="297179"/>
            <a:ext cx="5833952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5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rst/End Slide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Graphic 3" descr="Graphic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1188" y="2652671"/>
            <a:ext cx="1811025" cy="2419171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uve Tint Content &amp;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964" name="Freeform: Shape 9"/>
          <p:cNvSpPr/>
          <p:nvPr/>
        </p:nvSpPr>
        <p:spPr>
          <a:xfrm>
            <a:off x="7297042" y="0"/>
            <a:ext cx="3396358" cy="7924802"/>
          </a:xfrm>
          <a:prstGeom prst="rect">
            <a:avLst/>
          </a:prstGeom>
          <a:solidFill>
            <a:srgbClr val="B496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965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6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7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Lef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Rectangle 2"/>
          <p:cNvSpPr/>
          <p:nvPr/>
        </p:nvSpPr>
        <p:spPr>
          <a:xfrm>
            <a:off x="-1" y="-1"/>
            <a:ext cx="5459098" cy="7924801"/>
          </a:xfrm>
          <a:prstGeom prst="rect">
            <a:avLst/>
          </a:prstGeom>
          <a:solidFill>
            <a:srgbClr val="B496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976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77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8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7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543" y="308963"/>
            <a:ext cx="196983" cy="262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987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B496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988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9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998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99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00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09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B4969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010" name="Title Text"/>
          <p:cNvSpPr txBox="1"/>
          <p:nvPr>
            <p:ph type="title"/>
          </p:nvPr>
        </p:nvSpPr>
        <p:spPr>
          <a:xfrm>
            <a:off x="861997" y="297182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1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uave Tint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Picture Placeholder 6"/>
          <p:cNvSpPr/>
          <p:nvPr>
            <p:ph type="pic" idx="21"/>
          </p:nvPr>
        </p:nvSpPr>
        <p:spPr>
          <a:xfrm>
            <a:off x="3892820" y="0"/>
            <a:ext cx="6800581" cy="792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2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22" name="Body Level One…"/>
          <p:cNvSpPr txBox="1"/>
          <p:nvPr>
            <p:ph type="body" sz="quarter" idx="1"/>
          </p:nvPr>
        </p:nvSpPr>
        <p:spPr>
          <a:xfrm>
            <a:off x="861997" y="1326120"/>
            <a:ext cx="2766561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3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Points (Mauve T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31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33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B49696"/>
          </a:solidFill>
          <a:ln w="12700">
            <a:miter lim="400000"/>
          </a:ln>
        </p:spPr>
        <p:txBody>
          <a:bodyPr lIns="45719" rIns="45719" anchor="ctr"/>
          <a:lstStyle/>
          <a:p>
            <a:pPr defTabSz="802019">
              <a:defRPr sz="700">
                <a:solidFill>
                  <a:srgbClr val="90A19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pic>
        <p:nvPicPr>
          <p:cNvPr id="1034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575609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111241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6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646874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1037" name="Body Level One…"/>
          <p:cNvSpPr txBox="1"/>
          <p:nvPr>
            <p:ph type="body" sz="quarter" idx="1"/>
          </p:nvPr>
        </p:nvSpPr>
        <p:spPr>
          <a:xfrm>
            <a:off x="465494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33923" indent="-23392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473414" indent="-2394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8" name="Text Placeholder 6"/>
          <p:cNvSpPr/>
          <p:nvPr>
            <p:ph type="body" sz="quarter" idx="21"/>
          </p:nvPr>
        </p:nvSpPr>
        <p:spPr>
          <a:xfrm>
            <a:off x="3929862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039" name="Text Placeholder 6"/>
          <p:cNvSpPr/>
          <p:nvPr>
            <p:ph type="body" sz="quarter" idx="22"/>
          </p:nvPr>
        </p:nvSpPr>
        <p:spPr>
          <a:xfrm>
            <a:off x="739423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040" name="Text Placeholder 19"/>
          <p:cNvSpPr/>
          <p:nvPr>
            <p:ph type="body" sz="quarter" idx="23"/>
          </p:nvPr>
        </p:nvSpPr>
        <p:spPr>
          <a:xfrm>
            <a:off x="861997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041" name="Text Placeholder 19"/>
          <p:cNvSpPr/>
          <p:nvPr>
            <p:ph type="body" sz="quarter" idx="24"/>
          </p:nvPr>
        </p:nvSpPr>
        <p:spPr>
          <a:xfrm>
            <a:off x="4326366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042" name="Text Placeholder 19"/>
          <p:cNvSpPr/>
          <p:nvPr>
            <p:ph type="body" sz="quarter" idx="25"/>
          </p:nvPr>
        </p:nvSpPr>
        <p:spPr>
          <a:xfrm>
            <a:off x="7790733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vider - Rise Blue Tint">
    <p:bg>
      <p:bgPr>
        <a:solidFill>
          <a:srgbClr val="CCD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50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51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2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Left Pan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Rectangle 2"/>
          <p:cNvSpPr/>
          <p:nvPr/>
        </p:nvSpPr>
        <p:spPr>
          <a:xfrm>
            <a:off x="-1" y="0"/>
            <a:ext cx="3892822" cy="7924800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061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2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63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64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72" name="Picture Placeholder 6"/>
          <p:cNvSpPr/>
          <p:nvPr>
            <p:ph type="pic" sz="half" idx="21"/>
          </p:nvPr>
        </p:nvSpPr>
        <p:spPr>
          <a:xfrm>
            <a:off x="7297042" y="-2"/>
            <a:ext cx="339635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73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4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75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- Green">
    <p:bg>
      <p:bgPr>
        <a:solidFill>
          <a:srgbClr val="0036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Title Text"/>
          <p:cNvSpPr txBox="1"/>
          <p:nvPr>
            <p:ph type="title"/>
          </p:nvPr>
        </p:nvSpPr>
        <p:spPr>
          <a:xfrm>
            <a:off x="863260" y="2798287"/>
            <a:ext cx="8035543" cy="34173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3800">
                <a:solidFill>
                  <a:srgbClr val="FFF8F0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863269" y="1951298"/>
            <a:ext cx="8035534" cy="4310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FFF8F0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Freeform: Shape 19"/>
          <p:cNvSpPr/>
          <p:nvPr/>
        </p:nvSpPr>
        <p:spPr>
          <a:xfrm>
            <a:off x="863268" y="6858412"/>
            <a:ext cx="1374543" cy="365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427" y="21009"/>
                </a:moveTo>
                <a:lnTo>
                  <a:pt x="9977" y="21009"/>
                </a:lnTo>
                <a:lnTo>
                  <a:pt x="9977" y="15997"/>
                </a:lnTo>
                <a:lnTo>
                  <a:pt x="9976" y="15978"/>
                </a:lnTo>
                <a:lnTo>
                  <a:pt x="9976" y="6065"/>
                </a:lnTo>
                <a:lnTo>
                  <a:pt x="9319" y="6065"/>
                </a:lnTo>
                <a:lnTo>
                  <a:pt x="9319" y="14141"/>
                </a:lnTo>
                <a:cubicBezTo>
                  <a:pt x="9319" y="17515"/>
                  <a:pt x="8960" y="19437"/>
                  <a:pt x="8398" y="19437"/>
                </a:cubicBezTo>
                <a:cubicBezTo>
                  <a:pt x="7842" y="19437"/>
                  <a:pt x="7525" y="17751"/>
                  <a:pt x="7525" y="13934"/>
                </a:cubicBezTo>
                <a:lnTo>
                  <a:pt x="7525" y="6065"/>
                </a:lnTo>
                <a:lnTo>
                  <a:pt x="6868" y="6065"/>
                </a:lnTo>
                <a:lnTo>
                  <a:pt x="6868" y="14409"/>
                </a:lnTo>
                <a:cubicBezTo>
                  <a:pt x="6868" y="19055"/>
                  <a:pt x="7298" y="21274"/>
                  <a:pt x="8087" y="21274"/>
                </a:cubicBezTo>
                <a:cubicBezTo>
                  <a:pt x="8711" y="21274"/>
                  <a:pt x="9238" y="20169"/>
                  <a:pt x="9346" y="16824"/>
                </a:cubicBezTo>
                <a:lnTo>
                  <a:pt x="9374" y="16824"/>
                </a:lnTo>
                <a:lnTo>
                  <a:pt x="9427" y="21009"/>
                </a:lnTo>
                <a:close/>
                <a:moveTo>
                  <a:pt x="9374" y="16824"/>
                </a:moveTo>
                <a:lnTo>
                  <a:pt x="9377" y="17014"/>
                </a:lnTo>
                <a:lnTo>
                  <a:pt x="9376" y="16824"/>
                </a:lnTo>
                <a:lnTo>
                  <a:pt x="9374" y="16824"/>
                </a:lnTo>
                <a:close/>
                <a:moveTo>
                  <a:pt x="6321" y="21073"/>
                </a:moveTo>
                <a:lnTo>
                  <a:pt x="5664" y="21073"/>
                </a:lnTo>
                <a:lnTo>
                  <a:pt x="5664" y="64"/>
                </a:lnTo>
                <a:lnTo>
                  <a:pt x="6321" y="64"/>
                </a:lnTo>
                <a:lnTo>
                  <a:pt x="6321" y="21073"/>
                </a:lnTo>
                <a:close/>
                <a:moveTo>
                  <a:pt x="2045" y="14568"/>
                </a:moveTo>
                <a:cubicBezTo>
                  <a:pt x="2045" y="14568"/>
                  <a:pt x="2044" y="14568"/>
                  <a:pt x="2043" y="14568"/>
                </a:cubicBezTo>
                <a:cubicBezTo>
                  <a:pt x="1647" y="14571"/>
                  <a:pt x="1298" y="15292"/>
                  <a:pt x="1008" y="16153"/>
                </a:cubicBezTo>
                <a:lnTo>
                  <a:pt x="2096" y="3345"/>
                </a:lnTo>
                <a:lnTo>
                  <a:pt x="3213" y="16490"/>
                </a:lnTo>
                <a:cubicBezTo>
                  <a:pt x="2891" y="15406"/>
                  <a:pt x="2491" y="14571"/>
                  <a:pt x="2045" y="14568"/>
                </a:cubicBezTo>
                <a:moveTo>
                  <a:pt x="757" y="21012"/>
                </a:moveTo>
                <a:cubicBezTo>
                  <a:pt x="1005" y="17974"/>
                  <a:pt x="1472" y="15830"/>
                  <a:pt x="2057" y="15827"/>
                </a:cubicBezTo>
                <a:cubicBezTo>
                  <a:pt x="2641" y="15830"/>
                  <a:pt x="3154" y="17971"/>
                  <a:pt x="3402" y="21012"/>
                </a:cubicBezTo>
                <a:lnTo>
                  <a:pt x="4193" y="21004"/>
                </a:lnTo>
                <a:lnTo>
                  <a:pt x="2410" y="21"/>
                </a:lnTo>
                <a:lnTo>
                  <a:pt x="1783" y="21"/>
                </a:lnTo>
                <a:lnTo>
                  <a:pt x="0" y="21004"/>
                </a:lnTo>
                <a:lnTo>
                  <a:pt x="757" y="21012"/>
                </a:lnTo>
                <a:close/>
                <a:moveTo>
                  <a:pt x="18432" y="6065"/>
                </a:moveTo>
                <a:lnTo>
                  <a:pt x="19089" y="6065"/>
                </a:lnTo>
                <a:lnTo>
                  <a:pt x="19031" y="10706"/>
                </a:lnTo>
                <a:lnTo>
                  <a:pt x="19061" y="10706"/>
                </a:lnTo>
                <a:cubicBezTo>
                  <a:pt x="19151" y="7186"/>
                  <a:pt x="19574" y="5768"/>
                  <a:pt x="20309" y="5768"/>
                </a:cubicBezTo>
                <a:cubicBezTo>
                  <a:pt x="21098" y="5768"/>
                  <a:pt x="21600" y="8432"/>
                  <a:pt x="21600" y="13137"/>
                </a:cubicBezTo>
                <a:lnTo>
                  <a:pt x="21600" y="21006"/>
                </a:lnTo>
                <a:lnTo>
                  <a:pt x="20942" y="21006"/>
                </a:lnTo>
                <a:lnTo>
                  <a:pt x="20942" y="13582"/>
                </a:lnTo>
                <a:cubicBezTo>
                  <a:pt x="20942" y="9707"/>
                  <a:pt x="20632" y="7933"/>
                  <a:pt x="20040" y="7933"/>
                </a:cubicBezTo>
                <a:cubicBezTo>
                  <a:pt x="19424" y="7933"/>
                  <a:pt x="19089" y="10552"/>
                  <a:pt x="19089" y="14072"/>
                </a:cubicBezTo>
                <a:lnTo>
                  <a:pt x="19089" y="21009"/>
                </a:lnTo>
                <a:lnTo>
                  <a:pt x="18432" y="21009"/>
                </a:lnTo>
                <a:lnTo>
                  <a:pt x="18432" y="6065"/>
                </a:lnTo>
                <a:close/>
                <a:moveTo>
                  <a:pt x="13666" y="2404"/>
                </a:moveTo>
                <a:cubicBezTo>
                  <a:pt x="13666" y="1283"/>
                  <a:pt x="13496" y="488"/>
                  <a:pt x="13265" y="488"/>
                </a:cubicBezTo>
                <a:cubicBezTo>
                  <a:pt x="13032" y="488"/>
                  <a:pt x="12864" y="1283"/>
                  <a:pt x="12864" y="2404"/>
                </a:cubicBezTo>
                <a:cubicBezTo>
                  <a:pt x="12864" y="3533"/>
                  <a:pt x="13032" y="4321"/>
                  <a:pt x="13265" y="4321"/>
                </a:cubicBezTo>
                <a:cubicBezTo>
                  <a:pt x="13496" y="4321"/>
                  <a:pt x="13666" y="3533"/>
                  <a:pt x="13666" y="2404"/>
                </a:cubicBezTo>
                <a:moveTo>
                  <a:pt x="17431" y="13524"/>
                </a:moveTo>
                <a:cubicBezTo>
                  <a:pt x="17431" y="9574"/>
                  <a:pt x="16863" y="6910"/>
                  <a:pt x="16049" y="6910"/>
                </a:cubicBezTo>
                <a:cubicBezTo>
                  <a:pt x="15228" y="6910"/>
                  <a:pt x="14667" y="9574"/>
                  <a:pt x="14667" y="13524"/>
                </a:cubicBezTo>
                <a:cubicBezTo>
                  <a:pt x="14667" y="17505"/>
                  <a:pt x="15228" y="20137"/>
                  <a:pt x="16049" y="20137"/>
                </a:cubicBezTo>
                <a:cubicBezTo>
                  <a:pt x="16863" y="20134"/>
                  <a:pt x="17431" y="17502"/>
                  <a:pt x="17431" y="13524"/>
                </a:cubicBezTo>
                <a:moveTo>
                  <a:pt x="14013" y="13553"/>
                </a:moveTo>
                <a:cubicBezTo>
                  <a:pt x="14013" y="8790"/>
                  <a:pt x="14847" y="5476"/>
                  <a:pt x="16049" y="5476"/>
                </a:cubicBezTo>
                <a:cubicBezTo>
                  <a:pt x="17245" y="5476"/>
                  <a:pt x="18078" y="8790"/>
                  <a:pt x="18078" y="13553"/>
                </a:cubicBezTo>
                <a:cubicBezTo>
                  <a:pt x="18078" y="18287"/>
                  <a:pt x="17244" y="21600"/>
                  <a:pt x="16048" y="21600"/>
                </a:cubicBezTo>
                <a:cubicBezTo>
                  <a:pt x="14847" y="21600"/>
                  <a:pt x="14013" y="18287"/>
                  <a:pt x="14013" y="13553"/>
                </a:cubicBezTo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13604" y="21009"/>
                </a:moveTo>
                <a:lnTo>
                  <a:pt x="12947" y="21009"/>
                </a:lnTo>
                <a:lnTo>
                  <a:pt x="12947" y="6065"/>
                </a:lnTo>
                <a:lnTo>
                  <a:pt x="13604" y="6065"/>
                </a:lnTo>
                <a:lnTo>
                  <a:pt x="13604" y="21009"/>
                </a:lnTo>
                <a:close/>
                <a:moveTo>
                  <a:pt x="5152" y="0"/>
                </a:moveTo>
                <a:lnTo>
                  <a:pt x="5152" y="21009"/>
                </a:lnTo>
                <a:lnTo>
                  <a:pt x="4494" y="21009"/>
                </a:lnTo>
                <a:lnTo>
                  <a:pt x="4494" y="0"/>
                </a:lnTo>
                <a:lnTo>
                  <a:pt x="5152" y="0"/>
                </a:lnTo>
                <a:close/>
                <a:moveTo>
                  <a:pt x="10494" y="6051"/>
                </a:moveTo>
                <a:lnTo>
                  <a:pt x="11152" y="6051"/>
                </a:lnTo>
                <a:lnTo>
                  <a:pt x="11086" y="11231"/>
                </a:lnTo>
                <a:lnTo>
                  <a:pt x="11116" y="11231"/>
                </a:lnTo>
                <a:cubicBezTo>
                  <a:pt x="11229" y="7798"/>
                  <a:pt x="11576" y="5874"/>
                  <a:pt x="12204" y="5874"/>
                </a:cubicBezTo>
                <a:cubicBezTo>
                  <a:pt x="12323" y="5874"/>
                  <a:pt x="12431" y="5903"/>
                  <a:pt x="12544" y="6022"/>
                </a:cubicBezTo>
                <a:lnTo>
                  <a:pt x="12508" y="8922"/>
                </a:lnTo>
                <a:cubicBezTo>
                  <a:pt x="12359" y="8686"/>
                  <a:pt x="12221" y="8625"/>
                  <a:pt x="12102" y="8625"/>
                </a:cubicBezTo>
                <a:cubicBezTo>
                  <a:pt x="11469" y="8625"/>
                  <a:pt x="11152" y="10727"/>
                  <a:pt x="11152" y="14751"/>
                </a:cubicBezTo>
                <a:lnTo>
                  <a:pt x="11152" y="20993"/>
                </a:lnTo>
                <a:lnTo>
                  <a:pt x="10494" y="20993"/>
                </a:lnTo>
                <a:lnTo>
                  <a:pt x="10494" y="6051"/>
                </a:lnTo>
                <a:close/>
              </a:path>
            </a:pathLst>
          </a:custGeom>
          <a:solidFill>
            <a:srgbClr val="FFF8F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xfrm>
            <a:off x="5168476" y="7345115"/>
            <a:ext cx="2495128" cy="4219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Content &amp; R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Freeform: Shape 9"/>
          <p:cNvSpPr/>
          <p:nvPr/>
        </p:nvSpPr>
        <p:spPr>
          <a:xfrm>
            <a:off x="7297042" y="0"/>
            <a:ext cx="3396358" cy="7924802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084" name="Body Level One…"/>
          <p:cNvSpPr txBox="1"/>
          <p:nvPr>
            <p:ph type="body" idx="1"/>
          </p:nvPr>
        </p:nvSpPr>
        <p:spPr>
          <a:xfrm>
            <a:off x="861997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5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86" name="Title Text"/>
          <p:cNvSpPr txBox="1"/>
          <p:nvPr>
            <p:ph type="title"/>
          </p:nvPr>
        </p:nvSpPr>
        <p:spPr>
          <a:xfrm>
            <a:off x="861997" y="297179"/>
            <a:ext cx="5833950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Lef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94" name="Rectangle 2"/>
          <p:cNvSpPr/>
          <p:nvPr/>
        </p:nvSpPr>
        <p:spPr>
          <a:xfrm>
            <a:off x="-1" y="-1"/>
            <a:ext cx="5459098" cy="7924801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095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6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97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098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Right Box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106" name="Rectangle 2"/>
          <p:cNvSpPr/>
          <p:nvPr/>
        </p:nvSpPr>
        <p:spPr>
          <a:xfrm>
            <a:off x="5469292" y="-1"/>
            <a:ext cx="5224108" cy="7924801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107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8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9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Conten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Picture Placeholder 6"/>
          <p:cNvSpPr/>
          <p:nvPr>
            <p:ph type="pic" idx="21"/>
          </p:nvPr>
        </p:nvSpPr>
        <p:spPr>
          <a:xfrm>
            <a:off x="5469292" y="-2"/>
            <a:ext cx="5224108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18" name="Body Level One…"/>
          <p:cNvSpPr txBox="1"/>
          <p:nvPr>
            <p:ph type="body" sz="half" idx="1"/>
          </p:nvPr>
        </p:nvSpPr>
        <p:spPr>
          <a:xfrm>
            <a:off x="861997" y="1326120"/>
            <a:ext cx="4304426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9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20" name="Title Text"/>
          <p:cNvSpPr txBox="1"/>
          <p:nvPr>
            <p:ph type="title"/>
          </p:nvPr>
        </p:nvSpPr>
        <p:spPr>
          <a:xfrm>
            <a:off x="861997" y="297179"/>
            <a:ext cx="4304426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Content w/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Rectangle 2"/>
          <p:cNvSpPr/>
          <p:nvPr/>
        </p:nvSpPr>
        <p:spPr>
          <a:xfrm>
            <a:off x="3892820" y="0"/>
            <a:ext cx="6800581" cy="7924800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66868C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129" name="Body Level One…"/>
          <p:cNvSpPr txBox="1"/>
          <p:nvPr>
            <p:ph type="body" idx="1"/>
          </p:nvPr>
        </p:nvSpPr>
        <p:spPr>
          <a:xfrm>
            <a:off x="4242329" y="1326120"/>
            <a:ext cx="5833950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0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31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ise Blue Tint Large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139" name="Picture Placeholder 6"/>
          <p:cNvSpPr/>
          <p:nvPr>
            <p:ph type="pic" idx="21"/>
          </p:nvPr>
        </p:nvSpPr>
        <p:spPr>
          <a:xfrm>
            <a:off x="3892820" y="-2"/>
            <a:ext cx="6800579" cy="79248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40" name="Slide Number"/>
          <p:cNvSpPr txBox="1"/>
          <p:nvPr>
            <p:ph type="sldNum" sz="quarter" idx="2"/>
          </p:nvPr>
        </p:nvSpPr>
        <p:spPr>
          <a:xfrm>
            <a:off x="10159919" y="228106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41" name="Body Level One…"/>
          <p:cNvSpPr txBox="1"/>
          <p:nvPr>
            <p:ph type="body" sz="quarter" idx="1"/>
          </p:nvPr>
        </p:nvSpPr>
        <p:spPr>
          <a:xfrm>
            <a:off x="861997" y="1326120"/>
            <a:ext cx="2766561" cy="58814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84049" indent="-284049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573203" indent="-339280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3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2" name="Title Text"/>
          <p:cNvSpPr txBox="1"/>
          <p:nvPr>
            <p:ph type="title"/>
          </p:nvPr>
        </p:nvSpPr>
        <p:spPr>
          <a:xfrm>
            <a:off x="861997" y="297179"/>
            <a:ext cx="2766561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Points (Rise Blue T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61" y="320750"/>
            <a:ext cx="180110" cy="240591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Title Text"/>
          <p:cNvSpPr txBox="1"/>
          <p:nvPr>
            <p:ph type="title"/>
          </p:nvPr>
        </p:nvSpPr>
        <p:spPr>
          <a:xfrm>
            <a:off x="861997" y="297179"/>
            <a:ext cx="9221415" cy="71617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802019">
              <a:defRPr sz="1500">
                <a:solidFill>
                  <a:srgbClr val="00363F"/>
                </a:solidFill>
                <a:latin typeface="GT America Ext Md"/>
                <a:ea typeface="GT America Ext Md"/>
                <a:cs typeface="GT America Ext Md"/>
                <a:sym typeface="GT America Ext M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1" name="Slide Number"/>
          <p:cNvSpPr txBox="1"/>
          <p:nvPr>
            <p:ph type="sldNum" sz="quarter" idx="2"/>
          </p:nvPr>
        </p:nvSpPr>
        <p:spPr>
          <a:xfrm>
            <a:off x="10276263" y="404211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defRPr sz="8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2" name="Rectangle 4"/>
          <p:cNvSpPr/>
          <p:nvPr/>
        </p:nvSpPr>
        <p:spPr>
          <a:xfrm>
            <a:off x="1" y="2246794"/>
            <a:ext cx="10693401" cy="580490"/>
          </a:xfrm>
          <a:prstGeom prst="rect">
            <a:avLst/>
          </a:prstGeom>
          <a:solidFill>
            <a:srgbClr val="CCD2E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pic>
        <p:nvPicPr>
          <p:cNvPr id="1153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575609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4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111241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Graphic 26" descr="Graphic 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646874" y="3025907"/>
            <a:ext cx="321087" cy="208895"/>
          </a:xfrm>
          <a:prstGeom prst="rect">
            <a:avLst/>
          </a:prstGeom>
          <a:ln w="12700">
            <a:miter lim="400000"/>
          </a:ln>
        </p:spPr>
      </p:pic>
      <p:sp>
        <p:nvSpPr>
          <p:cNvPr id="1156" name="Body Level One…"/>
          <p:cNvSpPr txBox="1"/>
          <p:nvPr>
            <p:ph type="body" sz="quarter" idx="1"/>
          </p:nvPr>
        </p:nvSpPr>
        <p:spPr>
          <a:xfrm>
            <a:off x="465494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1pPr>
            <a:lvl2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2pPr>
            <a:lvl3pPr indent="0"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3pPr>
            <a:lvl4pPr marL="233923" indent="-233923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4pPr>
            <a:lvl5pPr marL="473414" indent="-239491" algn="ctr" defTabSz="802019">
              <a:lnSpc>
                <a:spcPct val="90000"/>
              </a:lnSpc>
              <a:spcBef>
                <a:spcPts val="800"/>
              </a:spcBef>
              <a:buSzPct val="100000"/>
              <a:buBlip>
                <a:blip r:embed="rId4"/>
              </a:buBlip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7" name="Text Placeholder 6"/>
          <p:cNvSpPr/>
          <p:nvPr>
            <p:ph type="body" sz="quarter" idx="21"/>
          </p:nvPr>
        </p:nvSpPr>
        <p:spPr>
          <a:xfrm>
            <a:off x="3929862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158" name="Text Placeholder 6"/>
          <p:cNvSpPr/>
          <p:nvPr>
            <p:ph type="body" sz="quarter" idx="22"/>
          </p:nvPr>
        </p:nvSpPr>
        <p:spPr>
          <a:xfrm>
            <a:off x="7394230" y="2275409"/>
            <a:ext cx="2683844" cy="5232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ctr" defTabSz="802019">
              <a:lnSpc>
                <a:spcPct val="90000"/>
              </a:lnSpc>
              <a:spcBef>
                <a:spcPts val="800"/>
              </a:spcBef>
              <a:defRPr sz="17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159" name="Text Placeholder 19"/>
          <p:cNvSpPr/>
          <p:nvPr>
            <p:ph type="body" sz="quarter" idx="23"/>
          </p:nvPr>
        </p:nvSpPr>
        <p:spPr>
          <a:xfrm>
            <a:off x="861997" y="3582670"/>
            <a:ext cx="1890840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160" name="Text Placeholder 19"/>
          <p:cNvSpPr/>
          <p:nvPr>
            <p:ph type="body" sz="quarter" idx="24"/>
          </p:nvPr>
        </p:nvSpPr>
        <p:spPr>
          <a:xfrm>
            <a:off x="4326366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  <p:sp>
        <p:nvSpPr>
          <p:cNvPr id="1161" name="Text Placeholder 19"/>
          <p:cNvSpPr/>
          <p:nvPr>
            <p:ph type="body" sz="quarter" idx="25"/>
          </p:nvPr>
        </p:nvSpPr>
        <p:spPr>
          <a:xfrm>
            <a:off x="7790733" y="3582670"/>
            <a:ext cx="1890839" cy="362836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02019">
              <a:lnSpc>
                <a:spcPct val="90000"/>
              </a:lnSpc>
              <a:spcBef>
                <a:spcPts val="800"/>
              </a:spcBef>
              <a:defRPr sz="1500">
                <a:solidFill>
                  <a:srgbClr val="00363F"/>
                </a:solidFill>
                <a:latin typeface="GT America Ext Th"/>
                <a:ea typeface="GT America Ext Th"/>
                <a:cs typeface="GT America Ext Th"/>
                <a:sym typeface="GT America Ext Th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Title Text"/>
          <p:cNvSpPr txBox="1"/>
          <p:nvPr>
            <p:ph type="title"/>
          </p:nvPr>
        </p:nvSpPr>
        <p:spPr>
          <a:xfrm>
            <a:off x="802005" y="2456688"/>
            <a:ext cx="9089391" cy="2462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600">
                <a:solidFill>
                  <a:srgbClr val="FFF8F1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69" name="Body Level One…"/>
          <p:cNvSpPr txBox="1"/>
          <p:nvPr>
            <p:ph type="body" sz="quarter" idx="1"/>
          </p:nvPr>
        </p:nvSpPr>
        <p:spPr>
          <a:xfrm>
            <a:off x="1604010" y="4437888"/>
            <a:ext cx="7485381" cy="2462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600">
                <a:solidFill>
                  <a:srgbClr val="00363F"/>
                </a:solidFill>
              </a:defRPr>
            </a:lvl1pPr>
            <a:lvl2pPr>
              <a:defRPr sz="1600">
                <a:solidFill>
                  <a:srgbClr val="00363F"/>
                </a:solidFill>
              </a:defRPr>
            </a:lvl2pPr>
            <a:lvl3pPr>
              <a:defRPr sz="1600">
                <a:solidFill>
                  <a:srgbClr val="00363F"/>
                </a:solidFill>
              </a:defRPr>
            </a:lvl3pPr>
            <a:lvl4pPr>
              <a:defRPr sz="1600">
                <a:solidFill>
                  <a:srgbClr val="00363F"/>
                </a:solidFill>
              </a:defRPr>
            </a:lvl4pPr>
            <a:lvl5pPr>
              <a:defRPr sz="1600">
                <a:solidFill>
                  <a:srgbClr val="00363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Title Text"/>
          <p:cNvSpPr txBox="1"/>
          <p:nvPr>
            <p:ph type="title"/>
          </p:nvPr>
        </p:nvSpPr>
        <p:spPr>
          <a:xfrm>
            <a:off x="707299" y="1792993"/>
            <a:ext cx="4041776" cy="2462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600">
                <a:solidFill>
                  <a:srgbClr val="FFF8F1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8" name="Body Level One…"/>
          <p:cNvSpPr txBox="1"/>
          <p:nvPr>
            <p:ph type="body" sz="quarter" idx="1"/>
          </p:nvPr>
        </p:nvSpPr>
        <p:spPr>
          <a:xfrm>
            <a:off x="1074126" y="3014443"/>
            <a:ext cx="4517392" cy="2462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600">
                <a:solidFill>
                  <a:srgbClr val="00363F"/>
                </a:solidFill>
              </a:defRPr>
            </a:lvl1pPr>
            <a:lvl2pPr>
              <a:defRPr sz="1600">
                <a:solidFill>
                  <a:srgbClr val="00363F"/>
                </a:solidFill>
              </a:defRPr>
            </a:lvl2pPr>
            <a:lvl3pPr>
              <a:defRPr sz="1600">
                <a:solidFill>
                  <a:srgbClr val="00363F"/>
                </a:solidFill>
              </a:defRPr>
            </a:lvl3pPr>
            <a:lvl4pPr>
              <a:defRPr sz="1600">
                <a:solidFill>
                  <a:srgbClr val="00363F"/>
                </a:solidFill>
              </a:defRPr>
            </a:lvl4pPr>
            <a:lvl5pPr>
              <a:defRPr sz="1600">
                <a:solidFill>
                  <a:srgbClr val="00363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Title Text"/>
          <p:cNvSpPr txBox="1"/>
          <p:nvPr>
            <p:ph type="title"/>
          </p:nvPr>
        </p:nvSpPr>
        <p:spPr>
          <a:xfrm>
            <a:off x="707299" y="1792993"/>
            <a:ext cx="4041776" cy="2462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600">
                <a:solidFill>
                  <a:srgbClr val="FFF8F1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7" name="Body Level One…"/>
          <p:cNvSpPr txBox="1"/>
          <p:nvPr>
            <p:ph type="body" sz="quarter" idx="1"/>
          </p:nvPr>
        </p:nvSpPr>
        <p:spPr>
          <a:xfrm>
            <a:off x="534670" y="1822704"/>
            <a:ext cx="4651630" cy="2462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600">
                <a:solidFill>
                  <a:srgbClr val="00363F"/>
                </a:solidFill>
              </a:defRPr>
            </a:lvl1pPr>
            <a:lvl2pPr>
              <a:defRPr sz="1600">
                <a:solidFill>
                  <a:srgbClr val="00363F"/>
                </a:solidFill>
              </a:defRPr>
            </a:lvl2pPr>
            <a:lvl3pPr>
              <a:defRPr sz="1600">
                <a:solidFill>
                  <a:srgbClr val="00363F"/>
                </a:solidFill>
              </a:defRPr>
            </a:lvl3pPr>
            <a:lvl4pPr>
              <a:defRPr sz="1600">
                <a:solidFill>
                  <a:srgbClr val="00363F"/>
                </a:solidFill>
              </a:defRPr>
            </a:lvl4pPr>
            <a:lvl5pPr>
              <a:defRPr sz="1600">
                <a:solidFill>
                  <a:srgbClr val="00363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83.xml"/><Relationship Id="rId85" Type="http://schemas.openxmlformats.org/officeDocument/2006/relationships/slideLayout" Target="../slideLayouts/slideLayout84.xml"/><Relationship Id="rId8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86.xml"/><Relationship Id="rId88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8.xml"/><Relationship Id="rId90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93.xml"/><Relationship Id="rId95" Type="http://schemas.openxmlformats.org/officeDocument/2006/relationships/slideLayout" Target="../slideLayouts/slideLayout94.xml"/><Relationship Id="rId9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96.xml"/><Relationship Id="rId98" Type="http://schemas.openxmlformats.org/officeDocument/2006/relationships/slideLayout" Target="../slideLayouts/slideLayout97.xml"/><Relationship Id="rId99" Type="http://schemas.openxmlformats.org/officeDocument/2006/relationships/slideLayout" Target="../slideLayouts/slideLayout98.xml"/><Relationship Id="rId100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0.xml"/><Relationship Id="rId102" Type="http://schemas.openxmlformats.org/officeDocument/2006/relationships/slideLayout" Target="../slideLayouts/slideLayout101.xml"/><Relationship Id="rId103" Type="http://schemas.openxmlformats.org/officeDocument/2006/relationships/slideLayout" Target="../slideLayouts/slideLayout102.xml"/><Relationship Id="rId104" Type="http://schemas.openxmlformats.org/officeDocument/2006/relationships/slideLayout" Target="../slideLayouts/slideLayout103.xml"/><Relationship Id="rId105" Type="http://schemas.openxmlformats.org/officeDocument/2006/relationships/slideLayout" Target="../slideLayouts/slideLayout104.xml"/><Relationship Id="rId106" Type="http://schemas.openxmlformats.org/officeDocument/2006/relationships/slideLayout" Target="../slideLayouts/slideLayout105.xml"/><Relationship Id="rId107" Type="http://schemas.openxmlformats.org/officeDocument/2006/relationships/slideLayout" Target="../slideLayouts/slideLayout106.xml"/><Relationship Id="rId108" Type="http://schemas.openxmlformats.org/officeDocument/2006/relationships/slideLayout" Target="../slideLayouts/slideLayout107.xml"/><Relationship Id="rId109" Type="http://schemas.openxmlformats.org/officeDocument/2006/relationships/slideLayout" Target="../slideLayouts/slideLayout108.xml"/><Relationship Id="rId110" Type="http://schemas.openxmlformats.org/officeDocument/2006/relationships/slideLayout" Target="../slideLayouts/slideLayout109.xml"/><Relationship Id="rId111" Type="http://schemas.openxmlformats.org/officeDocument/2006/relationships/slideLayout" Target="../slideLayouts/slideLayout110.xml"/><Relationship Id="rId112" Type="http://schemas.openxmlformats.org/officeDocument/2006/relationships/slideLayout" Target="../slideLayouts/slideLayout111.xml"/><Relationship Id="rId113" Type="http://schemas.openxmlformats.org/officeDocument/2006/relationships/slideLayout" Target="../slideLayouts/slideLayout112.xml"/><Relationship Id="rId114" Type="http://schemas.openxmlformats.org/officeDocument/2006/relationships/slideLayout" Target="../slideLayouts/slideLayout113.xml"/><Relationship Id="rId115" Type="http://schemas.openxmlformats.org/officeDocument/2006/relationships/slideLayout" Target="../slideLayouts/slideLayout114.xml"/><Relationship Id="rId116" Type="http://schemas.openxmlformats.org/officeDocument/2006/relationships/slideLayout" Target="../slideLayouts/slideLayout115.xml"/><Relationship Id="rId117" Type="http://schemas.openxmlformats.org/officeDocument/2006/relationships/slideLayout" Target="../slideLayouts/slideLayout116.xml"/><Relationship Id="rId118" Type="http://schemas.openxmlformats.org/officeDocument/2006/relationships/slideLayout" Target="../slideLayouts/slideLayout117.xml"/><Relationship Id="rId119" Type="http://schemas.openxmlformats.org/officeDocument/2006/relationships/slideLayout" Target="../slideLayouts/slideLayout118.xml"/><Relationship Id="rId120" Type="http://schemas.openxmlformats.org/officeDocument/2006/relationships/slideLayout" Target="../slideLayouts/slideLayout119.xml"/><Relationship Id="rId121" Type="http://schemas.openxmlformats.org/officeDocument/2006/relationships/slideLayout" Target="../slideLayouts/slideLayout120.xml"/><Relationship Id="rId122" Type="http://schemas.openxmlformats.org/officeDocument/2006/relationships/slideLayout" Target="../slideLayouts/slideLayout121.xml"/><Relationship Id="rId123" Type="http://schemas.openxmlformats.org/officeDocument/2006/relationships/slideLayout" Target="../slideLayouts/slideLayout122.xml"/><Relationship Id="rId124" Type="http://schemas.openxmlformats.org/officeDocument/2006/relationships/slideLayout" Target="../slideLayouts/slideLayout123.xml"/><Relationship Id="rId125" Type="http://schemas.openxmlformats.org/officeDocument/2006/relationships/slideLayout" Target="../slideLayouts/slideLayout124.xml"/><Relationship Id="rId126" Type="http://schemas.openxmlformats.org/officeDocument/2006/relationships/slideLayout" Target="../slideLayouts/slideLayout125.xml"/><Relationship Id="rId127" Type="http://schemas.openxmlformats.org/officeDocument/2006/relationships/slideLayout" Target="../slideLayouts/slideLayout126.xml"/><Relationship Id="rId128" Type="http://schemas.openxmlformats.org/officeDocument/2006/relationships/slideLayout" Target="../slideLayouts/slideLayout127.xml"/><Relationship Id="rId129" Type="http://schemas.openxmlformats.org/officeDocument/2006/relationships/slideLayout" Target="../slideLayouts/slideLayout128.xml"/><Relationship Id="rId130" Type="http://schemas.openxmlformats.org/officeDocument/2006/relationships/slideLayout" Target="../slideLayouts/slideLayout129.xml"/><Relationship Id="rId131" Type="http://schemas.openxmlformats.org/officeDocument/2006/relationships/slideLayout" Target="../slideLayouts/slideLayout130.xml"/><Relationship Id="rId132" Type="http://schemas.openxmlformats.org/officeDocument/2006/relationships/slideLayout" Target="../slideLayouts/slideLayout131.xml"/><Relationship Id="rId133" Type="http://schemas.openxmlformats.org/officeDocument/2006/relationships/slideLayout" Target="../slideLayouts/slideLayout132.xml"/><Relationship Id="rId134" Type="http://schemas.openxmlformats.org/officeDocument/2006/relationships/slideLayout" Target="../slideLayouts/slideLayout133.xml"/><Relationship Id="rId135" Type="http://schemas.openxmlformats.org/officeDocument/2006/relationships/slideLayout" Target="../slideLayouts/slideLayout134.xml"/><Relationship Id="rId136" Type="http://schemas.openxmlformats.org/officeDocument/2006/relationships/slideLayout" Target="../slideLayouts/slideLayout135.xml"/><Relationship Id="rId137" Type="http://schemas.openxmlformats.org/officeDocument/2006/relationships/slideLayout" Target="../slideLayouts/slideLayout136.xml"/><Relationship Id="rId138" Type="http://schemas.openxmlformats.org/officeDocument/2006/relationships/slideLayout" Target="../slideLayouts/slideLayout137.xml"/><Relationship Id="rId139" Type="http://schemas.openxmlformats.org/officeDocument/2006/relationships/slideLayout" Target="../slideLayouts/slideLayout138.xml"/><Relationship Id="rId140" Type="http://schemas.openxmlformats.org/officeDocument/2006/relationships/slideLayout" Target="../slideLayouts/slideLayout139.xml"/><Relationship Id="rId141" Type="http://schemas.openxmlformats.org/officeDocument/2006/relationships/slideLayout" Target="../slideLayouts/slideLayout140.xml"/><Relationship Id="rId142" Type="http://schemas.openxmlformats.org/officeDocument/2006/relationships/slideLayout" Target="../slideLayouts/slideLayout141.xml"/><Relationship Id="rId143" Type="http://schemas.openxmlformats.org/officeDocument/2006/relationships/slideLayout" Target="../slideLayouts/slideLayout142.xml"/><Relationship Id="rId144" Type="http://schemas.openxmlformats.org/officeDocument/2006/relationships/slideLayout" Target="../slideLayouts/slideLayout143.xml"/><Relationship Id="rId145" Type="http://schemas.openxmlformats.org/officeDocument/2006/relationships/slideLayout" Target="../slideLayouts/slideLayout144.xml"/><Relationship Id="rId146" Type="http://schemas.openxmlformats.org/officeDocument/2006/relationships/slideLayout" Target="../slideLayouts/slideLayout145.xml"/><Relationship Id="rId147" Type="http://schemas.openxmlformats.org/officeDocument/2006/relationships/slideLayout" Target="../slideLayouts/slideLayout146.xml"/><Relationship Id="rId148" Type="http://schemas.openxmlformats.org/officeDocument/2006/relationships/slideLayout" Target="../slideLayouts/slideLayout147.xml"/><Relationship Id="rId149" Type="http://schemas.openxmlformats.org/officeDocument/2006/relationships/slideLayout" Target="../slideLayouts/slideLayout148.xml"/><Relationship Id="rId150" Type="http://schemas.openxmlformats.org/officeDocument/2006/relationships/slideLayout" Target="../slideLayouts/slideLayout149.xml"/><Relationship Id="rId151" Type="http://schemas.openxmlformats.org/officeDocument/2006/relationships/slideLayout" Target="../slideLayouts/slideLayout150.xml"/><Relationship Id="rId152" Type="http://schemas.openxmlformats.org/officeDocument/2006/relationships/slideLayout" Target="../slideLayouts/slideLayout151.xml"/><Relationship Id="rId153" Type="http://schemas.openxmlformats.org/officeDocument/2006/relationships/slideLayout" Target="../slideLayouts/slideLayout152.xml"/><Relationship Id="rId154" Type="http://schemas.openxmlformats.org/officeDocument/2006/relationships/slideLayout" Target="../slideLayouts/slideLayout153.xml"/><Relationship Id="rId155" Type="http://schemas.openxmlformats.org/officeDocument/2006/relationships/slideLayout" Target="../slideLayouts/slideLayout154.xml"/><Relationship Id="rId156" Type="http://schemas.openxmlformats.org/officeDocument/2006/relationships/slideLayout" Target="../slideLayouts/slideLayout155.xml"/><Relationship Id="rId157" Type="http://schemas.openxmlformats.org/officeDocument/2006/relationships/slideLayout" Target="../slideLayouts/slideLayout156.xml"/><Relationship Id="rId158" Type="http://schemas.openxmlformats.org/officeDocument/2006/relationships/slideLayout" Target="../slideLayouts/slideLayout157.xml"/><Relationship Id="rId159" Type="http://schemas.openxmlformats.org/officeDocument/2006/relationships/slideLayout" Target="../slideLayouts/slideLayout158.xml"/><Relationship Id="rId160" Type="http://schemas.openxmlformats.org/officeDocument/2006/relationships/slideLayout" Target="../slideLayouts/slideLayout159.xml"/><Relationship Id="rId161" Type="http://schemas.openxmlformats.org/officeDocument/2006/relationships/slideLayout" Target="../slideLayouts/slideLayout160.xml"/><Relationship Id="rId162" Type="http://schemas.openxmlformats.org/officeDocument/2006/relationships/slideLayout" Target="../slideLayouts/slideLayout161.xml"/><Relationship Id="rId163" Type="http://schemas.openxmlformats.org/officeDocument/2006/relationships/slideLayout" Target="../slideLayouts/slideLayout162.xml"/><Relationship Id="rId164" Type="http://schemas.openxmlformats.org/officeDocument/2006/relationships/slideLayout" Target="../slideLayouts/slideLayout163.xml"/><Relationship Id="rId165" Type="http://schemas.openxmlformats.org/officeDocument/2006/relationships/slideLayout" Target="../slideLayouts/slideLayout164.xml"/><Relationship Id="rId166" Type="http://schemas.openxmlformats.org/officeDocument/2006/relationships/slideLayout" Target="../slideLayouts/slideLayout165.xml"/><Relationship Id="rId167" Type="http://schemas.openxmlformats.org/officeDocument/2006/relationships/slideLayout" Target="../slideLayouts/slideLayout166.xml"/><Relationship Id="rId168" Type="http://schemas.openxmlformats.org/officeDocument/2006/relationships/slideLayout" Target="../slideLayouts/slideLayout167.xml"/><Relationship Id="rId169" Type="http://schemas.openxmlformats.org/officeDocument/2006/relationships/slideLayout" Target="../slideLayouts/slideLayout168.xml"/><Relationship Id="rId170" Type="http://schemas.openxmlformats.org/officeDocument/2006/relationships/slideLayout" Target="../slideLayouts/slideLayout169.xml"/><Relationship Id="rId171" Type="http://schemas.openxmlformats.org/officeDocument/2006/relationships/slideLayout" Target="../slideLayouts/slideLayout170.xml"/><Relationship Id="rId172" Type="http://schemas.openxmlformats.org/officeDocument/2006/relationships/slideLayout" Target="../slideLayouts/slideLayout171.xml"/><Relationship Id="rId173" Type="http://schemas.openxmlformats.org/officeDocument/2006/relationships/slideLayout" Target="../slideLayouts/slideLayout172.xml"/><Relationship Id="rId174" Type="http://schemas.openxmlformats.org/officeDocument/2006/relationships/slideLayout" Target="../slideLayouts/slideLayout173.xml"/><Relationship Id="rId175" Type="http://schemas.openxmlformats.org/officeDocument/2006/relationships/slideLayout" Target="../slideLayouts/slideLayout174.xml"/><Relationship Id="rId176" Type="http://schemas.openxmlformats.org/officeDocument/2006/relationships/slideLayout" Target="../slideLayouts/slideLayout175.xml"/><Relationship Id="rId177" Type="http://schemas.openxmlformats.org/officeDocument/2006/relationships/slideLayout" Target="../slideLayouts/slideLayout176.xml"/><Relationship Id="rId178" Type="http://schemas.openxmlformats.org/officeDocument/2006/relationships/slideLayout" Target="../slideLayouts/slideLayout177.xml"/><Relationship Id="rId179" Type="http://schemas.openxmlformats.org/officeDocument/2006/relationships/slideLayout" Target="../slideLayouts/slideLayout178.xml"/><Relationship Id="rId180" Type="http://schemas.openxmlformats.org/officeDocument/2006/relationships/slideLayout" Target="../slideLayouts/slideLayout179.xml"/><Relationship Id="rId181" Type="http://schemas.openxmlformats.org/officeDocument/2006/relationships/slideLayout" Target="../slideLayouts/slideLayout180.xml"/><Relationship Id="rId182" Type="http://schemas.openxmlformats.org/officeDocument/2006/relationships/slideLayout" Target="../slideLayouts/slideLayout18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/>
          <p:cNvSpPr/>
          <p:nvPr/>
        </p:nvSpPr>
        <p:spPr>
          <a:xfrm>
            <a:off x="-1" y="11"/>
            <a:ext cx="10692005" cy="7559994"/>
          </a:xfrm>
          <a:prstGeom prst="rect">
            <a:avLst/>
          </a:prstGeom>
          <a:solidFill>
            <a:srgbClr val="12373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534669" y="317358"/>
            <a:ext cx="9624061" cy="153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534669" y="1849120"/>
            <a:ext cx="9624061" cy="6075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9891757" y="7370064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  <p:sldLayoutId id="2147483770" r:id="rId123"/>
    <p:sldLayoutId id="2147483771" r:id="rId124"/>
    <p:sldLayoutId id="2147483772" r:id="rId125"/>
    <p:sldLayoutId id="2147483773" r:id="rId126"/>
    <p:sldLayoutId id="2147483774" r:id="rId127"/>
    <p:sldLayoutId id="2147483775" r:id="rId128"/>
    <p:sldLayoutId id="2147483776" r:id="rId129"/>
    <p:sldLayoutId id="2147483777" r:id="rId130"/>
    <p:sldLayoutId id="2147483778" r:id="rId131"/>
    <p:sldLayoutId id="2147483779" r:id="rId132"/>
    <p:sldLayoutId id="2147483780" r:id="rId133"/>
    <p:sldLayoutId id="2147483781" r:id="rId134"/>
    <p:sldLayoutId id="2147483782" r:id="rId135"/>
    <p:sldLayoutId id="2147483783" r:id="rId136"/>
    <p:sldLayoutId id="2147483784" r:id="rId137"/>
    <p:sldLayoutId id="2147483785" r:id="rId138"/>
    <p:sldLayoutId id="2147483786" r:id="rId139"/>
    <p:sldLayoutId id="2147483787" r:id="rId140"/>
    <p:sldLayoutId id="2147483788" r:id="rId141"/>
    <p:sldLayoutId id="2147483789" r:id="rId142"/>
    <p:sldLayoutId id="2147483790" r:id="rId143"/>
    <p:sldLayoutId id="2147483791" r:id="rId144"/>
    <p:sldLayoutId id="2147483792" r:id="rId145"/>
    <p:sldLayoutId id="2147483793" r:id="rId146"/>
    <p:sldLayoutId id="2147483794" r:id="rId147"/>
    <p:sldLayoutId id="2147483795" r:id="rId148"/>
    <p:sldLayoutId id="2147483796" r:id="rId149"/>
    <p:sldLayoutId id="2147483797" r:id="rId150"/>
    <p:sldLayoutId id="2147483798" r:id="rId151"/>
    <p:sldLayoutId id="2147483799" r:id="rId152"/>
    <p:sldLayoutId id="2147483800" r:id="rId153"/>
    <p:sldLayoutId id="2147483801" r:id="rId154"/>
    <p:sldLayoutId id="2147483802" r:id="rId155"/>
    <p:sldLayoutId id="2147483803" r:id="rId156"/>
    <p:sldLayoutId id="2147483804" r:id="rId157"/>
    <p:sldLayoutId id="2147483805" r:id="rId158"/>
    <p:sldLayoutId id="2147483806" r:id="rId159"/>
    <p:sldLayoutId id="2147483807" r:id="rId160"/>
    <p:sldLayoutId id="2147483808" r:id="rId161"/>
    <p:sldLayoutId id="2147483809" r:id="rId162"/>
    <p:sldLayoutId id="2147483810" r:id="rId163"/>
    <p:sldLayoutId id="2147483811" r:id="rId164"/>
    <p:sldLayoutId id="2147483812" r:id="rId165"/>
    <p:sldLayoutId id="2147483813" r:id="rId166"/>
    <p:sldLayoutId id="2147483814" r:id="rId167"/>
    <p:sldLayoutId id="2147483815" r:id="rId168"/>
    <p:sldLayoutId id="2147483816" r:id="rId169"/>
    <p:sldLayoutId id="2147483817" r:id="rId170"/>
    <p:sldLayoutId id="2147483818" r:id="rId171"/>
    <p:sldLayoutId id="2147483819" r:id="rId172"/>
    <p:sldLayoutId id="2147483820" r:id="rId173"/>
    <p:sldLayoutId id="2147483821" r:id="rId174"/>
    <p:sldLayoutId id="2147483822" r:id="rId175"/>
    <p:sldLayoutId id="2147483823" r:id="rId176"/>
    <p:sldLayoutId id="2147483824" r:id="rId177"/>
    <p:sldLayoutId id="2147483825" r:id="rId178"/>
    <p:sldLayoutId id="2147483826" r:id="rId179"/>
    <p:sldLayoutId id="2147483827" r:id="rId180"/>
    <p:sldLayoutId id="2147483828" r:id="rId181"/>
    <p:sldLayoutId id="2147483829" r:id="rId18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12373F"/>
          </a:solidFill>
          <a:uFillTx/>
          <a:latin typeface="GT America Extended Thin"/>
          <a:ea typeface="GT America Extended Thin"/>
          <a:cs typeface="GT America Extended Thin"/>
          <a:sym typeface="GT America Extended Thin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12373F"/>
          </a:solidFill>
          <a:uFillTx/>
          <a:latin typeface="GT America Extended Thin"/>
          <a:ea typeface="GT America Extended Thin"/>
          <a:cs typeface="GT America Extended Thin"/>
          <a:sym typeface="GT America Extended Thin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12373F"/>
          </a:solidFill>
          <a:uFillTx/>
          <a:latin typeface="GT America Extended Thin"/>
          <a:ea typeface="GT America Extended Thin"/>
          <a:cs typeface="GT America Extended Thin"/>
          <a:sym typeface="GT America Extended Thin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12373F"/>
          </a:solidFill>
          <a:uFillTx/>
          <a:latin typeface="GT America Extended Thin"/>
          <a:ea typeface="GT America Extended Thin"/>
          <a:cs typeface="GT America Extended Thin"/>
          <a:sym typeface="GT America Extended Thin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12373F"/>
          </a:solidFill>
          <a:uFillTx/>
          <a:latin typeface="GT America Extended Thin"/>
          <a:ea typeface="GT America Extended Thin"/>
          <a:cs typeface="GT America Extended Thin"/>
          <a:sym typeface="GT America Extended Thin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12373F"/>
          </a:solidFill>
          <a:uFillTx/>
          <a:latin typeface="GT America Extended Thin"/>
          <a:ea typeface="GT America Extended Thin"/>
          <a:cs typeface="GT America Extended Thin"/>
          <a:sym typeface="GT America Extended Thin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12373F"/>
          </a:solidFill>
          <a:uFillTx/>
          <a:latin typeface="GT America Extended Thin"/>
          <a:ea typeface="GT America Extended Thin"/>
          <a:cs typeface="GT America Extended Thin"/>
          <a:sym typeface="GT America Extended Thin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12373F"/>
          </a:solidFill>
          <a:uFillTx/>
          <a:latin typeface="GT America Extended Thin"/>
          <a:ea typeface="GT America Extended Thin"/>
          <a:cs typeface="GT America Extended Thin"/>
          <a:sym typeface="GT America Extended Thin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12373F"/>
          </a:solidFill>
          <a:uFillTx/>
          <a:latin typeface="GT America Extended Thin"/>
          <a:ea typeface="GT America Extended Thin"/>
          <a:cs typeface="GT America Extended Thin"/>
          <a:sym typeface="GT America Extended Thin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12373F"/>
          </a:solidFill>
          <a:uFillTx/>
          <a:latin typeface="GT America Light"/>
          <a:ea typeface="GT America Light"/>
          <a:cs typeface="GT America Light"/>
          <a:sym typeface="GT America Light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12373F"/>
          </a:solidFill>
          <a:uFillTx/>
          <a:latin typeface="GT America Light"/>
          <a:ea typeface="GT America Light"/>
          <a:cs typeface="GT America Light"/>
          <a:sym typeface="GT America Light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12373F"/>
          </a:solidFill>
          <a:uFillTx/>
          <a:latin typeface="GT America Light"/>
          <a:ea typeface="GT America Light"/>
          <a:cs typeface="GT America Light"/>
          <a:sym typeface="GT America Light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12373F"/>
          </a:solidFill>
          <a:uFillTx/>
          <a:latin typeface="GT America Light"/>
          <a:ea typeface="GT America Light"/>
          <a:cs typeface="GT America Light"/>
          <a:sym typeface="GT America Light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12373F"/>
          </a:solidFill>
          <a:uFillTx/>
          <a:latin typeface="GT America Light"/>
          <a:ea typeface="GT America Light"/>
          <a:cs typeface="GT America Light"/>
          <a:sym typeface="GT America Light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12373F"/>
          </a:solidFill>
          <a:uFillTx/>
          <a:latin typeface="GT America Light"/>
          <a:ea typeface="GT America Light"/>
          <a:cs typeface="GT America Light"/>
          <a:sym typeface="GT America Light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12373F"/>
          </a:solidFill>
          <a:uFillTx/>
          <a:latin typeface="GT America Light"/>
          <a:ea typeface="GT America Light"/>
          <a:cs typeface="GT America Light"/>
          <a:sym typeface="GT America Light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12373F"/>
          </a:solidFill>
          <a:uFillTx/>
          <a:latin typeface="GT America Light"/>
          <a:ea typeface="GT America Light"/>
          <a:cs typeface="GT America Light"/>
          <a:sym typeface="GT America Light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12373F"/>
          </a:solidFill>
          <a:uFillTx/>
          <a:latin typeface="GT America Light"/>
          <a:ea typeface="GT America Light"/>
          <a:cs typeface="GT America Light"/>
          <a:sym typeface="GT America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2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2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1.g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hyperlink" Target="http://healthcare-in-europe.com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3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5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3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3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5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3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5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3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3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4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20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44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4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48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49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50.jpeg"/><Relationship Id="rId3" Type="http://schemas.openxmlformats.org/officeDocument/2006/relationships/hyperlink" Target="https://www.bbc.co.uk/news/articles/cjd54zd0ezjo" TargetMode="Externa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2" Type="http://schemas.openxmlformats.org/officeDocument/2006/relationships/image" Target="../media/image51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5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8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Relationship Id="rId3" Type="http://schemas.openxmlformats.org/officeDocument/2006/relationships/image" Target="../media/image7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1.png"/><Relationship Id="rId3" Type="http://schemas.openxmlformats.org/officeDocument/2006/relationships/image" Target="../media/image8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5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53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54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5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2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hyperlink" Target="https://www.nhs.uk/health-assessment-tools/calculate-your-body-mass-index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2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5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0741" y="978991"/>
            <a:ext cx="8020250" cy="1000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22146" t="17770" r="111" b="0"/>
          <a:stretch>
            <a:fillRect/>
          </a:stretch>
        </p:blipFill>
        <p:spPr>
          <a:xfrm>
            <a:off x="63500" y="0"/>
            <a:ext cx="3621882" cy="4484787"/>
          </a:xfrm>
          <a:prstGeom prst="rect">
            <a:avLst/>
          </a:prstGeom>
          <a:ln w="12700">
            <a:miter lim="400000"/>
          </a:ln>
        </p:spPr>
      </p:pic>
      <p:sp>
        <p:nvSpPr>
          <p:cNvPr id="2199" name="Shape 26"/>
          <p:cNvSpPr txBox="1"/>
          <p:nvPr/>
        </p:nvSpPr>
        <p:spPr>
          <a:xfrm>
            <a:off x="3418867" y="2280443"/>
            <a:ext cx="708720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74295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Weight Loss</a:t>
            </a:r>
          </a:p>
          <a:p>
            <a:pPr algn="ctr" defTabSz="74295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&amp; The Balloon Party</a:t>
            </a:r>
          </a:p>
        </p:txBody>
      </p:sp>
      <p:sp>
        <p:nvSpPr>
          <p:cNvPr id="2200" name="Shape 27"/>
          <p:cNvSpPr txBox="1"/>
          <p:nvPr/>
        </p:nvSpPr>
        <p:spPr>
          <a:xfrm>
            <a:off x="3022642" y="3975590"/>
            <a:ext cx="7879658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46960" indent="55561" algn="ctr" defTabSz="74295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Dr. Matt W. Johnson</a:t>
            </a:r>
            <a:r>
              <a:rPr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201" name="image.jpg" descr="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2431" y="4644726"/>
            <a:ext cx="4526063" cy="3013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2" name="image.jpg" descr="ima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16601" y="4630539"/>
            <a:ext cx="2016027" cy="3025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Rectangle 2"/>
          <p:cNvSpPr txBox="1"/>
          <p:nvPr>
            <p:ph type="title"/>
          </p:nvPr>
        </p:nvSpPr>
        <p:spPr>
          <a:xfrm>
            <a:off x="589756" y="-232569"/>
            <a:ext cx="9513888" cy="2125663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Obesity CVS Vs Stroke Risk: Hazard Odds Ratios</a:t>
            </a:r>
          </a:p>
        </p:txBody>
      </p:sp>
      <p:pic>
        <p:nvPicPr>
          <p:cNvPr id="2230" name="CVS Vs Stroke.jpeg" descr="CVS Vs Strok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8312" y="1593850"/>
            <a:ext cx="4696776" cy="5755552"/>
          </a:xfrm>
          <a:prstGeom prst="rect">
            <a:avLst/>
          </a:prstGeom>
          <a:ln w="12700">
            <a:miter lim="400000"/>
          </a:ln>
        </p:spPr>
      </p:pic>
      <p:sp>
        <p:nvSpPr>
          <p:cNvPr id="2231" name="CVS Risk"/>
          <p:cNvSpPr txBox="1"/>
          <p:nvPr/>
        </p:nvSpPr>
        <p:spPr>
          <a:xfrm>
            <a:off x="991022" y="2621279"/>
            <a:ext cx="88102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CVS Risk</a:t>
            </a:r>
          </a:p>
        </p:txBody>
      </p:sp>
      <p:sp>
        <p:nvSpPr>
          <p:cNvPr id="2232" name="Stroke Risk"/>
          <p:cNvSpPr txBox="1"/>
          <p:nvPr/>
        </p:nvSpPr>
        <p:spPr>
          <a:xfrm>
            <a:off x="991022" y="5631179"/>
            <a:ext cx="11142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Stroke Risk</a:t>
            </a:r>
          </a:p>
        </p:txBody>
      </p:sp>
      <p:sp>
        <p:nvSpPr>
          <p:cNvPr id="2233" name="Lancet 2011; 377 (9784):…"/>
          <p:cNvSpPr txBox="1"/>
          <p:nvPr/>
        </p:nvSpPr>
        <p:spPr>
          <a:xfrm>
            <a:off x="7995854" y="4146505"/>
            <a:ext cx="24577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Lancet 2011; 377 (9784): 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1085-1095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Rectangle 2"/>
          <p:cNvSpPr txBox="1"/>
          <p:nvPr>
            <p:ph type="title"/>
          </p:nvPr>
        </p:nvSpPr>
        <p:spPr>
          <a:xfrm>
            <a:off x="589756" y="-232569"/>
            <a:ext cx="9513888" cy="2125663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Obesity and DM Risk: </a:t>
            </a:r>
          </a:p>
        </p:txBody>
      </p:sp>
      <p:pic>
        <p:nvPicPr>
          <p:cNvPr id="2236" name="DM.jpeg" descr="D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271" y="2117756"/>
            <a:ext cx="5119682" cy="3689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7" name="DM over time.jpeg" descr="DM over tim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7137" y="2275985"/>
            <a:ext cx="5237670" cy="3372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Rectangle 2"/>
          <p:cNvSpPr txBox="1"/>
          <p:nvPr>
            <p:ph type="title"/>
          </p:nvPr>
        </p:nvSpPr>
        <p:spPr>
          <a:xfrm>
            <a:off x="589756" y="72231"/>
            <a:ext cx="9513888" cy="989757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NASH &amp; Cirrhosis: </a:t>
            </a:r>
          </a:p>
        </p:txBody>
      </p:sp>
      <p:pic>
        <p:nvPicPr>
          <p:cNvPr id="2240" name="Cirrhosis Causes.jpeg" descr="Cirrhosis Caus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883" y="1014196"/>
            <a:ext cx="9253667" cy="6090892"/>
          </a:xfrm>
          <a:prstGeom prst="rect">
            <a:avLst/>
          </a:prstGeom>
          <a:ln w="12700">
            <a:miter lim="400000"/>
          </a:ln>
        </p:spPr>
      </p:pic>
      <p:sp>
        <p:nvSpPr>
          <p:cNvPr id="2241" name="The Lancet. GastroHep. March 2020. Vol 5; Issue 3, 245-266"/>
          <p:cNvSpPr txBox="1"/>
          <p:nvPr/>
        </p:nvSpPr>
        <p:spPr>
          <a:xfrm>
            <a:off x="2655191" y="7332980"/>
            <a:ext cx="56290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/>
            <a:r>
              <a:t>The Lancet. GastroHep. March 2020. Vol 5; Issue 3, 245-266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Rectangle 2"/>
          <p:cNvSpPr txBox="1"/>
          <p:nvPr>
            <p:ph type="title"/>
          </p:nvPr>
        </p:nvSpPr>
        <p:spPr>
          <a:xfrm>
            <a:off x="589756" y="72231"/>
            <a:ext cx="9513888" cy="1015753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BBC Headlines on Obesity &amp; Cancer: </a:t>
            </a:r>
          </a:p>
        </p:txBody>
      </p:sp>
      <p:pic>
        <p:nvPicPr>
          <p:cNvPr id="2244" name="BBC headline.jpeg" descr="BBC headlin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35" y="1540271"/>
            <a:ext cx="5097693" cy="5277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5" name="Public Obese + Cancer title.jpeg" descr="Public Obese + Cancer titl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6454" y="1552209"/>
            <a:ext cx="5097693" cy="226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6" name="Preventable cancer causes.jpeg" descr="Preventable cancer cause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56454" y="3866643"/>
            <a:ext cx="5097693" cy="3419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Rectangle 2"/>
          <p:cNvSpPr txBox="1"/>
          <p:nvPr>
            <p:ph type="title"/>
          </p:nvPr>
        </p:nvSpPr>
        <p:spPr>
          <a:xfrm>
            <a:off x="589756" y="72231"/>
            <a:ext cx="9513888" cy="1015753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Obesity &amp; Cancer: </a:t>
            </a:r>
          </a:p>
        </p:txBody>
      </p:sp>
      <p:pic>
        <p:nvPicPr>
          <p:cNvPr id="2249" name="cancers-associated-with-obesity-infographic-enlarge.gif" descr="cancers-associated-with-obesity-infographic-enlarg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7854" y="1245735"/>
            <a:ext cx="5097692" cy="617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"/>
          <p:cNvSpPr txBox="1"/>
          <p:nvPr>
            <p:ph type="title"/>
          </p:nvPr>
        </p:nvSpPr>
        <p:spPr>
          <a:xfrm>
            <a:off x="589756" y="72231"/>
            <a:ext cx="9513888" cy="1015753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Obesity &amp; Cancer: </a:t>
            </a:r>
          </a:p>
        </p:txBody>
      </p:sp>
      <p:graphicFrame>
        <p:nvGraphicFramePr>
          <p:cNvPr id="2252" name="Table 1"/>
          <p:cNvGraphicFramePr/>
          <p:nvPr/>
        </p:nvGraphicFramePr>
        <p:xfrm>
          <a:off x="514939" y="1096203"/>
          <a:ext cx="9676222" cy="612140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4831760"/>
                <a:gridCol w="4831760"/>
              </a:tblGrid>
              <a:tr h="3048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Cancer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Relative Risk</a:t>
                      </a:r>
                    </a:p>
                  </a:txBody>
                  <a:tcPr marL="0" marR="0" marT="0" marB="0" anchor="t" anchorCtr="0" horzOverflow="overflow"/>
                </a:tc>
              </a:tr>
              <a:tr h="5842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Endometrial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7x in Severely Obese
2-4x in Obese +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8509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Oesophageal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4.8x in Severely Obese
2.5x in Obese
1.5x in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2921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Stomach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2x in Obese +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2921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Liver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2x in Obese +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2921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Kidney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2x in Obese +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2921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Pancreatic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1.5x in Obese +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5715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Gallbladder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1.6x in Obese
1.2x in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5715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Meningioma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1.5x in Obese
1.2x in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5715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Breast - Post-Menopausal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1.4x in Obese + Overweight
with 1.2x as likely for every 5unit increase in BMI</a:t>
                      </a:r>
                    </a:p>
                  </a:txBody>
                  <a:tcPr marL="0" marR="0" marT="0" marB="0" anchor="t" anchorCtr="0" horzOverflow="overflow"/>
                </a:tc>
              </a:tr>
              <a:tr h="316331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Breast Pre-Menopausal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0.8x in Obese +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2921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Colo-Rectal Cancer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1.3x in Obese</a:t>
                      </a:r>
                    </a:p>
                  </a:txBody>
                  <a:tcPr marL="0" marR="0" marT="0" marB="0" anchor="t" anchorCtr="0" horzOverflow="overflow"/>
                </a:tc>
              </a:tr>
              <a:tr h="2921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Thyroid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1.3x in Obese +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2921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Multiple Myeloma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1.2x in Obese + Overweight</a:t>
                      </a:r>
                    </a:p>
                  </a:txBody>
                  <a:tcPr marL="0" marR="0" marT="0" marB="0" anchor="t" anchorCtr="0" horzOverflow="overflow"/>
                </a:tc>
              </a:tr>
              <a:tr h="292100"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Ovarian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1.1x as likely for every 5unit of increase in BMI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sp>
        <p:nvSpPr>
          <p:cNvPr id="2253" name="Exploring the link between obesity and cancer risk - healthcare-in-europe.com"/>
          <p:cNvSpPr txBox="1"/>
          <p:nvPr/>
        </p:nvSpPr>
        <p:spPr>
          <a:xfrm>
            <a:off x="1283122" y="7371080"/>
            <a:ext cx="734600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Exploring the link between obesity and cancer risk - </a:t>
            </a:r>
            <a:r>
              <a:rPr u="sng">
                <a:uFill>
                  <a:solidFill>
                    <a:srgbClr val="12373F"/>
                  </a:solidFill>
                </a:uFill>
                <a:hlinkClick r:id="rId2" invalidUrl="" action="" tgtFrame="" tooltip="" history="1" highlightClick="0" endSnd="0"/>
              </a:rPr>
              <a:t>healthcare-in-europe.com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Rectangle 2"/>
          <p:cNvSpPr txBox="1"/>
          <p:nvPr>
            <p:ph type="title"/>
          </p:nvPr>
        </p:nvSpPr>
        <p:spPr>
          <a:xfrm>
            <a:off x="589756" y="72231"/>
            <a:ext cx="9513888" cy="1363217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Weight &amp; Mortality: </a:t>
            </a:r>
          </a:p>
        </p:txBody>
      </p:sp>
      <p:pic>
        <p:nvPicPr>
          <p:cNvPr id="2256" name="Weight + Mortality.jpeg" descr="Weight + Mortality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7387" y="1510841"/>
            <a:ext cx="5118626" cy="5831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Rectangle 2"/>
          <p:cNvSpPr txBox="1"/>
          <p:nvPr>
            <p:ph type="title"/>
          </p:nvPr>
        </p:nvSpPr>
        <p:spPr>
          <a:xfrm>
            <a:off x="589756" y="72231"/>
            <a:ext cx="9513888" cy="1363217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Cost of Obesity on UK</a:t>
            </a:r>
          </a:p>
        </p:txBody>
      </p:sp>
      <p:pic>
        <p:nvPicPr>
          <p:cNvPr id="2259" name="Obesity_infographic_PHE.png" descr="Obesity_infographic_PH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818" y="1226211"/>
            <a:ext cx="9419764" cy="62798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Rectangle 2"/>
          <p:cNvSpPr txBox="1"/>
          <p:nvPr>
            <p:ph type="title"/>
          </p:nvPr>
        </p:nvSpPr>
        <p:spPr>
          <a:xfrm>
            <a:off x="589756" y="72231"/>
            <a:ext cx="9513888" cy="1363217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Cost of Obesity on UK - Daily Mail</a:t>
            </a:r>
          </a:p>
        </p:txBody>
      </p:sp>
      <p:pic>
        <p:nvPicPr>
          <p:cNvPr id="2262" name="88726115-0-image-a-12_1724161470396.jpg" descr="88726115-0-image-a-12_17241614703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756" y="1608038"/>
            <a:ext cx="9513888" cy="5714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Rectangle 2"/>
          <p:cNvSpPr txBox="1"/>
          <p:nvPr>
            <p:ph type="title"/>
          </p:nvPr>
        </p:nvSpPr>
        <p:spPr>
          <a:xfrm>
            <a:off x="589756" y="72231"/>
            <a:ext cx="9513888" cy="1363217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Cost of Obesity on UK - Daily Mail</a:t>
            </a:r>
          </a:p>
        </p:txBody>
      </p:sp>
      <p:pic>
        <p:nvPicPr>
          <p:cNvPr id="2265" name="71137213-13141261-One_million_patients_who_were_a_healthy_weight_with_a_body_mass_-a-6_1709226507853.jpg" descr="71137213-13141261-One_million_patients_who_were_a_healthy_weight_with_a_body_mass_-a-6_17092265078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0" y="1853951"/>
            <a:ext cx="8051800" cy="483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Obesity Referral for Medical Treatment</a:t>
            </a:r>
          </a:p>
        </p:txBody>
      </p:sp>
      <p:pic>
        <p:nvPicPr>
          <p:cNvPr id="2205" name="Scan.pdf" descr="Sca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148" y="1768863"/>
            <a:ext cx="8541104" cy="5399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Rectangle 2"/>
          <p:cNvSpPr txBox="1"/>
          <p:nvPr>
            <p:ph type="title"/>
          </p:nvPr>
        </p:nvSpPr>
        <p:spPr>
          <a:xfrm>
            <a:off x="589756" y="414684"/>
            <a:ext cx="9513888" cy="1236316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Weight Loss Options</a:t>
            </a:r>
          </a:p>
        </p:txBody>
      </p:sp>
      <p:pic>
        <p:nvPicPr>
          <p:cNvPr id="2268" name="BMI.jpeg" descr="BMI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1641127"/>
            <a:ext cx="6731000" cy="5753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9" name="6’2”…"/>
          <p:cNvSpPr txBox="1"/>
          <p:nvPr/>
        </p:nvSpPr>
        <p:spPr>
          <a:xfrm>
            <a:off x="8953923" y="3776979"/>
            <a:ext cx="1071003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6’2”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95Kg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BMI = 27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Pre-Obese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Rectangle 2"/>
          <p:cNvSpPr txBox="1"/>
          <p:nvPr>
            <p:ph type="title"/>
          </p:nvPr>
        </p:nvSpPr>
        <p:spPr>
          <a:xfrm>
            <a:off x="589756" y="414684"/>
            <a:ext cx="9513888" cy="1236316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Weight Loss Management Options</a:t>
            </a:r>
          </a:p>
        </p:txBody>
      </p:sp>
      <p:graphicFrame>
        <p:nvGraphicFramePr>
          <p:cNvPr id="2272" name="Table 1"/>
          <p:cNvGraphicFramePr/>
          <p:nvPr/>
        </p:nvGraphicFramePr>
        <p:xfrm>
          <a:off x="2288259" y="1860550"/>
          <a:ext cx="6159501" cy="339090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223376"/>
                <a:gridCol w="1223376"/>
                <a:gridCol w="1223376"/>
                <a:gridCol w="1223376"/>
                <a:gridCol w="1223376"/>
              </a:tblGrid>
              <a:tr h="288925"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Classification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BMI (kg/m</a:t>
                      </a:r>
                      <a:r>
                        <a:rPr baseline="31999"/>
                        <a:t>2</a:t>
                      </a:r>
                      <a:r>
                        <a:t>)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Waist Circumference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Co-Morbidities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3E4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Low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High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3E4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Men &lt; 94cm
Women &lt; 80cm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Men &gt; 94cm
Women &gt; 80cm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Typ2 Diabetes
Hypertension
CVS Disease
Dyslipidaemia
Sleep Apnoea
Fatty Liver Disease
Osteoarhthritis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Healthy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E3E4E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18.5 - 24.9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Overweight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25 - 29.9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0F9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F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433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433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Obesity 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F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30 - 34.9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F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F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F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433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433FF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Obesity 2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35 - 39.9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433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FF26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2600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algn="l" defTabSz="4572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Obesity 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&gt; 40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2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73" name="Table 2"/>
          <p:cNvGraphicFramePr/>
          <p:nvPr/>
        </p:nvGraphicFramePr>
        <p:xfrm>
          <a:off x="2288259" y="5684646"/>
          <a:ext cx="6159501" cy="12065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529220"/>
                <a:gridCol w="1529220"/>
                <a:gridCol w="1529220"/>
                <a:gridCol w="1529220"/>
              </a:tblGrid>
              <a:tr h="375542">
                <a:tc>
                  <a:txBody>
                    <a:bodyPr/>
                    <a:lstStyle/>
                    <a:p>
                      <a:pPr algn="l" defTabSz="457200"/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Tier 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B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Diet &amp; Exercise +/- Balloon 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327620">
                <a:tc>
                  <a:txBody>
                    <a:bodyPr/>
                    <a:lstStyle/>
                    <a:p>
                      <a:pPr algn="l" defTabSz="457200"/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Tier 2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F9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Diet &amp; Exercise &amp; Balloon +/- Orlistat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400016">
                <a:tc>
                  <a:txBody>
                    <a:bodyPr/>
                    <a:lstStyle/>
                    <a:p>
                      <a:pPr algn="l" defTabSz="457200"/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Tier 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433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Diet &amp; Exercise &amp; Balloon +/-  Semaglutide (Wegovy or Ozempic) + Liraglutide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376848">
                <a:tc>
                  <a:txBody>
                    <a:bodyPr/>
                    <a:lstStyle/>
                    <a:p>
                      <a:pPr algn="l" defTabSz="457200"/>
                      <a:r>
                        <a:rPr b="1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Tier 4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26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defTabSz="457200"/>
                      <a:r>
                        <a:rPr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Diet &amp; Exercise &amp; Balloon &amp; Drugs &amp; Surgery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2274" name="BMI Classification"/>
          <p:cNvSpPr txBox="1"/>
          <p:nvPr/>
        </p:nvSpPr>
        <p:spPr>
          <a:xfrm>
            <a:off x="254422" y="3270377"/>
            <a:ext cx="174240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BMI Classification</a:t>
            </a:r>
          </a:p>
        </p:txBody>
      </p:sp>
      <p:sp>
        <p:nvSpPr>
          <p:cNvPr id="2275" name="Mx Options"/>
          <p:cNvSpPr txBox="1"/>
          <p:nvPr/>
        </p:nvSpPr>
        <p:spPr>
          <a:xfrm>
            <a:off x="356022" y="6298110"/>
            <a:ext cx="117983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Mx Options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Weight Loss Treatment Options</a:t>
            </a:r>
          </a:p>
        </p:txBody>
      </p:sp>
      <p:graphicFrame>
        <p:nvGraphicFramePr>
          <p:cNvPr id="2278" name="Table 1"/>
          <p:cNvGraphicFramePr/>
          <p:nvPr/>
        </p:nvGraphicFramePr>
        <p:xfrm>
          <a:off x="528780" y="1392747"/>
          <a:ext cx="9648540" cy="607910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566103"/>
                <a:gridCol w="1566103"/>
                <a:gridCol w="854564"/>
                <a:gridCol w="2004327"/>
                <a:gridCol w="1381121"/>
                <a:gridCol w="2263618"/>
              </a:tblGrid>
              <a:tr h="651938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Active Ingredient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Trade Name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Form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How it works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How often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651938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Orlistat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Orlistat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PO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Prevents absorption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3x a day 
(with meals)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651938">
                <a:tc>
                  <a:txBody>
                    <a:bodyPr/>
                    <a:lstStyle/>
                    <a:p>
                      <a:pPr algn="ctr">
                        <a:defRPr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Xenicol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651938">
                <a:tc>
                  <a:txBody>
                    <a:bodyPr/>
                    <a:lstStyle/>
                    <a:p>
                      <a:pPr algn="ctr">
                        <a:defRPr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Alli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651938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Bupropion-Naltrexone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MySimba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PO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Reduces appetite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2x a day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Not available on NHS</a:t>
                      </a:r>
                    </a:p>
                  </a:txBody>
                  <a:tcPr marL="0" marR="0" marT="0" marB="0" anchor="t" anchorCtr="0" horzOverflow="overflow"/>
                </a:tc>
              </a:tr>
              <a:tr h="651938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Liraglutide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Saxenda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S/C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Reduces appetite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1x a day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BMI &gt;35 or
BMI &gt;30 + MedComps</a:t>
                      </a:r>
                    </a:p>
                  </a:txBody>
                  <a:tcPr marL="0" marR="0" marT="0" marB="0" anchor="t" anchorCtr="0" horzOverflow="overflow"/>
                </a:tc>
              </a:tr>
              <a:tr h="651938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Semaglutide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Ozempic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1x a week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T2DM &gt;3 Meds or SEx 
+ BMI &gt;35</a:t>
                      </a:r>
                    </a:p>
                  </a:txBody>
                  <a:tcPr marL="0" marR="0" marT="0" marB="0" anchor="t" anchorCtr="0" horzOverflow="overflow"/>
                </a:tc>
              </a:tr>
              <a:tr h="651938">
                <a:tc>
                  <a:txBody>
                    <a:bodyPr/>
                    <a:lstStyle/>
                    <a:p>
                      <a:pPr algn="ctr">
                        <a:defRPr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Wegovny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BMI &gt;35 or
BMI &gt;30 + MedComps</a:t>
                      </a:r>
                    </a:p>
                  </a:txBody>
                  <a:tcPr marL="0" marR="0" marT="0" marB="0" anchor="t" anchorCtr="0" horzOverflow="overflow"/>
                </a:tc>
              </a:tr>
              <a:tr h="651938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Tirzepatide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Mounjaro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“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Useful in T2DM 
BMI&gt;30 or
BMI &gt;27 + MedComps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Orlistat</a:t>
            </a:r>
          </a:p>
        </p:txBody>
      </p:sp>
      <p:pic>
        <p:nvPicPr>
          <p:cNvPr id="2281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727" y="1575147"/>
            <a:ext cx="4267279" cy="3196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2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4308" y="4325484"/>
            <a:ext cx="5150680" cy="2985649"/>
          </a:xfrm>
          <a:prstGeom prst="rect">
            <a:avLst/>
          </a:prstGeom>
          <a:ln w="12700">
            <a:miter lim="400000"/>
          </a:ln>
        </p:spPr>
      </p:pic>
      <p:sp>
        <p:nvSpPr>
          <p:cNvPr id="2283" name="3x a day with meals"/>
          <p:cNvSpPr txBox="1"/>
          <p:nvPr/>
        </p:nvSpPr>
        <p:spPr>
          <a:xfrm>
            <a:off x="6071022" y="2677111"/>
            <a:ext cx="2935572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B00"/>
                </a:solidFill>
              </a:defRPr>
            </a:lvl1pPr>
          </a:lstStyle>
          <a:p>
            <a:pPr/>
            <a:r>
              <a:t>3x a day with meals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Orlistat Results</a:t>
            </a:r>
          </a:p>
        </p:txBody>
      </p:sp>
      <p:pic>
        <p:nvPicPr>
          <p:cNvPr id="2286" name="images.png" descr="imag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323" y="1798265"/>
            <a:ext cx="3497243" cy="432827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287" name="Table 1"/>
          <p:cNvGraphicFramePr/>
          <p:nvPr/>
        </p:nvGraphicFramePr>
        <p:xfrm>
          <a:off x="5650088" y="1484488"/>
          <a:ext cx="4262262" cy="257504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124780"/>
                <a:gridCol w="2124780"/>
              </a:tblGrid>
              <a:tr h="584200">
                <a:tc>
                  <a:txBody>
                    <a:bodyPr/>
                    <a:lstStyle/>
                    <a:p>
                      <a:pPr algn="l">
                        <a:defRPr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Calibri"/>
                        </a:rPr>
                        <a:t>8093 Patients 
% Experienced 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Diarrhoea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525 (6.5%)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Weight Gain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239 (2.9%)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Intolerance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120 (1.5%)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Unspecified SEx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110 (1.4%)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Abdo Pain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91 (1.1%)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Flatulence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79 (1%)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Pregnancy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75 (0.9%)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Malaise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70 (0.9%)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GI Unspecified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63 (0.8)</a:t>
                      </a:r>
                    </a:p>
                  </a:txBody>
                  <a:tcPr marL="0" marR="0" marT="0" marB="0" anchor="t" anchorCtr="0" horzOverflow="overflow"/>
                </a:tc>
              </a:tr>
              <a:tr h="494536"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Faecal Incontinence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>
                          <a:sym typeface="Calibri"/>
                        </a:rPr>
                        <a:t>62 (0.8%)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sp>
        <p:nvSpPr>
          <p:cNvPr id="2288" name="Safety profile of orlistat: Results of a prescription-event monitoring study…"/>
          <p:cNvSpPr txBox="1"/>
          <p:nvPr/>
        </p:nvSpPr>
        <p:spPr>
          <a:xfrm>
            <a:off x="140122" y="7193280"/>
            <a:ext cx="685409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Safety profile of orlistat: Results of a prescription-event monitoring study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December 2006. International Journal of Obesity. 30(11):1645-52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Rectangle 2"/>
          <p:cNvSpPr txBox="1"/>
          <p:nvPr>
            <p:ph type="title"/>
          </p:nvPr>
        </p:nvSpPr>
        <p:spPr>
          <a:xfrm>
            <a:off x="589756" y="402118"/>
            <a:ext cx="9513888" cy="1492450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GLP-1 - Glucagon Like Peptide 1</a:t>
            </a:r>
          </a:p>
        </p:txBody>
      </p:sp>
      <p:sp>
        <p:nvSpPr>
          <p:cNvPr id="2291" name="GLP-1 is normally produced in the small bowel post-prandially…"/>
          <p:cNvSpPr txBox="1"/>
          <p:nvPr/>
        </p:nvSpPr>
        <p:spPr>
          <a:xfrm>
            <a:off x="833018" y="2783325"/>
            <a:ext cx="9027364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>
                <a:solidFill>
                  <a:srgbClr val="FFFB00"/>
                </a:solidFill>
              </a:defRPr>
            </a:pPr>
            <a:r>
              <a:t>GLP-1 is normally produced in the small bowel post-prandially</a:t>
            </a:r>
          </a:p>
          <a:p>
            <a:pPr>
              <a:defRPr sz="2600">
                <a:solidFill>
                  <a:srgbClr val="FFFB00"/>
                </a:solidFill>
              </a:defRPr>
            </a:pP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Slows Gastric Emptying 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Increases a sense of satiation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Increases pancreatic Insulin 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Reduces pancreatic Glucagon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Reduces Glucose by decreasing Hepatic Gluconeogenesis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Mimics - Glugagon Like Peptide 1</a:t>
            </a:r>
          </a:p>
        </p:txBody>
      </p:sp>
      <p:pic>
        <p:nvPicPr>
          <p:cNvPr id="2294" name="68425751-11831709-Wegovy_works_by_triggering_the_body_to_produce_a_hormone_called_-a-5_1678452215800.jpg" descr="68425751-11831709-Wegovy_works_by_triggering_the_body_to_produce_a_hormone_called_-a-5_16784522158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0" y="1810345"/>
            <a:ext cx="8051800" cy="486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GLP1 mimickers - Side Effects seen in &gt;10%</a:t>
            </a:r>
          </a:p>
        </p:txBody>
      </p:sp>
      <p:pic>
        <p:nvPicPr>
          <p:cNvPr id="2297" name="68476831-11831709-During_clinical_trials_patients_reported_the_main_side_effects_o-a-2_1678452215799.jpg" descr="68476831-11831709-During_clinical_trials_patients_reported_the_main_side_effects_o-a-2_16784522157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4638" y="1441450"/>
            <a:ext cx="7104124" cy="4291608"/>
          </a:xfrm>
          <a:prstGeom prst="rect">
            <a:avLst/>
          </a:prstGeom>
          <a:ln w="12700">
            <a:miter lim="400000"/>
          </a:ln>
        </p:spPr>
      </p:pic>
      <p:sp>
        <p:nvSpPr>
          <p:cNvPr id="2298" name="1% risk of Pancreatitis…"/>
          <p:cNvSpPr txBox="1"/>
          <p:nvPr/>
        </p:nvSpPr>
        <p:spPr>
          <a:xfrm>
            <a:off x="1814575" y="5986779"/>
            <a:ext cx="7490433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1% risk of Pancreatitis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0.1% risk of facial swelling + shortness of breath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0.01% risk of Anaphylaxis 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Others include ;- Wildly ivid dreams / Metallic Taste in Mouth / Rapid Muscle loss / Bounce back weight / Odd food repulsions / Thyroid Cancer concern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Saxenda: Liraglutide: GLP-1 - Glucagon Like Peptide 1</a:t>
            </a:r>
          </a:p>
        </p:txBody>
      </p:sp>
      <p:pic>
        <p:nvPicPr>
          <p:cNvPr id="2301" name="Image-1-Saxenda-liraglutide-for-the-Treatment-of-Obesity.jpg" descr="Image-1-Saxenda-liraglutide-for-the-Treatment-of-Obesit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7803" y="3893381"/>
            <a:ext cx="4694365" cy="3520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2" name="MEJM2.jpeg" descr="MEJM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852" y="1093147"/>
            <a:ext cx="7088603" cy="2482466"/>
          </a:xfrm>
          <a:prstGeom prst="rect">
            <a:avLst/>
          </a:prstGeom>
          <a:ln w="12700">
            <a:miter lim="400000"/>
          </a:ln>
        </p:spPr>
      </p:pic>
      <p:sp>
        <p:nvSpPr>
          <p:cNvPr id="2303" name="Daily Injection"/>
          <p:cNvSpPr txBox="1"/>
          <p:nvPr/>
        </p:nvSpPr>
        <p:spPr>
          <a:xfrm>
            <a:off x="7988723" y="2115548"/>
            <a:ext cx="2014722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FFFB00"/>
                </a:solidFill>
              </a:defRPr>
            </a:lvl1pPr>
          </a:lstStyle>
          <a:p>
            <a:pPr/>
            <a:r>
              <a:t>Daily Injection</a:t>
            </a:r>
          </a:p>
        </p:txBody>
      </p:sp>
      <p:sp>
        <p:nvSpPr>
          <p:cNvPr id="2304" name="GLP-1 is normally produced in the small bowel post-prandially…"/>
          <p:cNvSpPr txBox="1"/>
          <p:nvPr/>
        </p:nvSpPr>
        <p:spPr>
          <a:xfrm>
            <a:off x="711623" y="4477748"/>
            <a:ext cx="4946383" cy="293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>
                <a:solidFill>
                  <a:srgbClr val="FFFB00"/>
                </a:solidFill>
              </a:defRPr>
            </a:pPr>
            <a:r>
              <a:t>GLP-1 is normally produced in the small bowel post-prandially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Slows Gastric Emptying 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Increases a sense of satiation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Increases pancreatic insulin 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Reduces Hepatic Glucogenesis thereby lowering glucose level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Saxenda: Liraglutide</a:t>
            </a:r>
          </a:p>
        </p:txBody>
      </p:sp>
      <p:pic>
        <p:nvPicPr>
          <p:cNvPr id="2307" name="Saxenda Results.jpeg" descr="Saxenda Result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673" y="1845253"/>
            <a:ext cx="9824054" cy="5656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Obesity in UK - Worldwide Comparison</a:t>
            </a:r>
          </a:p>
        </p:txBody>
      </p:sp>
      <p:pic>
        <p:nvPicPr>
          <p:cNvPr id="2208" name="International .jpeg" descr="International 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758" y="2959685"/>
            <a:ext cx="10177884" cy="2005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Saxenda: Liraglutide Side Effects </a:t>
            </a:r>
          </a:p>
        </p:txBody>
      </p:sp>
      <p:graphicFrame>
        <p:nvGraphicFramePr>
          <p:cNvPr id="2310" name="Table 1"/>
          <p:cNvGraphicFramePr/>
          <p:nvPr/>
        </p:nvGraphicFramePr>
        <p:xfrm>
          <a:off x="1818569" y="1857586"/>
          <a:ext cx="7068962" cy="547666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352086"/>
                <a:gridCol w="2352086"/>
                <a:gridCol w="2352086"/>
              </a:tblGrid>
              <a:tr h="1092792">
                <a:tc>
                  <a:txBody>
                    <a:bodyPr/>
                    <a:lstStyle/>
                    <a:p>
                      <a:pPr algn="ctr">
                        <a:defRPr sz="2400">
                          <a:sym typeface="Calibri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>
                          <a:solidFill>
                            <a:srgbClr val="FFFFFF"/>
                          </a:solidFill>
                          <a:sym typeface="Calibri"/>
                        </a:rPr>
                        <a:t>Placebo %
n=1,941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sym typeface="Calibri"/>
                        </a:rPr>
                        <a:t>Saxendra %
n= 3,384</a:t>
                      </a:r>
                    </a:p>
                  </a:txBody>
                  <a:tcPr marL="0" marR="0" marT="0" marB="0" anchor="t" anchorCtr="0" horzOverflow="overflow"/>
                </a:tc>
              </a:tr>
              <a:tr h="1092792"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sym typeface="Calibri"/>
                        </a:rPr>
                        <a:t>Nausea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13.8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39.3</a:t>
                      </a:r>
                    </a:p>
                  </a:txBody>
                  <a:tcPr marL="0" marR="0" marT="0" marB="0" anchor="t" anchorCtr="0" horzOverflow="overflow"/>
                </a:tc>
              </a:tr>
              <a:tr h="1092792"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sym typeface="Calibri"/>
                        </a:rPr>
                        <a:t>Vomiting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3.9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15.7</a:t>
                      </a:r>
                    </a:p>
                  </a:txBody>
                  <a:tcPr marL="0" marR="0" marT="0" marB="0" anchor="t" anchorCtr="0" horzOverflow="overflow"/>
                </a:tc>
              </a:tr>
              <a:tr h="1092792"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sym typeface="Calibri"/>
                        </a:rPr>
                        <a:t>Diarrhoea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9.9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20.9</a:t>
                      </a:r>
                    </a:p>
                  </a:txBody>
                  <a:tcPr marL="0" marR="0" marT="0" marB="0" anchor="t" anchorCtr="0" horzOverflow="overflow"/>
                </a:tc>
              </a:tr>
              <a:tr h="1092792"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sym typeface="Calibri"/>
                        </a:rPr>
                        <a:t>Constipation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8.5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>
                          <a:sym typeface="Calibri"/>
                        </a:rPr>
                        <a:t>19.4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Wegovny: Semaglutide</a:t>
            </a:r>
          </a:p>
        </p:txBody>
      </p:sp>
      <p:pic>
        <p:nvPicPr>
          <p:cNvPr id="2313" name="JAMA.jpeg" descr="JAM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5691" y="1474805"/>
            <a:ext cx="8182018" cy="292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4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2410" y="4876749"/>
            <a:ext cx="4051250" cy="2430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5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145" y="4866460"/>
            <a:ext cx="3272650" cy="2451328"/>
          </a:xfrm>
          <a:prstGeom prst="rect">
            <a:avLst/>
          </a:prstGeom>
          <a:ln w="12700">
            <a:miter lim="400000"/>
          </a:ln>
        </p:spPr>
      </p:pic>
      <p:sp>
        <p:nvSpPr>
          <p:cNvPr id="2316" name="Daily Injection"/>
          <p:cNvSpPr txBox="1"/>
          <p:nvPr/>
        </p:nvSpPr>
        <p:spPr>
          <a:xfrm>
            <a:off x="1816522" y="5404848"/>
            <a:ext cx="2014722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FFFB00"/>
                </a:solidFill>
              </a:defRPr>
            </a:lvl1pPr>
          </a:lstStyle>
          <a:p>
            <a:pPr/>
            <a:r>
              <a:t>Daily Injection</a:t>
            </a:r>
          </a:p>
        </p:txBody>
      </p:sp>
      <p:sp>
        <p:nvSpPr>
          <p:cNvPr id="2317" name="Weekly…"/>
          <p:cNvSpPr txBox="1"/>
          <p:nvPr/>
        </p:nvSpPr>
        <p:spPr>
          <a:xfrm>
            <a:off x="4303733" y="5640004"/>
            <a:ext cx="1277738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>
                <a:solidFill>
                  <a:srgbClr val="FFFB00"/>
                </a:solidFill>
              </a:defRPr>
            </a:pPr>
            <a:r>
              <a:t>Weekly </a:t>
            </a:r>
          </a:p>
          <a:p>
            <a:pPr>
              <a:defRPr sz="2600">
                <a:solidFill>
                  <a:srgbClr val="FFFB00"/>
                </a:solidFill>
              </a:defRPr>
            </a:pPr>
            <a:r>
              <a:t>Injection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Wegovny: Semaglutide</a:t>
            </a:r>
          </a:p>
        </p:txBody>
      </p:sp>
      <p:pic>
        <p:nvPicPr>
          <p:cNvPr id="2320" name="Wegovny trial.jpeg" descr="Wegovny trial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0723" y="2000250"/>
            <a:ext cx="6091954" cy="3192418"/>
          </a:xfrm>
          <a:prstGeom prst="rect">
            <a:avLst/>
          </a:prstGeom>
          <a:ln w="12700">
            <a:miter lim="400000"/>
          </a:ln>
        </p:spPr>
      </p:pic>
      <p:sp>
        <p:nvSpPr>
          <p:cNvPr id="2321" name="Mimics post-prandially GLP-1 ;-…"/>
          <p:cNvSpPr txBox="1"/>
          <p:nvPr/>
        </p:nvSpPr>
        <p:spPr>
          <a:xfrm>
            <a:off x="1092623" y="5506448"/>
            <a:ext cx="9138772" cy="171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>
                <a:solidFill>
                  <a:srgbClr val="FFFB00"/>
                </a:solidFill>
              </a:defRPr>
            </a:pPr>
            <a:r>
              <a:t>Mimics post-prandially GLP-1 ;-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Slows Gastric Emptying / Decrease Appetite / Increase satiation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Reduces Hepatic Glucogenesis thereby lowering glucose level</a:t>
            </a:r>
          </a:p>
          <a:p>
            <a:pPr marL="434473" indent="-434473">
              <a:buSzPct val="100000"/>
              <a:buAutoNum type="arabicParenR" startAt="1"/>
              <a:defRPr sz="2600">
                <a:solidFill>
                  <a:srgbClr val="FFFB00"/>
                </a:solidFill>
              </a:defRPr>
            </a:pPr>
            <a:r>
              <a:t>Increases pancreatic insulin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Wegovny: Semaglutide</a:t>
            </a:r>
          </a:p>
        </p:txBody>
      </p:sp>
      <p:pic>
        <p:nvPicPr>
          <p:cNvPr id="2324" name="Wegovny Results.jpeg" descr="Wegovny Result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659" y="1745102"/>
            <a:ext cx="9698082" cy="5253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Mounjaro: Tirzepatide</a:t>
            </a:r>
          </a:p>
        </p:txBody>
      </p:sp>
      <p:sp>
        <p:nvSpPr>
          <p:cNvPr id="2327" name="Weekly…"/>
          <p:cNvSpPr txBox="1"/>
          <p:nvPr/>
        </p:nvSpPr>
        <p:spPr>
          <a:xfrm>
            <a:off x="3148033" y="5525704"/>
            <a:ext cx="1277738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600">
                <a:solidFill>
                  <a:srgbClr val="FFFB00"/>
                </a:solidFill>
              </a:defRPr>
            </a:pPr>
            <a:r>
              <a:t>Weekly </a:t>
            </a:r>
          </a:p>
          <a:p>
            <a:pPr>
              <a:defRPr sz="2600">
                <a:solidFill>
                  <a:srgbClr val="FFFB00"/>
                </a:solidFill>
              </a:defRPr>
            </a:pPr>
            <a:r>
              <a:t>Injection</a:t>
            </a:r>
          </a:p>
        </p:txBody>
      </p:sp>
      <p:pic>
        <p:nvPicPr>
          <p:cNvPr id="2328" name="Eli Lilly drug Mounjaro Indycomp copy.jpg" descr="Eli Lilly drug Mounjaro Indycomp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3723" y="3735313"/>
            <a:ext cx="5115878" cy="3836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9" name="Tirzepatide 1.jpeg" descr="Tirzepatide 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073" y="1437977"/>
            <a:ext cx="6158299" cy="3083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Mounjaro: Tirzepatide</a:t>
            </a:r>
          </a:p>
        </p:txBody>
      </p:sp>
      <p:pic>
        <p:nvPicPr>
          <p:cNvPr id="2332" name="FUbf8BtWQAAUfxt.jpg" descr="FUbf8BtWQAAUfx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646" y="1682364"/>
            <a:ext cx="6988108" cy="535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Wegovny: Semaglutide</a:t>
            </a:r>
          </a:p>
        </p:txBody>
      </p:sp>
      <p:sp>
        <p:nvSpPr>
          <p:cNvPr id="2335" name="18% weight loss in 68w but 2/3rds regain 12% in &lt;1y"/>
          <p:cNvSpPr txBox="1"/>
          <p:nvPr/>
        </p:nvSpPr>
        <p:spPr>
          <a:xfrm>
            <a:off x="1880022" y="6532880"/>
            <a:ext cx="7665503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B00"/>
                </a:solidFill>
              </a:defRPr>
            </a:lvl1pPr>
          </a:lstStyle>
          <a:p>
            <a:pPr/>
            <a:r>
              <a:t>18% weight loss in 68w but 2/3rds regain 12% in &lt;1y</a:t>
            </a:r>
          </a:p>
        </p:txBody>
      </p:sp>
      <p:pic>
        <p:nvPicPr>
          <p:cNvPr id="2336" name="65351659-11987077-image-a-42_1681849311048.jpg" descr="65351659-11987077-image-a-42_16818493110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7548" y="1320544"/>
            <a:ext cx="5438011" cy="508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BBC - Weight loss Risks</a:t>
            </a:r>
          </a:p>
        </p:txBody>
      </p:sp>
      <p:sp>
        <p:nvSpPr>
          <p:cNvPr id="2339" name="Nurse’s death linked to drug loss drug"/>
          <p:cNvSpPr txBox="1"/>
          <p:nvPr/>
        </p:nvSpPr>
        <p:spPr>
          <a:xfrm>
            <a:off x="3293215" y="3792309"/>
            <a:ext cx="4106970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000">
                <a:solidFill>
                  <a:srgbClr val="FFFB00"/>
                </a:solidFill>
              </a:defRPr>
            </a:lvl1pPr>
          </a:lstStyle>
          <a:p>
            <a:pPr/>
            <a:r>
              <a:t>Nurse’s death linked to drug loss drug</a:t>
            </a:r>
          </a:p>
        </p:txBody>
      </p:sp>
      <p:pic>
        <p:nvPicPr>
          <p:cNvPr id="2340" name="e832ba00-9d14-11ef-a6bb-dbb5b4b7cd67.jpg.jpeg" descr="e832ba00-9d14-11ef-a6bb-dbb5b4b7cd67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4105" y="1337869"/>
            <a:ext cx="4065190" cy="2286669"/>
          </a:xfrm>
          <a:prstGeom prst="rect">
            <a:avLst/>
          </a:prstGeom>
          <a:ln w="12700">
            <a:miter lim="400000"/>
          </a:ln>
        </p:spPr>
      </p:pic>
      <p:sp>
        <p:nvSpPr>
          <p:cNvPr id="2341" name="Health Secretary Wes Streeting hailed the jabs (Tirzepatide (Mounjaro) as &quot;game-changing&quot;…"/>
          <p:cNvSpPr txBox="1"/>
          <p:nvPr/>
        </p:nvSpPr>
        <p:spPr>
          <a:xfrm>
            <a:off x="566335" y="4466782"/>
            <a:ext cx="9560729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Health Secretary Wes Streeting hailed the jabs (Tirzepatide (Mounjaro) as "game-changing" </a:t>
            </a:r>
          </a:p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Government supported Manchester trial (250,000) </a:t>
            </a:r>
          </a:p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plans to </a:t>
            </a:r>
            <a:r>
              <a:rPr u="sng">
                <a:hlinkClick r:id="rId3" invalidUrl="" action="" tgtFrame="" tooltip="" history="1" highlightClick="0" endSnd="0"/>
              </a:rPr>
              <a:t>roll it out to unemployed people</a:t>
            </a:r>
            <a:r>
              <a:t> to help get them back to work</a:t>
            </a:r>
          </a:p>
          <a:p>
            <a:pPr defTabSz="457200">
              <a:defRPr sz="2000">
                <a:solidFill>
                  <a:srgbClr val="FFFB00"/>
                </a:solidFill>
              </a:defRPr>
            </a:pPr>
          </a:p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UK Yellow Card System</a:t>
            </a:r>
          </a:p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Tirzepatide (Mounjaro) - Jan -May 2024</a:t>
            </a:r>
          </a:p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208 SEx, 31 Severe SEx, 1 death (+1)</a:t>
            </a:r>
          </a:p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Semaglutide (Wegovny + Ozempic) </a:t>
            </a:r>
          </a:p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21 suspected deaths since 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object 31"/>
          <p:cNvSpPr txBox="1"/>
          <p:nvPr/>
        </p:nvSpPr>
        <p:spPr>
          <a:xfrm>
            <a:off x="8279009" y="7653241"/>
            <a:ext cx="8293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About</a:t>
            </a:r>
            <a:r>
              <a:rPr spc="-10"/>
              <a:t> Allurion</a:t>
            </a:r>
          </a:p>
        </p:txBody>
      </p:sp>
      <p:grpSp>
        <p:nvGrpSpPr>
          <p:cNvPr id="2372" name="object 2"/>
          <p:cNvGrpSpPr/>
          <p:nvPr/>
        </p:nvGrpSpPr>
        <p:grpSpPr>
          <a:xfrm>
            <a:off x="0" y="-1"/>
            <a:ext cx="10692005" cy="7920001"/>
            <a:chOff x="0" y="0"/>
            <a:chExt cx="10692004" cy="7919999"/>
          </a:xfrm>
        </p:grpSpPr>
        <p:pic>
          <p:nvPicPr>
            <p:cNvPr id="2344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850001" y="0"/>
              <a:ext cx="4842003" cy="7560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5" name="object 4"/>
            <p:cNvSpPr/>
            <p:nvPr/>
          </p:nvSpPr>
          <p:spPr>
            <a:xfrm>
              <a:off x="0" y="7560005"/>
              <a:ext cx="1339508" cy="359995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46" name="object 5"/>
            <p:cNvSpPr/>
            <p:nvPr/>
          </p:nvSpPr>
          <p:spPr>
            <a:xfrm>
              <a:off x="1341755" y="7560005"/>
              <a:ext cx="1336498" cy="359995"/>
            </a:xfrm>
            <a:prstGeom prst="rect">
              <a:avLst/>
            </a:prstGeom>
            <a:solidFill>
              <a:srgbClr val="3D5D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47" name="object 6"/>
            <p:cNvSpPr/>
            <p:nvPr/>
          </p:nvSpPr>
          <p:spPr>
            <a:xfrm>
              <a:off x="2679014" y="7560005"/>
              <a:ext cx="1336498" cy="359995"/>
            </a:xfrm>
            <a:prstGeom prst="rect">
              <a:avLst/>
            </a:prstGeom>
            <a:solidFill>
              <a:srgbClr val="6C85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48" name="object 7"/>
            <p:cNvSpPr/>
            <p:nvPr/>
          </p:nvSpPr>
          <p:spPr>
            <a:xfrm>
              <a:off x="4015511" y="7560005"/>
              <a:ext cx="1336510" cy="359995"/>
            </a:xfrm>
            <a:prstGeom prst="rect">
              <a:avLst/>
            </a:prstGeom>
            <a:solidFill>
              <a:srgbClr val="9CAD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49" name="object 8"/>
            <p:cNvSpPr/>
            <p:nvPr/>
          </p:nvSpPr>
          <p:spPr>
            <a:xfrm>
              <a:off x="5352020" y="7560005"/>
              <a:ext cx="1336499" cy="359995"/>
            </a:xfrm>
            <a:prstGeom prst="rect">
              <a:avLst/>
            </a:prstGeom>
            <a:solidFill>
              <a:srgbClr val="CED6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50" name="object 9"/>
            <p:cNvSpPr/>
            <p:nvPr/>
          </p:nvSpPr>
          <p:spPr>
            <a:xfrm>
              <a:off x="6688518" y="7560005"/>
              <a:ext cx="1336498" cy="359995"/>
            </a:xfrm>
            <a:prstGeom prst="rect">
              <a:avLst/>
            </a:pr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51" name="object 10"/>
            <p:cNvSpPr/>
            <p:nvPr/>
          </p:nvSpPr>
          <p:spPr>
            <a:xfrm>
              <a:off x="8025015" y="7560005"/>
              <a:ext cx="1336498" cy="359995"/>
            </a:xfrm>
            <a:prstGeom prst="rect">
              <a:avLst/>
            </a:prstGeom>
            <a:solidFill>
              <a:srgbClr val="E6EC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52" name="object 11"/>
            <p:cNvSpPr/>
            <p:nvPr/>
          </p:nvSpPr>
          <p:spPr>
            <a:xfrm>
              <a:off x="9361513" y="7560005"/>
              <a:ext cx="1330492" cy="359995"/>
            </a:xfrm>
            <a:prstGeom prst="rect">
              <a:avLst/>
            </a:prstGeom>
            <a:solidFill>
              <a:srgbClr val="F0F4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353" name="object 12" descr="object 1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47289" y="1463367"/>
              <a:ext cx="76721" cy="87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4" name="object 13" descr="object 1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70403" y="1463363"/>
              <a:ext cx="79807" cy="87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5" name="object 14" descr="object 1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29013" y="1460891"/>
              <a:ext cx="91961" cy="92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6" name="object 15" descr="object 1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9173" y="1460900"/>
              <a:ext cx="97156" cy="92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7" name="object 16" descr="object 16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072691" y="1463363"/>
              <a:ext cx="79807" cy="87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8" name="object 17" descr="object 17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192584" y="1463370"/>
              <a:ext cx="96292" cy="87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9" name="object 18" descr="object 18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334908" y="1463369"/>
              <a:ext cx="102858" cy="87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64" name="object 19"/>
            <p:cNvGrpSpPr/>
            <p:nvPr/>
          </p:nvGrpSpPr>
          <p:grpSpPr>
            <a:xfrm>
              <a:off x="2350186" y="863993"/>
              <a:ext cx="1387831" cy="443599"/>
              <a:chOff x="0" y="0"/>
              <a:chExt cx="1387830" cy="443598"/>
            </a:xfrm>
          </p:grpSpPr>
          <p:sp>
            <p:nvSpPr>
              <p:cNvPr id="2360" name="Rectangle"/>
              <p:cNvSpPr/>
              <p:nvPr/>
            </p:nvSpPr>
            <p:spPr>
              <a:xfrm>
                <a:off x="0" y="0"/>
                <a:ext cx="67171" cy="431432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1" name="Shape"/>
              <p:cNvSpPr/>
              <p:nvPr/>
            </p:nvSpPr>
            <p:spPr>
              <a:xfrm>
                <a:off x="613003" y="120675"/>
                <a:ext cx="209488" cy="310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1"/>
                    </a:moveTo>
                    <a:lnTo>
                      <a:pt x="20711" y="106"/>
                    </a:lnTo>
                    <a:lnTo>
                      <a:pt x="19827" y="42"/>
                    </a:lnTo>
                    <a:lnTo>
                      <a:pt x="18933" y="9"/>
                    </a:lnTo>
                    <a:lnTo>
                      <a:pt x="18008" y="0"/>
                    </a:lnTo>
                    <a:lnTo>
                      <a:pt x="13598" y="506"/>
                    </a:lnTo>
                    <a:lnTo>
                      <a:pt x="10248" y="1987"/>
                    </a:lnTo>
                    <a:lnTo>
                      <a:pt x="7915" y="4387"/>
                    </a:lnTo>
                    <a:lnTo>
                      <a:pt x="6549" y="7651"/>
                    </a:lnTo>
                    <a:lnTo>
                      <a:pt x="6234" y="7651"/>
                    </a:lnTo>
                    <a:lnTo>
                      <a:pt x="6929" y="254"/>
                    </a:lnTo>
                    <a:lnTo>
                      <a:pt x="0" y="254"/>
                    </a:lnTo>
                    <a:lnTo>
                      <a:pt x="0" y="21600"/>
                    </a:lnTo>
                    <a:lnTo>
                      <a:pt x="6929" y="21600"/>
                    </a:lnTo>
                    <a:lnTo>
                      <a:pt x="6929" y="12681"/>
                    </a:lnTo>
                    <a:lnTo>
                      <a:pt x="7554" y="8888"/>
                    </a:lnTo>
                    <a:lnTo>
                      <a:pt x="9431" y="6150"/>
                    </a:lnTo>
                    <a:lnTo>
                      <a:pt x="12559" y="4490"/>
                    </a:lnTo>
                    <a:lnTo>
                      <a:pt x="16939" y="3932"/>
                    </a:lnTo>
                    <a:lnTo>
                      <a:pt x="17919" y="3950"/>
                    </a:lnTo>
                    <a:lnTo>
                      <a:pt x="18963" y="4016"/>
                    </a:lnTo>
                    <a:lnTo>
                      <a:pt x="20065" y="4145"/>
                    </a:lnTo>
                    <a:lnTo>
                      <a:pt x="21220" y="4354"/>
                    </a:lnTo>
                    <a:lnTo>
                      <a:pt x="21600" y="211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2" name="Rectangle"/>
              <p:cNvSpPr/>
              <p:nvPr/>
            </p:nvSpPr>
            <p:spPr>
              <a:xfrm>
                <a:off x="863624" y="124574"/>
                <a:ext cx="67197" cy="306858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3" name="Shape"/>
              <p:cNvSpPr/>
              <p:nvPr/>
            </p:nvSpPr>
            <p:spPr>
              <a:xfrm>
                <a:off x="972540" y="112420"/>
                <a:ext cx="415291" cy="331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21"/>
                    </a:moveTo>
                    <a:lnTo>
                      <a:pt x="21243" y="7804"/>
                    </a:lnTo>
                    <a:lnTo>
                      <a:pt x="20216" y="5180"/>
                    </a:lnTo>
                    <a:lnTo>
                      <a:pt x="18591" y="3018"/>
                    </a:lnTo>
                    <a:lnTo>
                      <a:pt x="18162" y="2693"/>
                    </a:lnTo>
                    <a:lnTo>
                      <a:pt x="18162" y="10780"/>
                    </a:lnTo>
                    <a:lnTo>
                      <a:pt x="17813" y="13749"/>
                    </a:lnTo>
                    <a:lnTo>
                      <a:pt x="16823" y="16202"/>
                    </a:lnTo>
                    <a:lnTo>
                      <a:pt x="15272" y="18056"/>
                    </a:lnTo>
                    <a:lnTo>
                      <a:pt x="13243" y="19229"/>
                    </a:lnTo>
                    <a:lnTo>
                      <a:pt x="10818" y="19638"/>
                    </a:lnTo>
                    <a:lnTo>
                      <a:pt x="8378" y="19229"/>
                    </a:lnTo>
                    <a:lnTo>
                      <a:pt x="6347" y="18056"/>
                    </a:lnTo>
                    <a:lnTo>
                      <a:pt x="4802" y="16202"/>
                    </a:lnTo>
                    <a:lnTo>
                      <a:pt x="3817" y="13749"/>
                    </a:lnTo>
                    <a:lnTo>
                      <a:pt x="3473" y="10780"/>
                    </a:lnTo>
                    <a:lnTo>
                      <a:pt x="3817" y="7828"/>
                    </a:lnTo>
                    <a:lnTo>
                      <a:pt x="4802" y="5377"/>
                    </a:lnTo>
                    <a:lnTo>
                      <a:pt x="6347" y="3518"/>
                    </a:lnTo>
                    <a:lnTo>
                      <a:pt x="8378" y="2337"/>
                    </a:lnTo>
                    <a:lnTo>
                      <a:pt x="10818" y="1923"/>
                    </a:lnTo>
                    <a:lnTo>
                      <a:pt x="13243" y="2337"/>
                    </a:lnTo>
                    <a:lnTo>
                      <a:pt x="15272" y="3518"/>
                    </a:lnTo>
                    <a:lnTo>
                      <a:pt x="16823" y="5377"/>
                    </a:lnTo>
                    <a:lnTo>
                      <a:pt x="17813" y="7828"/>
                    </a:lnTo>
                    <a:lnTo>
                      <a:pt x="18162" y="10780"/>
                    </a:lnTo>
                    <a:lnTo>
                      <a:pt x="18162" y="2693"/>
                    </a:lnTo>
                    <a:lnTo>
                      <a:pt x="17144" y="1923"/>
                    </a:lnTo>
                    <a:lnTo>
                      <a:pt x="16436" y="1387"/>
                    </a:lnTo>
                    <a:lnTo>
                      <a:pt x="13822" y="359"/>
                    </a:lnTo>
                    <a:lnTo>
                      <a:pt x="10818" y="0"/>
                    </a:lnTo>
                    <a:lnTo>
                      <a:pt x="7799" y="359"/>
                    </a:lnTo>
                    <a:lnTo>
                      <a:pt x="5175" y="1387"/>
                    </a:lnTo>
                    <a:lnTo>
                      <a:pt x="3014" y="3018"/>
                    </a:lnTo>
                    <a:lnTo>
                      <a:pt x="1385" y="5180"/>
                    </a:lnTo>
                    <a:lnTo>
                      <a:pt x="358" y="7804"/>
                    </a:lnTo>
                    <a:lnTo>
                      <a:pt x="0" y="10821"/>
                    </a:lnTo>
                    <a:lnTo>
                      <a:pt x="358" y="13821"/>
                    </a:lnTo>
                    <a:lnTo>
                      <a:pt x="1385" y="16434"/>
                    </a:lnTo>
                    <a:lnTo>
                      <a:pt x="3014" y="18588"/>
                    </a:lnTo>
                    <a:lnTo>
                      <a:pt x="5175" y="20214"/>
                    </a:lnTo>
                    <a:lnTo>
                      <a:pt x="7799" y="21242"/>
                    </a:lnTo>
                    <a:lnTo>
                      <a:pt x="10818" y="21600"/>
                    </a:lnTo>
                    <a:lnTo>
                      <a:pt x="13822" y="21242"/>
                    </a:lnTo>
                    <a:lnTo>
                      <a:pt x="16436" y="20214"/>
                    </a:lnTo>
                    <a:lnTo>
                      <a:pt x="17200" y="19638"/>
                    </a:lnTo>
                    <a:lnTo>
                      <a:pt x="18591" y="18588"/>
                    </a:lnTo>
                    <a:lnTo>
                      <a:pt x="20216" y="16434"/>
                    </a:lnTo>
                    <a:lnTo>
                      <a:pt x="21243" y="13821"/>
                    </a:lnTo>
                    <a:lnTo>
                      <a:pt x="21600" y="10821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365" name="object 20" descr="object 2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205373" y="874021"/>
              <a:ext cx="81827" cy="78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70" name="object 21"/>
            <p:cNvGrpSpPr/>
            <p:nvPr/>
          </p:nvGrpSpPr>
          <p:grpSpPr>
            <a:xfrm>
              <a:off x="1891017" y="864476"/>
              <a:ext cx="2206854" cy="436436"/>
              <a:chOff x="0" y="0"/>
              <a:chExt cx="2206852" cy="436435"/>
            </a:xfrm>
          </p:grpSpPr>
          <p:sp>
            <p:nvSpPr>
              <p:cNvPr id="2366" name="Shape"/>
              <p:cNvSpPr/>
              <p:nvPr/>
            </p:nvSpPr>
            <p:spPr>
              <a:xfrm>
                <a:off x="0" y="0"/>
                <a:ext cx="428346" cy="431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592"/>
                    </a:moveTo>
                    <a:lnTo>
                      <a:pt x="19625" y="16949"/>
                    </a:lnTo>
                    <a:lnTo>
                      <a:pt x="16555" y="9732"/>
                    </a:lnTo>
                    <a:lnTo>
                      <a:pt x="16555" y="16949"/>
                    </a:lnTo>
                    <a:lnTo>
                      <a:pt x="15400" y="16265"/>
                    </a:lnTo>
                    <a:lnTo>
                      <a:pt x="15237" y="16169"/>
                    </a:lnTo>
                    <a:lnTo>
                      <a:pt x="13784" y="15541"/>
                    </a:lnTo>
                    <a:lnTo>
                      <a:pt x="12213" y="15123"/>
                    </a:lnTo>
                    <a:lnTo>
                      <a:pt x="10539" y="14970"/>
                    </a:lnTo>
                    <a:lnTo>
                      <a:pt x="10527" y="14970"/>
                    </a:lnTo>
                    <a:lnTo>
                      <a:pt x="9041" y="15101"/>
                    </a:lnTo>
                    <a:lnTo>
                      <a:pt x="7654" y="15455"/>
                    </a:lnTo>
                    <a:lnTo>
                      <a:pt x="6369" y="15973"/>
                    </a:lnTo>
                    <a:lnTo>
                      <a:pt x="5193" y="16601"/>
                    </a:lnTo>
                    <a:lnTo>
                      <a:pt x="10801" y="3422"/>
                    </a:lnTo>
                    <a:lnTo>
                      <a:pt x="16555" y="16949"/>
                    </a:lnTo>
                    <a:lnTo>
                      <a:pt x="16555" y="9732"/>
                    </a:lnTo>
                    <a:lnTo>
                      <a:pt x="13871" y="3422"/>
                    </a:lnTo>
                    <a:lnTo>
                      <a:pt x="12416" y="0"/>
                    </a:lnTo>
                    <a:lnTo>
                      <a:pt x="9186" y="0"/>
                    </a:lnTo>
                    <a:lnTo>
                      <a:pt x="0" y="21592"/>
                    </a:lnTo>
                    <a:lnTo>
                      <a:pt x="3900" y="21600"/>
                    </a:lnTo>
                    <a:lnTo>
                      <a:pt x="5061" y="19448"/>
                    </a:lnTo>
                    <a:lnTo>
                      <a:pt x="6596" y="17761"/>
                    </a:lnTo>
                    <a:lnTo>
                      <a:pt x="8457" y="16660"/>
                    </a:lnTo>
                    <a:lnTo>
                      <a:pt x="8774" y="16601"/>
                    </a:lnTo>
                    <a:lnTo>
                      <a:pt x="10596" y="16265"/>
                    </a:lnTo>
                    <a:lnTo>
                      <a:pt x="12770" y="16660"/>
                    </a:lnTo>
                    <a:lnTo>
                      <a:pt x="14713" y="17761"/>
                    </a:lnTo>
                    <a:lnTo>
                      <a:pt x="16331" y="19448"/>
                    </a:lnTo>
                    <a:lnTo>
                      <a:pt x="17529" y="21600"/>
                    </a:lnTo>
                    <a:lnTo>
                      <a:pt x="21600" y="21592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7" name="Rectangle"/>
              <p:cNvSpPr/>
              <p:nvPr/>
            </p:nvSpPr>
            <p:spPr>
              <a:xfrm>
                <a:off x="578637" y="862"/>
                <a:ext cx="67197" cy="431433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8" name="Shape"/>
              <p:cNvSpPr/>
              <p:nvPr/>
            </p:nvSpPr>
            <p:spPr>
              <a:xfrm>
                <a:off x="701724" y="124103"/>
                <a:ext cx="317579" cy="312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7031" y="0"/>
                    </a:lnTo>
                    <a:lnTo>
                      <a:pt x="17031" y="11471"/>
                    </a:lnTo>
                    <a:lnTo>
                      <a:pt x="16580" y="14668"/>
                    </a:lnTo>
                    <a:lnTo>
                      <a:pt x="15296" y="17030"/>
                    </a:lnTo>
                    <a:lnTo>
                      <a:pt x="13281" y="18493"/>
                    </a:lnTo>
                    <a:lnTo>
                      <a:pt x="10633" y="18994"/>
                    </a:lnTo>
                    <a:lnTo>
                      <a:pt x="8056" y="18536"/>
                    </a:lnTo>
                    <a:lnTo>
                      <a:pt x="6153" y="17119"/>
                    </a:lnTo>
                    <a:lnTo>
                      <a:pt x="4973" y="14686"/>
                    </a:lnTo>
                    <a:lnTo>
                      <a:pt x="4569" y="11177"/>
                    </a:lnTo>
                    <a:lnTo>
                      <a:pt x="4569" y="0"/>
                    </a:lnTo>
                    <a:lnTo>
                      <a:pt x="0" y="0"/>
                    </a:lnTo>
                    <a:lnTo>
                      <a:pt x="0" y="11849"/>
                    </a:lnTo>
                    <a:lnTo>
                      <a:pt x="355" y="15397"/>
                    </a:lnTo>
                    <a:lnTo>
                      <a:pt x="1404" y="18132"/>
                    </a:lnTo>
                    <a:lnTo>
                      <a:pt x="3122" y="20069"/>
                    </a:lnTo>
                    <a:lnTo>
                      <a:pt x="5487" y="21220"/>
                    </a:lnTo>
                    <a:lnTo>
                      <a:pt x="8473" y="21600"/>
                    </a:lnTo>
                    <a:lnTo>
                      <a:pt x="11564" y="21280"/>
                    </a:lnTo>
                    <a:lnTo>
                      <a:pt x="14193" y="20220"/>
                    </a:lnTo>
                    <a:lnTo>
                      <a:pt x="16149" y="18270"/>
                    </a:lnTo>
                    <a:lnTo>
                      <a:pt x="17221" y="15280"/>
                    </a:lnTo>
                    <a:lnTo>
                      <a:pt x="17417" y="15280"/>
                    </a:lnTo>
                    <a:lnTo>
                      <a:pt x="17785" y="21221"/>
                    </a:lnTo>
                    <a:lnTo>
                      <a:pt x="21600" y="2122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9" name="Shape"/>
              <p:cNvSpPr/>
              <p:nvPr/>
            </p:nvSpPr>
            <p:spPr>
              <a:xfrm>
                <a:off x="1883180" y="118032"/>
                <a:ext cx="323673" cy="312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444"/>
                    </a:moveTo>
                    <a:lnTo>
                      <a:pt x="21202" y="6796"/>
                    </a:lnTo>
                    <a:lnTo>
                      <a:pt x="20051" y="3886"/>
                    </a:lnTo>
                    <a:lnTo>
                      <a:pt x="18220" y="1756"/>
                    </a:lnTo>
                    <a:lnTo>
                      <a:pt x="15779" y="446"/>
                    </a:lnTo>
                    <a:lnTo>
                      <a:pt x="12798" y="0"/>
                    </a:lnTo>
                    <a:lnTo>
                      <a:pt x="9440" y="392"/>
                    </a:lnTo>
                    <a:lnTo>
                      <a:pt x="6895" y="1629"/>
                    </a:lnTo>
                    <a:lnTo>
                      <a:pt x="5174" y="3800"/>
                    </a:lnTo>
                    <a:lnTo>
                      <a:pt x="4292" y="6998"/>
                    </a:lnTo>
                    <a:lnTo>
                      <a:pt x="4083" y="6998"/>
                    </a:lnTo>
                    <a:lnTo>
                      <a:pt x="4484" y="419"/>
                    </a:lnTo>
                    <a:lnTo>
                      <a:pt x="0" y="419"/>
                    </a:lnTo>
                    <a:lnTo>
                      <a:pt x="0" y="21600"/>
                    </a:lnTo>
                    <a:lnTo>
                      <a:pt x="4484" y="21600"/>
                    </a:lnTo>
                    <a:lnTo>
                      <a:pt x="4484" y="11768"/>
                    </a:lnTo>
                    <a:lnTo>
                      <a:pt x="4906" y="8303"/>
                    </a:lnTo>
                    <a:lnTo>
                      <a:pt x="6150" y="5546"/>
                    </a:lnTo>
                    <a:lnTo>
                      <a:pt x="8179" y="3724"/>
                    </a:lnTo>
                    <a:lnTo>
                      <a:pt x="10962" y="3066"/>
                    </a:lnTo>
                    <a:lnTo>
                      <a:pt x="13627" y="3544"/>
                    </a:lnTo>
                    <a:lnTo>
                      <a:pt x="15554" y="5009"/>
                    </a:lnTo>
                    <a:lnTo>
                      <a:pt x="16723" y="7504"/>
                    </a:lnTo>
                    <a:lnTo>
                      <a:pt x="17117" y="11073"/>
                    </a:lnTo>
                    <a:lnTo>
                      <a:pt x="17117" y="21600"/>
                    </a:lnTo>
                    <a:lnTo>
                      <a:pt x="21600" y="21600"/>
                    </a:lnTo>
                    <a:lnTo>
                      <a:pt x="21600" y="10444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371" name="object 22" descr="object 22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20863" y="2067191"/>
              <a:ext cx="1747174" cy="1610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73" name="Image 33" descr="Image 33"/>
          <p:cNvPicPr>
            <a:picLocks noChangeAspect="1"/>
          </p:cNvPicPr>
          <p:nvPr/>
        </p:nvPicPr>
        <p:blipFill>
          <a:blip r:embed="rId12">
            <a:extLst/>
          </a:blip>
          <a:srcRect l="23228" t="1" r="10105" b="359"/>
          <a:stretch>
            <a:fillRect/>
          </a:stretch>
        </p:blipFill>
        <p:spPr>
          <a:xfrm>
            <a:off x="5709939" y="-1023773"/>
            <a:ext cx="9677401" cy="9642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520" y="0"/>
                </a:moveTo>
                <a:cubicBezTo>
                  <a:pt x="4159" y="636"/>
                  <a:pt x="0" y="5209"/>
                  <a:pt x="0" y="10761"/>
                </a:cubicBezTo>
                <a:cubicBezTo>
                  <a:pt x="0" y="16747"/>
                  <a:pt x="4835" y="21600"/>
                  <a:pt x="10800" y="21600"/>
                </a:cubicBezTo>
                <a:cubicBezTo>
                  <a:pt x="16765" y="21600"/>
                  <a:pt x="21600" y="16747"/>
                  <a:pt x="21600" y="10761"/>
                </a:cubicBezTo>
                <a:cubicBezTo>
                  <a:pt x="21600" y="5209"/>
                  <a:pt x="17441" y="636"/>
                  <a:pt x="12080" y="0"/>
                </a:cubicBezTo>
                <a:lnTo>
                  <a:pt x="952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74" name="object 23"/>
          <p:cNvSpPr txBox="1"/>
          <p:nvPr/>
        </p:nvSpPr>
        <p:spPr>
          <a:xfrm>
            <a:off x="1214995" y="7245149"/>
            <a:ext cx="355917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600">
                <a:solidFill>
                  <a:srgbClr val="65727A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*In</a:t>
            </a:r>
            <a:r>
              <a:rPr spc="-15"/>
              <a:t> </a:t>
            </a:r>
            <a:r>
              <a:t>rare</a:t>
            </a:r>
            <a:r>
              <a:rPr spc="-15"/>
              <a:t> </a:t>
            </a:r>
            <a:r>
              <a:t>cases,</a:t>
            </a:r>
            <a:r>
              <a:rPr spc="-15"/>
              <a:t> </a:t>
            </a:r>
            <a:r>
              <a:t>the</a:t>
            </a:r>
            <a:r>
              <a:rPr spc="-15"/>
              <a:t> </a:t>
            </a:r>
            <a:r>
              <a:t>Allurion</a:t>
            </a:r>
            <a:r>
              <a:rPr spc="-15"/>
              <a:t> </a:t>
            </a:r>
            <a:r>
              <a:t>Balloon</a:t>
            </a:r>
            <a:r>
              <a:rPr spc="-15"/>
              <a:t> </a:t>
            </a:r>
            <a:r>
              <a:t>may</a:t>
            </a:r>
            <a:r>
              <a:rPr spc="-10"/>
              <a:t> </a:t>
            </a:r>
            <a:r>
              <a:t>require</a:t>
            </a:r>
            <a:r>
              <a:rPr spc="-15"/>
              <a:t> </a:t>
            </a:r>
            <a:r>
              <a:t>endoscopic</a:t>
            </a:r>
            <a:r>
              <a:rPr spc="-15"/>
              <a:t> </a:t>
            </a:r>
            <a:r>
              <a:t>or</a:t>
            </a:r>
            <a:r>
              <a:rPr spc="-15"/>
              <a:t> </a:t>
            </a:r>
            <a:r>
              <a:t>surgical</a:t>
            </a:r>
            <a:r>
              <a:rPr spc="-15"/>
              <a:t> </a:t>
            </a:r>
            <a:r>
              <a:t>intervention</a:t>
            </a:r>
            <a:r>
              <a:rPr spc="-15"/>
              <a:t> </a:t>
            </a:r>
            <a:r>
              <a:t>for</a:t>
            </a:r>
            <a:r>
              <a:rPr spc="-10"/>
              <a:t> removal.</a:t>
            </a:r>
          </a:p>
        </p:txBody>
      </p:sp>
      <p:sp>
        <p:nvSpPr>
          <p:cNvPr id="2375" name="object 25"/>
          <p:cNvSpPr txBox="1"/>
          <p:nvPr/>
        </p:nvSpPr>
        <p:spPr>
          <a:xfrm>
            <a:off x="305033" y="7653241"/>
            <a:ext cx="73279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The </a:t>
            </a:r>
            <a:r>
              <a:rPr spc="-10"/>
              <a:t>program</a:t>
            </a:r>
          </a:p>
        </p:txBody>
      </p:sp>
      <p:sp>
        <p:nvSpPr>
          <p:cNvPr id="2376" name="object 26"/>
          <p:cNvSpPr txBox="1"/>
          <p:nvPr/>
        </p:nvSpPr>
        <p:spPr>
          <a:xfrm>
            <a:off x="1637009" y="7653241"/>
            <a:ext cx="7461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How</a:t>
            </a:r>
            <a:r>
              <a:rPr spc="-10"/>
              <a:t> </a:t>
            </a:r>
            <a:r>
              <a:t>it</a:t>
            </a:r>
            <a:r>
              <a:rPr spc="-10"/>
              <a:t> works</a:t>
            </a:r>
          </a:p>
        </p:txBody>
      </p:sp>
      <p:sp>
        <p:nvSpPr>
          <p:cNvPr id="2377" name="object 27"/>
          <p:cNvSpPr txBox="1"/>
          <p:nvPr/>
        </p:nvSpPr>
        <p:spPr>
          <a:xfrm>
            <a:off x="3037363" y="7653241"/>
            <a:ext cx="62039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Placement</a:t>
            </a:r>
          </a:p>
        </p:txBody>
      </p:sp>
      <p:sp>
        <p:nvSpPr>
          <p:cNvPr id="2378" name="object 28"/>
          <p:cNvSpPr txBox="1"/>
          <p:nvPr/>
        </p:nvSpPr>
        <p:spPr>
          <a:xfrm>
            <a:off x="4444319" y="7653241"/>
            <a:ext cx="4794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Support</a:t>
            </a:r>
          </a:p>
        </p:txBody>
      </p:sp>
      <p:sp>
        <p:nvSpPr>
          <p:cNvPr id="2379" name="object 29"/>
          <p:cNvSpPr txBox="1"/>
          <p:nvPr/>
        </p:nvSpPr>
        <p:spPr>
          <a:xfrm>
            <a:off x="5827298" y="7653241"/>
            <a:ext cx="3860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Safety</a:t>
            </a:r>
          </a:p>
        </p:txBody>
      </p:sp>
      <p:sp>
        <p:nvSpPr>
          <p:cNvPr id="2380" name="object 30"/>
          <p:cNvSpPr txBox="1"/>
          <p:nvPr/>
        </p:nvSpPr>
        <p:spPr>
          <a:xfrm>
            <a:off x="7136617" y="7653241"/>
            <a:ext cx="44069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2381" name="object 32"/>
          <p:cNvSpPr txBox="1"/>
          <p:nvPr/>
        </p:nvSpPr>
        <p:spPr>
          <a:xfrm>
            <a:off x="9715937" y="7653241"/>
            <a:ext cx="62801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Next</a:t>
            </a:r>
            <a:r>
              <a:rPr spc="-20"/>
              <a:t> </a:t>
            </a:r>
            <a:r>
              <a:rPr spc="-10"/>
              <a:t>steps</a:t>
            </a:r>
          </a:p>
        </p:txBody>
      </p:sp>
      <p:sp>
        <p:nvSpPr>
          <p:cNvPr id="2382" name="object 24"/>
          <p:cNvSpPr txBox="1"/>
          <p:nvPr/>
        </p:nvSpPr>
        <p:spPr>
          <a:xfrm>
            <a:off x="1305118" y="4047251"/>
            <a:ext cx="3378835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ctr">
              <a:lnSpc>
                <a:spcPct val="125000"/>
              </a:lnSpc>
              <a:spcBef>
                <a:spcPts val="100"/>
              </a:spcBef>
              <a:defRPr sz="2000">
                <a:solidFill>
                  <a:srgbClr val="FFFDFB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The</a:t>
            </a:r>
            <a:r>
              <a:rPr spc="-30"/>
              <a:t> </a:t>
            </a:r>
            <a:r>
              <a:t>fast</a:t>
            </a:r>
            <a:r>
              <a:rPr spc="-30"/>
              <a:t> </a:t>
            </a:r>
            <a:r>
              <a:t>and</a:t>
            </a:r>
            <a:r>
              <a:rPr spc="-25"/>
              <a:t> </a:t>
            </a:r>
            <a:r>
              <a:rPr spc="-9"/>
              <a:t>sustainable </a:t>
            </a:r>
            <a:r>
              <a:t>way</a:t>
            </a:r>
            <a:r>
              <a:rPr spc="-50"/>
              <a:t> </a:t>
            </a:r>
            <a:r>
              <a:t>to</a:t>
            </a:r>
            <a:r>
              <a:rPr spc="-45"/>
              <a:t> </a:t>
            </a:r>
            <a:r>
              <a:t>lose</a:t>
            </a:r>
            <a:r>
              <a:rPr spc="-50"/>
              <a:t> </a:t>
            </a:r>
            <a:r>
              <a:rPr spc="-9"/>
              <a:t>weight.</a:t>
            </a:r>
          </a:p>
          <a:p>
            <a:pPr>
              <a:defRPr sz="2400"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</a:p>
          <a:p>
            <a:pPr marR="403859" indent="411480" algn="ctr">
              <a:lnSpc>
                <a:spcPct val="125000"/>
              </a:lnSpc>
              <a:defRPr sz="2000">
                <a:solidFill>
                  <a:srgbClr val="F3F6DD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Start</a:t>
            </a:r>
            <a:r>
              <a:rPr spc="-15"/>
              <a:t> </a:t>
            </a:r>
            <a:r>
              <a:t>your</a:t>
            </a:r>
            <a:r>
              <a:rPr spc="-9"/>
              <a:t> Allurion </a:t>
            </a:r>
            <a:r>
              <a:t>journey</a:t>
            </a:r>
            <a:r>
              <a:rPr spc="-85"/>
              <a:t> </a:t>
            </a:r>
            <a:r>
              <a:rPr spc="-9"/>
              <a:t>today.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object 49"/>
          <p:cNvSpPr txBox="1"/>
          <p:nvPr/>
        </p:nvSpPr>
        <p:spPr>
          <a:xfrm>
            <a:off x="8279009" y="7653241"/>
            <a:ext cx="8293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About</a:t>
            </a:r>
            <a:r>
              <a:rPr spc="-10"/>
              <a:t> Allurion</a:t>
            </a:r>
          </a:p>
        </p:txBody>
      </p:sp>
      <p:sp>
        <p:nvSpPr>
          <p:cNvPr id="2385" name="object 2"/>
          <p:cNvSpPr/>
          <p:nvPr/>
        </p:nvSpPr>
        <p:spPr>
          <a:xfrm>
            <a:off x="-1" y="5876073"/>
            <a:ext cx="10692005" cy="1683932"/>
          </a:xfrm>
          <a:prstGeom prst="rect">
            <a:avLst/>
          </a:prstGeom>
          <a:solidFill>
            <a:srgbClr val="3D5D64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389" name="object 3"/>
          <p:cNvGrpSpPr/>
          <p:nvPr/>
        </p:nvGrpSpPr>
        <p:grpSpPr>
          <a:xfrm>
            <a:off x="348" y="-1"/>
            <a:ext cx="10692005" cy="7560007"/>
            <a:chOff x="0" y="0"/>
            <a:chExt cx="10692003" cy="7560005"/>
          </a:xfrm>
        </p:grpSpPr>
        <p:sp>
          <p:nvSpPr>
            <p:cNvPr id="2386" name="object 4"/>
            <p:cNvSpPr/>
            <p:nvPr/>
          </p:nvSpPr>
          <p:spPr>
            <a:xfrm>
              <a:off x="-1" y="11"/>
              <a:ext cx="10692005" cy="4058985"/>
            </a:xfrm>
            <a:prstGeom prst="rect">
              <a:avLst/>
            </a:prstGeom>
            <a:solidFill>
              <a:srgbClr val="3D5D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87" name="object 5"/>
            <p:cNvSpPr/>
            <p:nvPr/>
          </p:nvSpPr>
          <p:spPr>
            <a:xfrm>
              <a:off x="-1" y="4058996"/>
              <a:ext cx="10692005" cy="1817078"/>
            </a:xfrm>
            <a:prstGeom prst="rect">
              <a:avLst/>
            </a:prstGeom>
            <a:solidFill>
              <a:srgbClr val="D8DCD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388" name="object 6" descr="object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849999" y="-1"/>
              <a:ext cx="4842004" cy="7560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90" name="object 7"/>
          <p:cNvSpPr txBox="1"/>
          <p:nvPr>
            <p:ph type="title"/>
          </p:nvPr>
        </p:nvSpPr>
        <p:spPr>
          <a:xfrm>
            <a:off x="1067299" y="1396085"/>
            <a:ext cx="3258186" cy="421641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>
                <a:solidFill>
                  <a:srgbClr val="FFFBF7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How</a:t>
            </a:r>
            <a:r>
              <a:rPr spc="-100"/>
              <a:t> </a:t>
            </a:r>
            <a:r>
              <a:t>does</a:t>
            </a:r>
            <a:r>
              <a:rPr spc="-100"/>
              <a:t> </a:t>
            </a:r>
            <a:r>
              <a:t>it</a:t>
            </a:r>
            <a:r>
              <a:rPr spc="-100"/>
              <a:t> work?</a:t>
            </a:r>
          </a:p>
        </p:txBody>
      </p:sp>
      <p:pic>
        <p:nvPicPr>
          <p:cNvPr id="2391" name="object 8" descr="objec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001" y="2136711"/>
            <a:ext cx="178118" cy="155474"/>
          </a:xfrm>
          <a:prstGeom prst="rect">
            <a:avLst/>
          </a:prstGeom>
          <a:ln w="12700">
            <a:miter lim="400000"/>
          </a:ln>
        </p:spPr>
      </p:pic>
      <p:sp>
        <p:nvSpPr>
          <p:cNvPr id="2392" name="object 9"/>
          <p:cNvSpPr txBox="1"/>
          <p:nvPr/>
        </p:nvSpPr>
        <p:spPr>
          <a:xfrm>
            <a:off x="1085300" y="2083056"/>
            <a:ext cx="2679926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just">
              <a:spcBef>
                <a:spcPts val="100"/>
              </a:spcBef>
              <a:defRPr sz="15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The</a:t>
            </a:r>
            <a:r>
              <a:rPr spc="-40"/>
              <a:t> </a:t>
            </a:r>
            <a:r>
              <a:t>Allurion</a:t>
            </a:r>
            <a:r>
              <a:rPr spc="-40"/>
              <a:t> </a:t>
            </a:r>
            <a:r>
              <a:t>Balloon</a:t>
            </a:r>
            <a:r>
              <a:rPr spc="-40"/>
              <a:t> </a:t>
            </a:r>
            <a:r>
              <a:t>takes</a:t>
            </a:r>
            <a:r>
              <a:rPr spc="-40"/>
              <a:t> </a:t>
            </a:r>
            <a:r>
              <a:rPr spc="-25"/>
              <a:t>up </a:t>
            </a:r>
            <a:r>
              <a:t>space</a:t>
            </a:r>
            <a:r>
              <a:rPr spc="-20"/>
              <a:t> </a:t>
            </a:r>
            <a:r>
              <a:t>in</a:t>
            </a:r>
            <a:r>
              <a:rPr spc="-15"/>
              <a:t> </a:t>
            </a:r>
            <a:r>
              <a:t>your</a:t>
            </a:r>
            <a:r>
              <a:rPr spc="-15"/>
              <a:t> </a:t>
            </a:r>
            <a:r>
              <a:t>stomach,</a:t>
            </a:r>
            <a:r>
              <a:rPr spc="-15"/>
              <a:t> </a:t>
            </a:r>
            <a:r>
              <a:rPr spc="-10"/>
              <a:t>leaving </a:t>
            </a:r>
            <a:r>
              <a:t>less</a:t>
            </a:r>
            <a:r>
              <a:rPr spc="-25"/>
              <a:t> </a:t>
            </a:r>
            <a:r>
              <a:t>room</a:t>
            </a:r>
            <a:r>
              <a:rPr spc="-20"/>
              <a:t> </a:t>
            </a:r>
            <a:r>
              <a:t>for</a:t>
            </a:r>
            <a:r>
              <a:rPr spc="-20"/>
              <a:t> </a:t>
            </a:r>
            <a:r>
              <a:t>food.</a:t>
            </a:r>
            <a:r>
              <a:rPr spc="-20"/>
              <a:t> </a:t>
            </a:r>
            <a:r>
              <a:t>This</a:t>
            </a:r>
            <a:r>
              <a:rPr spc="-25"/>
              <a:t> is </a:t>
            </a:r>
            <a:r>
              <a:t>designed</a:t>
            </a:r>
            <a:r>
              <a:rPr spc="-20"/>
              <a:t> </a:t>
            </a:r>
            <a:r>
              <a:t>to</a:t>
            </a:r>
            <a:r>
              <a:rPr spc="-20"/>
              <a:t> </a:t>
            </a:r>
            <a:r>
              <a:t>help</a:t>
            </a:r>
            <a:r>
              <a:rPr spc="-15"/>
              <a:t> </a:t>
            </a:r>
            <a:r>
              <a:t>you</a:t>
            </a:r>
            <a:r>
              <a:rPr spc="-20"/>
              <a:t> </a:t>
            </a:r>
            <a:r>
              <a:t>feel</a:t>
            </a:r>
            <a:r>
              <a:rPr spc="-15"/>
              <a:t> </a:t>
            </a:r>
            <a:r>
              <a:rPr spc="-10"/>
              <a:t>fuller </a:t>
            </a:r>
            <a:r>
              <a:t>faster</a:t>
            </a:r>
            <a:r>
              <a:rPr spc="-30"/>
              <a:t> </a:t>
            </a:r>
            <a:r>
              <a:t>and</a:t>
            </a:r>
            <a:r>
              <a:rPr spc="-25"/>
              <a:t> </a:t>
            </a:r>
            <a:r>
              <a:t>for</a:t>
            </a:r>
            <a:r>
              <a:rPr spc="-25"/>
              <a:t> </a:t>
            </a:r>
            <a:r>
              <a:rPr spc="-10"/>
              <a:t>longer.</a:t>
            </a:r>
            <a:r>
              <a:rPr spc="-25"/>
              <a:t> </a:t>
            </a:r>
            <a:r>
              <a:t>It</a:t>
            </a:r>
            <a:r>
              <a:rPr spc="-25"/>
              <a:t> </a:t>
            </a:r>
            <a:r>
              <a:rPr spc="-10"/>
              <a:t>reduces </a:t>
            </a:r>
            <a:r>
              <a:t>your</a:t>
            </a:r>
            <a:r>
              <a:rPr spc="-10"/>
              <a:t> </a:t>
            </a:r>
            <a:r>
              <a:t>appetite</a:t>
            </a:r>
            <a:r>
              <a:rPr spc="-5"/>
              <a:t> </a:t>
            </a:r>
            <a:r>
              <a:t>and</a:t>
            </a:r>
            <a:r>
              <a:rPr spc="-5"/>
              <a:t> </a:t>
            </a:r>
            <a:r>
              <a:t>portion</a:t>
            </a:r>
            <a:r>
              <a:rPr spc="-5"/>
              <a:t> </a:t>
            </a:r>
            <a:r>
              <a:rPr spc="-10"/>
              <a:t>sizes, </a:t>
            </a:r>
            <a:r>
              <a:t>aiding</a:t>
            </a:r>
            <a:r>
              <a:rPr spc="-15"/>
              <a:t> </a:t>
            </a:r>
            <a:r>
              <a:t>weight</a:t>
            </a:r>
            <a:r>
              <a:rPr spc="-10"/>
              <a:t> </a:t>
            </a:r>
            <a:r>
              <a:rPr spc="-20"/>
              <a:t>loss</a:t>
            </a:r>
          </a:p>
        </p:txBody>
      </p:sp>
      <p:sp>
        <p:nvSpPr>
          <p:cNvPr id="2393" name="object 10"/>
          <p:cNvSpPr txBox="1"/>
          <p:nvPr/>
        </p:nvSpPr>
        <p:spPr>
          <a:xfrm>
            <a:off x="1085300" y="6236908"/>
            <a:ext cx="361917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 algn="just">
              <a:spcBef>
                <a:spcPts val="100"/>
              </a:spcBef>
              <a:defRPr sz="15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lvl1pPr>
          </a:lstStyle>
          <a:p>
            <a:pPr/>
            <a:r>
              <a:t>The balloon and your lifestyle change program work together to help you create healthier habits that last a lifetime</a:t>
            </a:r>
          </a:p>
        </p:txBody>
      </p:sp>
      <p:sp>
        <p:nvSpPr>
          <p:cNvPr id="2394" name="object 11"/>
          <p:cNvSpPr txBox="1"/>
          <p:nvPr/>
        </p:nvSpPr>
        <p:spPr>
          <a:xfrm>
            <a:off x="1040513" y="4398743"/>
            <a:ext cx="4613676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300">
                <a:solidFill>
                  <a:srgbClr val="0036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lvl1pPr>
          </a:lstStyle>
          <a:p>
            <a:pPr/>
            <a:r>
              <a:t>The Allurion Balloon is easily placed during a 15-minute walk-in appointment</a:t>
            </a:r>
          </a:p>
        </p:txBody>
      </p:sp>
      <p:grpSp>
        <p:nvGrpSpPr>
          <p:cNvPr id="2444" name="object 12"/>
          <p:cNvGrpSpPr/>
          <p:nvPr/>
        </p:nvGrpSpPr>
        <p:grpSpPr>
          <a:xfrm>
            <a:off x="1047" y="72002"/>
            <a:ext cx="10692005" cy="7416001"/>
            <a:chOff x="0" y="0"/>
            <a:chExt cx="10692004" cy="7415999"/>
          </a:xfrm>
        </p:grpSpPr>
        <p:pic>
          <p:nvPicPr>
            <p:cNvPr id="2395" name="object 13" descr="object 1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74001" y="4034366"/>
              <a:ext cx="178118" cy="155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6" name="object 14" descr="object 1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4001" y="5786535"/>
              <a:ext cx="178118" cy="155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12" name="object 15"/>
            <p:cNvGrpSpPr/>
            <p:nvPr/>
          </p:nvGrpSpPr>
          <p:grpSpPr>
            <a:xfrm>
              <a:off x="503985" y="0"/>
              <a:ext cx="1161011" cy="362928"/>
              <a:chOff x="0" y="0"/>
              <a:chExt cx="1161009" cy="362928"/>
            </a:xfrm>
          </p:grpSpPr>
          <p:sp>
            <p:nvSpPr>
              <p:cNvPr id="2397" name="Shape"/>
              <p:cNvSpPr/>
              <p:nvPr/>
            </p:nvSpPr>
            <p:spPr>
              <a:xfrm>
                <a:off x="0" y="253"/>
                <a:ext cx="225349" cy="226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592"/>
                    </a:moveTo>
                    <a:lnTo>
                      <a:pt x="19626" y="16949"/>
                    </a:lnTo>
                    <a:lnTo>
                      <a:pt x="16556" y="9731"/>
                    </a:lnTo>
                    <a:lnTo>
                      <a:pt x="16556" y="16949"/>
                    </a:lnTo>
                    <a:lnTo>
                      <a:pt x="15400" y="16265"/>
                    </a:lnTo>
                    <a:lnTo>
                      <a:pt x="15237" y="16168"/>
                    </a:lnTo>
                    <a:lnTo>
                      <a:pt x="13785" y="15542"/>
                    </a:lnTo>
                    <a:lnTo>
                      <a:pt x="12213" y="15123"/>
                    </a:lnTo>
                    <a:lnTo>
                      <a:pt x="10538" y="14971"/>
                    </a:lnTo>
                    <a:lnTo>
                      <a:pt x="9042" y="15101"/>
                    </a:lnTo>
                    <a:lnTo>
                      <a:pt x="7654" y="15454"/>
                    </a:lnTo>
                    <a:lnTo>
                      <a:pt x="6369" y="15973"/>
                    </a:lnTo>
                    <a:lnTo>
                      <a:pt x="5193" y="16601"/>
                    </a:lnTo>
                    <a:lnTo>
                      <a:pt x="10801" y="3422"/>
                    </a:lnTo>
                    <a:lnTo>
                      <a:pt x="16556" y="16949"/>
                    </a:lnTo>
                    <a:lnTo>
                      <a:pt x="16556" y="9731"/>
                    </a:lnTo>
                    <a:lnTo>
                      <a:pt x="13873" y="3422"/>
                    </a:lnTo>
                    <a:lnTo>
                      <a:pt x="12417" y="0"/>
                    </a:lnTo>
                    <a:lnTo>
                      <a:pt x="9186" y="0"/>
                    </a:lnTo>
                    <a:lnTo>
                      <a:pt x="0" y="21592"/>
                    </a:lnTo>
                    <a:lnTo>
                      <a:pt x="3900" y="21600"/>
                    </a:lnTo>
                    <a:lnTo>
                      <a:pt x="5062" y="19448"/>
                    </a:lnTo>
                    <a:lnTo>
                      <a:pt x="6597" y="17760"/>
                    </a:lnTo>
                    <a:lnTo>
                      <a:pt x="8458" y="16659"/>
                    </a:lnTo>
                    <a:lnTo>
                      <a:pt x="8776" y="16601"/>
                    </a:lnTo>
                    <a:lnTo>
                      <a:pt x="10595" y="16265"/>
                    </a:lnTo>
                    <a:lnTo>
                      <a:pt x="12771" y="16659"/>
                    </a:lnTo>
                    <a:lnTo>
                      <a:pt x="14714" y="17760"/>
                    </a:lnTo>
                    <a:lnTo>
                      <a:pt x="16330" y="19448"/>
                    </a:lnTo>
                    <a:lnTo>
                      <a:pt x="17528" y="21600"/>
                    </a:lnTo>
                    <a:lnTo>
                      <a:pt x="21600" y="21592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8" name="Rectangle"/>
              <p:cNvSpPr/>
              <p:nvPr/>
            </p:nvSpPr>
            <p:spPr>
              <a:xfrm>
                <a:off x="241579" y="0"/>
                <a:ext cx="35332" cy="226962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9" name="Rectangle"/>
              <p:cNvSpPr/>
              <p:nvPr/>
            </p:nvSpPr>
            <p:spPr>
              <a:xfrm>
                <a:off x="304431" y="711"/>
                <a:ext cx="35345" cy="226962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0" name="Shape"/>
              <p:cNvSpPr/>
              <p:nvPr/>
            </p:nvSpPr>
            <p:spPr>
              <a:xfrm>
                <a:off x="345262" y="315328"/>
                <a:ext cx="40361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19"/>
                    </a:moveTo>
                    <a:lnTo>
                      <a:pt x="18073" y="0"/>
                    </a:lnTo>
                    <a:lnTo>
                      <a:pt x="16537" y="0"/>
                    </a:lnTo>
                    <a:lnTo>
                      <a:pt x="16537" y="9102"/>
                    </a:lnTo>
                    <a:lnTo>
                      <a:pt x="14620" y="10531"/>
                    </a:lnTo>
                    <a:lnTo>
                      <a:pt x="4853" y="10531"/>
                    </a:lnTo>
                    <a:lnTo>
                      <a:pt x="4853" y="3135"/>
                    </a:lnTo>
                    <a:lnTo>
                      <a:pt x="14654" y="3135"/>
                    </a:lnTo>
                    <a:lnTo>
                      <a:pt x="16537" y="4533"/>
                    </a:lnTo>
                    <a:lnTo>
                      <a:pt x="16537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4853" y="21600"/>
                    </a:lnTo>
                    <a:lnTo>
                      <a:pt x="4853" y="13630"/>
                    </a:lnTo>
                    <a:lnTo>
                      <a:pt x="17971" y="13630"/>
                    </a:lnTo>
                    <a:lnTo>
                      <a:pt x="21600" y="10951"/>
                    </a:lnTo>
                    <a:lnTo>
                      <a:pt x="21600" y="2619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1" name="Shape"/>
              <p:cNvSpPr/>
              <p:nvPr/>
            </p:nvSpPr>
            <p:spPr>
              <a:xfrm>
                <a:off x="410019" y="315328"/>
                <a:ext cx="42000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833" y="13144"/>
                    </a:lnTo>
                    <a:lnTo>
                      <a:pt x="15460" y="12599"/>
                    </a:lnTo>
                    <a:lnTo>
                      <a:pt x="19346" y="11686"/>
                    </a:lnTo>
                    <a:lnTo>
                      <a:pt x="20202" y="10104"/>
                    </a:lnTo>
                    <a:lnTo>
                      <a:pt x="20790" y="9008"/>
                    </a:lnTo>
                    <a:lnTo>
                      <a:pt x="20751" y="3135"/>
                    </a:lnTo>
                    <a:lnTo>
                      <a:pt x="18746" y="0"/>
                    </a:lnTo>
                    <a:lnTo>
                      <a:pt x="15930" y="0"/>
                    </a:lnTo>
                    <a:lnTo>
                      <a:pt x="15930" y="8492"/>
                    </a:lnTo>
                    <a:lnTo>
                      <a:pt x="14755" y="10104"/>
                    </a:lnTo>
                    <a:lnTo>
                      <a:pt x="4664" y="10104"/>
                    </a:lnTo>
                    <a:lnTo>
                      <a:pt x="4664" y="3135"/>
                    </a:lnTo>
                    <a:lnTo>
                      <a:pt x="14788" y="3135"/>
                    </a:lnTo>
                    <a:lnTo>
                      <a:pt x="15930" y="4688"/>
                    </a:lnTo>
                    <a:lnTo>
                      <a:pt x="1593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4664" y="21600"/>
                    </a:lnTo>
                    <a:lnTo>
                      <a:pt x="4664" y="13144"/>
                    </a:lnTo>
                    <a:lnTo>
                      <a:pt x="10666" y="13144"/>
                    </a:lnTo>
                    <a:lnTo>
                      <a:pt x="1636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2" name="Shape"/>
              <p:cNvSpPr/>
              <p:nvPr/>
            </p:nvSpPr>
            <p:spPr>
              <a:xfrm>
                <a:off x="472516" y="314032"/>
                <a:ext cx="51118" cy="4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0827" y="6318"/>
                    </a:lnTo>
                    <a:lnTo>
                      <a:pt x="18788" y="3137"/>
                    </a:lnTo>
                    <a:lnTo>
                      <a:pt x="18648" y="2912"/>
                    </a:lnTo>
                    <a:lnTo>
                      <a:pt x="17602" y="2250"/>
                    </a:lnTo>
                    <a:lnTo>
                      <a:pt x="17602" y="15496"/>
                    </a:lnTo>
                    <a:lnTo>
                      <a:pt x="14989" y="18458"/>
                    </a:lnTo>
                    <a:lnTo>
                      <a:pt x="6611" y="18458"/>
                    </a:lnTo>
                    <a:lnTo>
                      <a:pt x="4046" y="15496"/>
                    </a:lnTo>
                    <a:lnTo>
                      <a:pt x="3993" y="6104"/>
                    </a:lnTo>
                    <a:lnTo>
                      <a:pt x="6611" y="3137"/>
                    </a:lnTo>
                    <a:lnTo>
                      <a:pt x="14989" y="3137"/>
                    </a:lnTo>
                    <a:lnTo>
                      <a:pt x="17602" y="6104"/>
                    </a:lnTo>
                    <a:lnTo>
                      <a:pt x="17602" y="2250"/>
                    </a:lnTo>
                    <a:lnTo>
                      <a:pt x="15241" y="752"/>
                    </a:lnTo>
                    <a:lnTo>
                      <a:pt x="10797" y="0"/>
                    </a:lnTo>
                    <a:lnTo>
                      <a:pt x="6354" y="752"/>
                    </a:lnTo>
                    <a:lnTo>
                      <a:pt x="2952" y="2912"/>
                    </a:lnTo>
                    <a:lnTo>
                      <a:pt x="767" y="6318"/>
                    </a:lnTo>
                    <a:lnTo>
                      <a:pt x="0" y="10800"/>
                    </a:lnTo>
                    <a:lnTo>
                      <a:pt x="767" y="15255"/>
                    </a:lnTo>
                    <a:lnTo>
                      <a:pt x="2952" y="18661"/>
                    </a:lnTo>
                    <a:lnTo>
                      <a:pt x="6354" y="20832"/>
                    </a:lnTo>
                    <a:lnTo>
                      <a:pt x="10797" y="21600"/>
                    </a:lnTo>
                    <a:lnTo>
                      <a:pt x="15246" y="20832"/>
                    </a:lnTo>
                    <a:lnTo>
                      <a:pt x="18654" y="18661"/>
                    </a:lnTo>
                    <a:lnTo>
                      <a:pt x="18783" y="18458"/>
                    </a:lnTo>
                    <a:lnTo>
                      <a:pt x="20833" y="15255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3" name="Shape"/>
              <p:cNvSpPr/>
              <p:nvPr/>
            </p:nvSpPr>
            <p:spPr>
              <a:xfrm>
                <a:off x="546087" y="314032"/>
                <a:ext cx="48375" cy="4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992"/>
                    </a:moveTo>
                    <a:lnTo>
                      <a:pt x="11035" y="9992"/>
                    </a:lnTo>
                    <a:lnTo>
                      <a:pt x="11035" y="12904"/>
                    </a:lnTo>
                    <a:lnTo>
                      <a:pt x="17931" y="12904"/>
                    </a:lnTo>
                    <a:lnTo>
                      <a:pt x="17874" y="15463"/>
                    </a:lnTo>
                    <a:lnTo>
                      <a:pt x="15986" y="18514"/>
                    </a:lnTo>
                    <a:lnTo>
                      <a:pt x="6697" y="18514"/>
                    </a:lnTo>
                    <a:lnTo>
                      <a:pt x="4162" y="15350"/>
                    </a:lnTo>
                    <a:lnTo>
                      <a:pt x="4162" y="6160"/>
                    </a:lnTo>
                    <a:lnTo>
                      <a:pt x="6811" y="3080"/>
                    </a:lnTo>
                    <a:lnTo>
                      <a:pt x="14903" y="3080"/>
                    </a:lnTo>
                    <a:lnTo>
                      <a:pt x="16769" y="5038"/>
                    </a:lnTo>
                    <a:lnTo>
                      <a:pt x="17290" y="7114"/>
                    </a:lnTo>
                    <a:lnTo>
                      <a:pt x="21453" y="6424"/>
                    </a:lnTo>
                    <a:lnTo>
                      <a:pt x="20375" y="4017"/>
                    </a:lnTo>
                    <a:lnTo>
                      <a:pt x="18351" y="1969"/>
                    </a:lnTo>
                    <a:lnTo>
                      <a:pt x="15368" y="533"/>
                    </a:lnTo>
                    <a:lnTo>
                      <a:pt x="11410" y="0"/>
                    </a:lnTo>
                    <a:lnTo>
                      <a:pt x="6629" y="797"/>
                    </a:lnTo>
                    <a:lnTo>
                      <a:pt x="3039" y="3030"/>
                    </a:lnTo>
                    <a:lnTo>
                      <a:pt x="782" y="6458"/>
                    </a:lnTo>
                    <a:lnTo>
                      <a:pt x="0" y="10856"/>
                    </a:lnTo>
                    <a:lnTo>
                      <a:pt x="720" y="15193"/>
                    </a:lnTo>
                    <a:lnTo>
                      <a:pt x="2807" y="18593"/>
                    </a:lnTo>
                    <a:lnTo>
                      <a:pt x="6113" y="20809"/>
                    </a:lnTo>
                    <a:lnTo>
                      <a:pt x="10508" y="21600"/>
                    </a:lnTo>
                    <a:lnTo>
                      <a:pt x="14410" y="21600"/>
                    </a:lnTo>
                    <a:lnTo>
                      <a:pt x="17114" y="19956"/>
                    </a:lnTo>
                    <a:lnTo>
                      <a:pt x="18340" y="17678"/>
                    </a:lnTo>
                    <a:lnTo>
                      <a:pt x="18634" y="21022"/>
                    </a:lnTo>
                    <a:lnTo>
                      <a:pt x="21600" y="21022"/>
                    </a:lnTo>
                    <a:lnTo>
                      <a:pt x="21600" y="9992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4" name="Shape"/>
              <p:cNvSpPr/>
              <p:nvPr/>
            </p:nvSpPr>
            <p:spPr>
              <a:xfrm>
                <a:off x="621677" y="315328"/>
                <a:ext cx="41987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831" y="13144"/>
                    </a:lnTo>
                    <a:lnTo>
                      <a:pt x="15458" y="12599"/>
                    </a:lnTo>
                    <a:lnTo>
                      <a:pt x="19353" y="11686"/>
                    </a:lnTo>
                    <a:lnTo>
                      <a:pt x="20202" y="10104"/>
                    </a:lnTo>
                    <a:lnTo>
                      <a:pt x="20790" y="9008"/>
                    </a:lnTo>
                    <a:lnTo>
                      <a:pt x="20751" y="3135"/>
                    </a:lnTo>
                    <a:lnTo>
                      <a:pt x="18751" y="0"/>
                    </a:lnTo>
                    <a:lnTo>
                      <a:pt x="15929" y="0"/>
                    </a:lnTo>
                    <a:lnTo>
                      <a:pt x="15929" y="8492"/>
                    </a:lnTo>
                    <a:lnTo>
                      <a:pt x="14760" y="10104"/>
                    </a:lnTo>
                    <a:lnTo>
                      <a:pt x="4658" y="10104"/>
                    </a:lnTo>
                    <a:lnTo>
                      <a:pt x="4658" y="3135"/>
                    </a:lnTo>
                    <a:lnTo>
                      <a:pt x="14792" y="3135"/>
                    </a:lnTo>
                    <a:lnTo>
                      <a:pt x="15929" y="4688"/>
                    </a:lnTo>
                    <a:lnTo>
                      <a:pt x="15929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4658" y="21600"/>
                    </a:lnTo>
                    <a:lnTo>
                      <a:pt x="4658" y="13144"/>
                    </a:lnTo>
                    <a:lnTo>
                      <a:pt x="10663" y="13144"/>
                    </a:lnTo>
                    <a:lnTo>
                      <a:pt x="16367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5" name="Shape"/>
              <p:cNvSpPr/>
              <p:nvPr/>
            </p:nvSpPr>
            <p:spPr>
              <a:xfrm>
                <a:off x="564070" y="63487"/>
                <a:ext cx="110212" cy="163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"/>
                    </a:moveTo>
                    <a:lnTo>
                      <a:pt x="20400" y="40"/>
                    </a:lnTo>
                    <a:lnTo>
                      <a:pt x="19268" y="0"/>
                    </a:lnTo>
                    <a:lnTo>
                      <a:pt x="18008" y="0"/>
                    </a:lnTo>
                    <a:lnTo>
                      <a:pt x="13595" y="507"/>
                    </a:lnTo>
                    <a:lnTo>
                      <a:pt x="10247" y="1987"/>
                    </a:lnTo>
                    <a:lnTo>
                      <a:pt x="7913" y="4386"/>
                    </a:lnTo>
                    <a:lnTo>
                      <a:pt x="6549" y="7649"/>
                    </a:lnTo>
                    <a:lnTo>
                      <a:pt x="6233" y="7649"/>
                    </a:lnTo>
                    <a:lnTo>
                      <a:pt x="6927" y="254"/>
                    </a:lnTo>
                    <a:lnTo>
                      <a:pt x="0" y="254"/>
                    </a:lnTo>
                    <a:lnTo>
                      <a:pt x="0" y="21600"/>
                    </a:lnTo>
                    <a:lnTo>
                      <a:pt x="6927" y="21600"/>
                    </a:lnTo>
                    <a:lnTo>
                      <a:pt x="6927" y="12681"/>
                    </a:lnTo>
                    <a:lnTo>
                      <a:pt x="7552" y="8889"/>
                    </a:lnTo>
                    <a:lnTo>
                      <a:pt x="9429" y="6152"/>
                    </a:lnTo>
                    <a:lnTo>
                      <a:pt x="12557" y="4491"/>
                    </a:lnTo>
                    <a:lnTo>
                      <a:pt x="16938" y="3931"/>
                    </a:lnTo>
                    <a:lnTo>
                      <a:pt x="18200" y="3931"/>
                    </a:lnTo>
                    <a:lnTo>
                      <a:pt x="19646" y="4015"/>
                    </a:lnTo>
                    <a:lnTo>
                      <a:pt x="21219" y="4355"/>
                    </a:lnTo>
                    <a:lnTo>
                      <a:pt x="21600" y="21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6" name="Rectangle"/>
              <p:cNvSpPr/>
              <p:nvPr/>
            </p:nvSpPr>
            <p:spPr>
              <a:xfrm>
                <a:off x="695921" y="65532"/>
                <a:ext cx="35346" cy="161430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7" name="Shape"/>
              <p:cNvSpPr/>
              <p:nvPr/>
            </p:nvSpPr>
            <p:spPr>
              <a:xfrm>
                <a:off x="691464" y="5270"/>
                <a:ext cx="43054" cy="41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0791" y="6456"/>
                    </a:lnTo>
                    <a:lnTo>
                      <a:pt x="18542" y="3039"/>
                    </a:lnTo>
                    <a:lnTo>
                      <a:pt x="15120" y="801"/>
                    </a:lnTo>
                    <a:lnTo>
                      <a:pt x="10806" y="0"/>
                    </a:lnTo>
                    <a:lnTo>
                      <a:pt x="6467" y="801"/>
                    </a:lnTo>
                    <a:lnTo>
                      <a:pt x="3045" y="3039"/>
                    </a:lnTo>
                    <a:lnTo>
                      <a:pt x="803" y="6456"/>
                    </a:lnTo>
                    <a:lnTo>
                      <a:pt x="0" y="10800"/>
                    </a:lnTo>
                    <a:lnTo>
                      <a:pt x="803" y="15177"/>
                    </a:lnTo>
                    <a:lnTo>
                      <a:pt x="3045" y="18587"/>
                    </a:lnTo>
                    <a:lnTo>
                      <a:pt x="6467" y="20812"/>
                    </a:lnTo>
                    <a:lnTo>
                      <a:pt x="10806" y="21600"/>
                    </a:lnTo>
                    <a:lnTo>
                      <a:pt x="15120" y="20812"/>
                    </a:lnTo>
                    <a:lnTo>
                      <a:pt x="18542" y="18587"/>
                    </a:lnTo>
                    <a:lnTo>
                      <a:pt x="20791" y="15177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8" name="Shape"/>
              <p:cNvSpPr/>
              <p:nvPr/>
            </p:nvSpPr>
            <p:spPr>
              <a:xfrm>
                <a:off x="684745" y="315328"/>
                <a:ext cx="50662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9499" y="16338"/>
                    </a:lnTo>
                    <a:lnTo>
                      <a:pt x="18275" y="13268"/>
                    </a:lnTo>
                    <a:lnTo>
                      <a:pt x="14512" y="3846"/>
                    </a:lnTo>
                    <a:lnTo>
                      <a:pt x="14512" y="13268"/>
                    </a:lnTo>
                    <a:lnTo>
                      <a:pt x="7088" y="13268"/>
                    </a:lnTo>
                    <a:lnTo>
                      <a:pt x="9536" y="6637"/>
                    </a:lnTo>
                    <a:lnTo>
                      <a:pt x="10115" y="5268"/>
                    </a:lnTo>
                    <a:lnTo>
                      <a:pt x="10478" y="4385"/>
                    </a:lnTo>
                    <a:lnTo>
                      <a:pt x="10787" y="3165"/>
                    </a:lnTo>
                    <a:lnTo>
                      <a:pt x="10841" y="3165"/>
                    </a:lnTo>
                    <a:lnTo>
                      <a:pt x="11117" y="4385"/>
                    </a:lnTo>
                    <a:lnTo>
                      <a:pt x="11479" y="5268"/>
                    </a:lnTo>
                    <a:lnTo>
                      <a:pt x="12064" y="6637"/>
                    </a:lnTo>
                    <a:lnTo>
                      <a:pt x="14512" y="13268"/>
                    </a:lnTo>
                    <a:lnTo>
                      <a:pt x="14512" y="3846"/>
                    </a:lnTo>
                    <a:lnTo>
                      <a:pt x="14241" y="3165"/>
                    </a:lnTo>
                    <a:lnTo>
                      <a:pt x="12979" y="0"/>
                    </a:lnTo>
                    <a:lnTo>
                      <a:pt x="8615" y="0"/>
                    </a:lnTo>
                    <a:lnTo>
                      <a:pt x="0" y="21600"/>
                    </a:lnTo>
                    <a:lnTo>
                      <a:pt x="4029" y="21600"/>
                    </a:lnTo>
                    <a:lnTo>
                      <a:pt x="5978" y="16338"/>
                    </a:lnTo>
                    <a:lnTo>
                      <a:pt x="15622" y="16338"/>
                    </a:lnTo>
                    <a:lnTo>
                      <a:pt x="17566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9" name="Shape"/>
              <p:cNvSpPr/>
              <p:nvPr/>
            </p:nvSpPr>
            <p:spPr>
              <a:xfrm>
                <a:off x="759612" y="315328"/>
                <a:ext cx="54116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318" y="0"/>
                    </a:lnTo>
                    <a:lnTo>
                      <a:pt x="11345" y="15058"/>
                    </a:lnTo>
                    <a:lnTo>
                      <a:pt x="10904" y="16521"/>
                    </a:lnTo>
                    <a:lnTo>
                      <a:pt x="10797" y="17251"/>
                    </a:lnTo>
                    <a:lnTo>
                      <a:pt x="10747" y="17251"/>
                    </a:lnTo>
                    <a:lnTo>
                      <a:pt x="10645" y="16521"/>
                    </a:lnTo>
                    <a:lnTo>
                      <a:pt x="10225" y="15058"/>
                    </a:lnTo>
                    <a:lnTo>
                      <a:pt x="523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3199" y="21600"/>
                    </a:lnTo>
                    <a:lnTo>
                      <a:pt x="3199" y="4989"/>
                    </a:lnTo>
                    <a:lnTo>
                      <a:pt x="3067" y="3348"/>
                    </a:lnTo>
                    <a:lnTo>
                      <a:pt x="3173" y="3348"/>
                    </a:lnTo>
                    <a:lnTo>
                      <a:pt x="3538" y="5049"/>
                    </a:lnTo>
                    <a:lnTo>
                      <a:pt x="9054" y="21600"/>
                    </a:lnTo>
                    <a:lnTo>
                      <a:pt x="12384" y="21600"/>
                    </a:lnTo>
                    <a:lnTo>
                      <a:pt x="17930" y="5049"/>
                    </a:lnTo>
                    <a:lnTo>
                      <a:pt x="18239" y="3834"/>
                    </a:lnTo>
                    <a:lnTo>
                      <a:pt x="18320" y="3348"/>
                    </a:lnTo>
                    <a:lnTo>
                      <a:pt x="18422" y="3348"/>
                    </a:lnTo>
                    <a:lnTo>
                      <a:pt x="18295" y="5079"/>
                    </a:lnTo>
                    <a:lnTo>
                      <a:pt x="18295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10" name="Shape"/>
              <p:cNvSpPr/>
              <p:nvPr/>
            </p:nvSpPr>
            <p:spPr>
              <a:xfrm>
                <a:off x="753211" y="59143"/>
                <a:ext cx="218479" cy="174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21"/>
                    </a:moveTo>
                    <a:lnTo>
                      <a:pt x="20809" y="6438"/>
                    </a:lnTo>
                    <a:lnTo>
                      <a:pt x="18592" y="3018"/>
                    </a:lnTo>
                    <a:lnTo>
                      <a:pt x="18162" y="2738"/>
                    </a:lnTo>
                    <a:lnTo>
                      <a:pt x="18162" y="10780"/>
                    </a:lnTo>
                    <a:lnTo>
                      <a:pt x="17624" y="14414"/>
                    </a:lnTo>
                    <a:lnTo>
                      <a:pt x="16112" y="17209"/>
                    </a:lnTo>
                    <a:lnTo>
                      <a:pt x="13790" y="19002"/>
                    </a:lnTo>
                    <a:lnTo>
                      <a:pt x="10818" y="19637"/>
                    </a:lnTo>
                    <a:lnTo>
                      <a:pt x="7830" y="19002"/>
                    </a:lnTo>
                    <a:lnTo>
                      <a:pt x="5510" y="17209"/>
                    </a:lnTo>
                    <a:lnTo>
                      <a:pt x="4007" y="14414"/>
                    </a:lnTo>
                    <a:lnTo>
                      <a:pt x="3473" y="10780"/>
                    </a:lnTo>
                    <a:lnTo>
                      <a:pt x="4007" y="7165"/>
                    </a:lnTo>
                    <a:lnTo>
                      <a:pt x="5510" y="4368"/>
                    </a:lnTo>
                    <a:lnTo>
                      <a:pt x="7830" y="2563"/>
                    </a:lnTo>
                    <a:lnTo>
                      <a:pt x="10818" y="1922"/>
                    </a:lnTo>
                    <a:lnTo>
                      <a:pt x="13790" y="2563"/>
                    </a:lnTo>
                    <a:lnTo>
                      <a:pt x="16112" y="4368"/>
                    </a:lnTo>
                    <a:lnTo>
                      <a:pt x="17624" y="7165"/>
                    </a:lnTo>
                    <a:lnTo>
                      <a:pt x="18162" y="10780"/>
                    </a:lnTo>
                    <a:lnTo>
                      <a:pt x="18162" y="2738"/>
                    </a:lnTo>
                    <a:lnTo>
                      <a:pt x="16913" y="1922"/>
                    </a:lnTo>
                    <a:lnTo>
                      <a:pt x="15183" y="794"/>
                    </a:lnTo>
                    <a:lnTo>
                      <a:pt x="10818" y="0"/>
                    </a:lnTo>
                    <a:lnTo>
                      <a:pt x="6434" y="794"/>
                    </a:lnTo>
                    <a:lnTo>
                      <a:pt x="3013" y="3018"/>
                    </a:lnTo>
                    <a:lnTo>
                      <a:pt x="792" y="6438"/>
                    </a:lnTo>
                    <a:lnTo>
                      <a:pt x="0" y="10821"/>
                    </a:lnTo>
                    <a:lnTo>
                      <a:pt x="792" y="15179"/>
                    </a:lnTo>
                    <a:lnTo>
                      <a:pt x="3013" y="18588"/>
                    </a:lnTo>
                    <a:lnTo>
                      <a:pt x="6434" y="20806"/>
                    </a:lnTo>
                    <a:lnTo>
                      <a:pt x="10818" y="21600"/>
                    </a:lnTo>
                    <a:lnTo>
                      <a:pt x="15183" y="20806"/>
                    </a:lnTo>
                    <a:lnTo>
                      <a:pt x="16981" y="19637"/>
                    </a:lnTo>
                    <a:lnTo>
                      <a:pt x="18592" y="18588"/>
                    </a:lnTo>
                    <a:lnTo>
                      <a:pt x="20809" y="15179"/>
                    </a:lnTo>
                    <a:lnTo>
                      <a:pt x="21600" y="10821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11" name="Shape"/>
              <p:cNvSpPr/>
              <p:nvPr/>
            </p:nvSpPr>
            <p:spPr>
              <a:xfrm>
                <a:off x="990727" y="62357"/>
                <a:ext cx="170283" cy="16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443"/>
                    </a:moveTo>
                    <a:lnTo>
                      <a:pt x="20981" y="5997"/>
                    </a:lnTo>
                    <a:lnTo>
                      <a:pt x="19216" y="2720"/>
                    </a:lnTo>
                    <a:lnTo>
                      <a:pt x="16442" y="693"/>
                    </a:lnTo>
                    <a:lnTo>
                      <a:pt x="12798" y="0"/>
                    </a:lnTo>
                    <a:lnTo>
                      <a:pt x="9440" y="392"/>
                    </a:lnTo>
                    <a:lnTo>
                      <a:pt x="6895" y="1628"/>
                    </a:lnTo>
                    <a:lnTo>
                      <a:pt x="5174" y="3799"/>
                    </a:lnTo>
                    <a:lnTo>
                      <a:pt x="4292" y="6997"/>
                    </a:lnTo>
                    <a:lnTo>
                      <a:pt x="4084" y="6997"/>
                    </a:lnTo>
                    <a:lnTo>
                      <a:pt x="4483" y="418"/>
                    </a:lnTo>
                    <a:lnTo>
                      <a:pt x="0" y="418"/>
                    </a:lnTo>
                    <a:lnTo>
                      <a:pt x="0" y="21600"/>
                    </a:lnTo>
                    <a:lnTo>
                      <a:pt x="4483" y="21600"/>
                    </a:lnTo>
                    <a:lnTo>
                      <a:pt x="4483" y="11768"/>
                    </a:lnTo>
                    <a:lnTo>
                      <a:pt x="4905" y="8302"/>
                    </a:lnTo>
                    <a:lnTo>
                      <a:pt x="6149" y="5544"/>
                    </a:lnTo>
                    <a:lnTo>
                      <a:pt x="8179" y="3723"/>
                    </a:lnTo>
                    <a:lnTo>
                      <a:pt x="10961" y="3064"/>
                    </a:lnTo>
                    <a:lnTo>
                      <a:pt x="13626" y="3543"/>
                    </a:lnTo>
                    <a:lnTo>
                      <a:pt x="15552" y="5008"/>
                    </a:lnTo>
                    <a:lnTo>
                      <a:pt x="16722" y="7504"/>
                    </a:lnTo>
                    <a:lnTo>
                      <a:pt x="17117" y="11073"/>
                    </a:lnTo>
                    <a:lnTo>
                      <a:pt x="17117" y="21600"/>
                    </a:lnTo>
                    <a:lnTo>
                      <a:pt x="21600" y="21600"/>
                    </a:lnTo>
                    <a:lnTo>
                      <a:pt x="21600" y="10443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413" name="object 16" descr="object 1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3165" y="65544"/>
              <a:ext cx="167082" cy="164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4" name="object 17"/>
            <p:cNvSpPr/>
            <p:nvPr/>
          </p:nvSpPr>
          <p:spPr>
            <a:xfrm>
              <a:off x="0" y="7056005"/>
              <a:ext cx="1339507" cy="359995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15" name="object 18"/>
            <p:cNvSpPr/>
            <p:nvPr/>
          </p:nvSpPr>
          <p:spPr>
            <a:xfrm>
              <a:off x="1341755" y="7056005"/>
              <a:ext cx="1336498" cy="359995"/>
            </a:xfrm>
            <a:prstGeom prst="rect">
              <a:avLst/>
            </a:prstGeom>
            <a:solidFill>
              <a:srgbClr val="3D5D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16" name="object 19"/>
            <p:cNvSpPr/>
            <p:nvPr/>
          </p:nvSpPr>
          <p:spPr>
            <a:xfrm>
              <a:off x="2679013" y="7056005"/>
              <a:ext cx="1336499" cy="359995"/>
            </a:xfrm>
            <a:prstGeom prst="rect">
              <a:avLst/>
            </a:prstGeom>
            <a:solidFill>
              <a:srgbClr val="6C85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17" name="object 20"/>
            <p:cNvSpPr/>
            <p:nvPr/>
          </p:nvSpPr>
          <p:spPr>
            <a:xfrm>
              <a:off x="4015511" y="7056005"/>
              <a:ext cx="1336510" cy="359995"/>
            </a:xfrm>
            <a:prstGeom prst="rect">
              <a:avLst/>
            </a:prstGeom>
            <a:solidFill>
              <a:srgbClr val="9CAD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18" name="object 21"/>
            <p:cNvSpPr/>
            <p:nvPr/>
          </p:nvSpPr>
          <p:spPr>
            <a:xfrm>
              <a:off x="5352020" y="7056005"/>
              <a:ext cx="1336499" cy="359995"/>
            </a:xfrm>
            <a:prstGeom prst="rect">
              <a:avLst/>
            </a:prstGeom>
            <a:solidFill>
              <a:srgbClr val="CED6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19" name="object 22"/>
            <p:cNvSpPr/>
            <p:nvPr/>
          </p:nvSpPr>
          <p:spPr>
            <a:xfrm>
              <a:off x="6688518" y="7056005"/>
              <a:ext cx="1336498" cy="359995"/>
            </a:xfrm>
            <a:prstGeom prst="rect">
              <a:avLst/>
            </a:pr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20" name="object 23"/>
            <p:cNvSpPr/>
            <p:nvPr/>
          </p:nvSpPr>
          <p:spPr>
            <a:xfrm>
              <a:off x="8025014" y="7056005"/>
              <a:ext cx="1336498" cy="359995"/>
            </a:xfrm>
            <a:prstGeom prst="rect">
              <a:avLst/>
            </a:prstGeom>
            <a:solidFill>
              <a:srgbClr val="E6EC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21" name="object 24"/>
            <p:cNvSpPr/>
            <p:nvPr/>
          </p:nvSpPr>
          <p:spPr>
            <a:xfrm>
              <a:off x="9361513" y="7056005"/>
              <a:ext cx="1330492" cy="359995"/>
            </a:xfrm>
            <a:prstGeom prst="rect">
              <a:avLst/>
            </a:prstGeom>
            <a:solidFill>
              <a:srgbClr val="F0F4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422" name="object 25" descr="object 25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166082" y="1637729"/>
              <a:ext cx="1356574" cy="154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3" name="object 26" descr="object 26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795618" y="2087142"/>
              <a:ext cx="723821" cy="645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4" name="object 27" descr="object 27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186558" y="2149499"/>
              <a:ext cx="227758" cy="200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5" name="object 28"/>
            <p:cNvSpPr/>
            <p:nvPr/>
          </p:nvSpPr>
          <p:spPr>
            <a:xfrm>
              <a:off x="5186560" y="2149730"/>
              <a:ext cx="227750" cy="20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08" y="18444"/>
                  </a:moveTo>
                  <a:lnTo>
                    <a:pt x="4368" y="17749"/>
                  </a:lnTo>
                  <a:lnTo>
                    <a:pt x="3847" y="16942"/>
                  </a:lnTo>
                  <a:lnTo>
                    <a:pt x="3379" y="16103"/>
                  </a:lnTo>
                  <a:lnTo>
                    <a:pt x="2898" y="15313"/>
                  </a:lnTo>
                  <a:lnTo>
                    <a:pt x="2349" y="14700"/>
                  </a:lnTo>
                  <a:lnTo>
                    <a:pt x="1769" y="14196"/>
                  </a:lnTo>
                  <a:lnTo>
                    <a:pt x="1222" y="13591"/>
                  </a:lnTo>
                  <a:lnTo>
                    <a:pt x="775" y="12679"/>
                  </a:lnTo>
                  <a:lnTo>
                    <a:pt x="594" y="11848"/>
                  </a:lnTo>
                  <a:lnTo>
                    <a:pt x="593" y="11183"/>
                  </a:lnTo>
                  <a:lnTo>
                    <a:pt x="643" y="10561"/>
                  </a:lnTo>
                  <a:lnTo>
                    <a:pt x="613" y="9855"/>
                  </a:lnTo>
                  <a:lnTo>
                    <a:pt x="408" y="9026"/>
                  </a:lnTo>
                  <a:lnTo>
                    <a:pt x="159" y="8366"/>
                  </a:lnTo>
                  <a:lnTo>
                    <a:pt x="0" y="7750"/>
                  </a:lnTo>
                  <a:lnTo>
                    <a:pt x="66" y="7048"/>
                  </a:lnTo>
                  <a:lnTo>
                    <a:pt x="389" y="6294"/>
                  </a:lnTo>
                  <a:lnTo>
                    <a:pt x="790" y="5747"/>
                  </a:lnTo>
                  <a:lnTo>
                    <a:pt x="1195" y="5233"/>
                  </a:lnTo>
                  <a:lnTo>
                    <a:pt x="1529" y="4582"/>
                  </a:lnTo>
                  <a:lnTo>
                    <a:pt x="1607" y="4115"/>
                  </a:lnTo>
                  <a:lnTo>
                    <a:pt x="1695" y="3466"/>
                  </a:lnTo>
                  <a:lnTo>
                    <a:pt x="1944" y="2719"/>
                  </a:lnTo>
                  <a:lnTo>
                    <a:pt x="2504" y="1955"/>
                  </a:lnTo>
                  <a:lnTo>
                    <a:pt x="3160" y="1474"/>
                  </a:lnTo>
                  <a:lnTo>
                    <a:pt x="3715" y="1301"/>
                  </a:lnTo>
                  <a:lnTo>
                    <a:pt x="4254" y="1210"/>
                  </a:lnTo>
                  <a:lnTo>
                    <a:pt x="4863" y="972"/>
                  </a:lnTo>
                  <a:lnTo>
                    <a:pt x="5480" y="617"/>
                  </a:lnTo>
                  <a:lnTo>
                    <a:pt x="5856" y="111"/>
                  </a:lnTo>
                  <a:lnTo>
                    <a:pt x="6843" y="0"/>
                  </a:lnTo>
                  <a:lnTo>
                    <a:pt x="7745" y="19"/>
                  </a:lnTo>
                  <a:lnTo>
                    <a:pt x="8430" y="247"/>
                  </a:lnTo>
                  <a:lnTo>
                    <a:pt x="9151" y="571"/>
                  </a:lnTo>
                  <a:lnTo>
                    <a:pt x="10161" y="878"/>
                  </a:lnTo>
                  <a:lnTo>
                    <a:pt x="14778" y="2070"/>
                  </a:lnTo>
                  <a:lnTo>
                    <a:pt x="18354" y="5719"/>
                  </a:lnTo>
                  <a:lnTo>
                    <a:pt x="19747" y="8763"/>
                  </a:lnTo>
                  <a:lnTo>
                    <a:pt x="20297" y="9747"/>
                  </a:lnTo>
                  <a:lnTo>
                    <a:pt x="20788" y="10424"/>
                  </a:lnTo>
                  <a:lnTo>
                    <a:pt x="21181" y="11088"/>
                  </a:lnTo>
                  <a:lnTo>
                    <a:pt x="21439" y="12037"/>
                  </a:lnTo>
                  <a:lnTo>
                    <a:pt x="21600" y="13110"/>
                  </a:lnTo>
                  <a:lnTo>
                    <a:pt x="21231" y="13636"/>
                  </a:lnTo>
                  <a:lnTo>
                    <a:pt x="21066" y="14380"/>
                  </a:lnTo>
                  <a:lnTo>
                    <a:pt x="21008" y="15089"/>
                  </a:lnTo>
                  <a:lnTo>
                    <a:pt x="21067" y="15686"/>
                  </a:lnTo>
                  <a:lnTo>
                    <a:pt x="21055" y="16321"/>
                  </a:lnTo>
                  <a:lnTo>
                    <a:pt x="20782" y="17140"/>
                  </a:lnTo>
                  <a:lnTo>
                    <a:pt x="20222" y="17929"/>
                  </a:lnTo>
                  <a:lnTo>
                    <a:pt x="19593" y="18379"/>
                  </a:lnTo>
                  <a:lnTo>
                    <a:pt x="19014" y="18633"/>
                  </a:lnTo>
                  <a:lnTo>
                    <a:pt x="18601" y="18831"/>
                  </a:lnTo>
                  <a:lnTo>
                    <a:pt x="18085" y="19348"/>
                  </a:lnTo>
                  <a:lnTo>
                    <a:pt x="17716" y="19907"/>
                  </a:lnTo>
                  <a:lnTo>
                    <a:pt x="17314" y="20470"/>
                  </a:lnTo>
                  <a:lnTo>
                    <a:pt x="16701" y="21000"/>
                  </a:lnTo>
                  <a:lnTo>
                    <a:pt x="16069" y="21241"/>
                  </a:lnTo>
                  <a:lnTo>
                    <a:pt x="15459" y="21220"/>
                  </a:lnTo>
                  <a:lnTo>
                    <a:pt x="14787" y="21112"/>
                  </a:lnTo>
                  <a:lnTo>
                    <a:pt x="13970" y="21093"/>
                  </a:lnTo>
                  <a:lnTo>
                    <a:pt x="13315" y="21231"/>
                  </a:lnTo>
                  <a:lnTo>
                    <a:pt x="12756" y="21435"/>
                  </a:lnTo>
                  <a:lnTo>
                    <a:pt x="12147" y="21594"/>
                  </a:lnTo>
                  <a:lnTo>
                    <a:pt x="11341" y="21600"/>
                  </a:lnTo>
                  <a:lnTo>
                    <a:pt x="10397" y="21343"/>
                  </a:lnTo>
                  <a:lnTo>
                    <a:pt x="9710" y="20907"/>
                  </a:lnTo>
                  <a:lnTo>
                    <a:pt x="9107" y="20411"/>
                  </a:lnTo>
                  <a:lnTo>
                    <a:pt x="8415" y="19977"/>
                  </a:lnTo>
                  <a:lnTo>
                    <a:pt x="7583" y="19657"/>
                  </a:lnTo>
                  <a:lnTo>
                    <a:pt x="6712" y="19366"/>
                  </a:lnTo>
                  <a:lnTo>
                    <a:pt x="5858" y="19011"/>
                  </a:lnTo>
                  <a:lnTo>
                    <a:pt x="5078" y="18504"/>
                  </a:lnTo>
                  <a:lnTo>
                    <a:pt x="5008" y="18444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426" name="object 29" descr="object 2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214101" y="2156256"/>
              <a:ext cx="185314" cy="168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7" name="object 30"/>
            <p:cNvSpPr/>
            <p:nvPr/>
          </p:nvSpPr>
          <p:spPr>
            <a:xfrm>
              <a:off x="5226418" y="2161067"/>
              <a:ext cx="166532" cy="15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4" y="18256"/>
                  </a:moveTo>
                  <a:lnTo>
                    <a:pt x="16991" y="20720"/>
                  </a:lnTo>
                  <a:lnTo>
                    <a:pt x="13127" y="21600"/>
                  </a:lnTo>
                  <a:lnTo>
                    <a:pt x="8924" y="20890"/>
                  </a:lnTo>
                  <a:lnTo>
                    <a:pt x="4871" y="18585"/>
                  </a:lnTo>
                  <a:lnTo>
                    <a:pt x="1773" y="15084"/>
                  </a:lnTo>
                  <a:lnTo>
                    <a:pt x="115" y="11064"/>
                  </a:lnTo>
                  <a:lnTo>
                    <a:pt x="0" y="7006"/>
                  </a:lnTo>
                  <a:lnTo>
                    <a:pt x="1533" y="3393"/>
                  </a:lnTo>
                  <a:lnTo>
                    <a:pt x="4514" y="921"/>
                  </a:lnTo>
                  <a:lnTo>
                    <a:pt x="8338" y="0"/>
                  </a:lnTo>
                  <a:lnTo>
                    <a:pt x="12523" y="652"/>
                  </a:lnTo>
                  <a:lnTo>
                    <a:pt x="16589" y="2899"/>
                  </a:lnTo>
                  <a:lnTo>
                    <a:pt x="19769" y="6417"/>
                  </a:lnTo>
                  <a:lnTo>
                    <a:pt x="21477" y="10482"/>
                  </a:lnTo>
                  <a:lnTo>
                    <a:pt x="21600" y="14595"/>
                  </a:lnTo>
                  <a:lnTo>
                    <a:pt x="20024" y="18256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28" name="object 31"/>
            <p:cNvSpPr/>
            <p:nvPr/>
          </p:nvSpPr>
          <p:spPr>
            <a:xfrm>
              <a:off x="5236050" y="2163345"/>
              <a:ext cx="153236" cy="13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6" y="18251"/>
                  </a:moveTo>
                  <a:lnTo>
                    <a:pt x="16995" y="20717"/>
                  </a:lnTo>
                  <a:lnTo>
                    <a:pt x="13133" y="21600"/>
                  </a:lnTo>
                  <a:lnTo>
                    <a:pt x="8930" y="20894"/>
                  </a:lnTo>
                  <a:lnTo>
                    <a:pt x="4877" y="18592"/>
                  </a:lnTo>
                  <a:lnTo>
                    <a:pt x="1776" y="15093"/>
                  </a:lnTo>
                  <a:lnTo>
                    <a:pt x="115" y="11071"/>
                  </a:lnTo>
                  <a:lnTo>
                    <a:pt x="0" y="7010"/>
                  </a:lnTo>
                  <a:lnTo>
                    <a:pt x="1534" y="3395"/>
                  </a:lnTo>
                  <a:lnTo>
                    <a:pt x="4518" y="921"/>
                  </a:lnTo>
                  <a:lnTo>
                    <a:pt x="8343" y="0"/>
                  </a:lnTo>
                  <a:lnTo>
                    <a:pt x="12529" y="653"/>
                  </a:lnTo>
                  <a:lnTo>
                    <a:pt x="16594" y="2901"/>
                  </a:lnTo>
                  <a:lnTo>
                    <a:pt x="19770" y="6417"/>
                  </a:lnTo>
                  <a:lnTo>
                    <a:pt x="21477" y="10480"/>
                  </a:lnTo>
                  <a:lnTo>
                    <a:pt x="21600" y="14591"/>
                  </a:lnTo>
                  <a:lnTo>
                    <a:pt x="20026" y="18251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29" name="object 32"/>
            <p:cNvSpPr/>
            <p:nvPr/>
          </p:nvSpPr>
          <p:spPr>
            <a:xfrm>
              <a:off x="5241016" y="2164616"/>
              <a:ext cx="146294" cy="13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7" y="18248"/>
                  </a:moveTo>
                  <a:lnTo>
                    <a:pt x="16998" y="20716"/>
                  </a:lnTo>
                  <a:lnTo>
                    <a:pt x="13136" y="21600"/>
                  </a:lnTo>
                  <a:lnTo>
                    <a:pt x="8934" y="20896"/>
                  </a:lnTo>
                  <a:lnTo>
                    <a:pt x="4880" y="18596"/>
                  </a:lnTo>
                  <a:lnTo>
                    <a:pt x="1777" y="15097"/>
                  </a:lnTo>
                  <a:lnTo>
                    <a:pt x="115" y="11074"/>
                  </a:lnTo>
                  <a:lnTo>
                    <a:pt x="0" y="7012"/>
                  </a:lnTo>
                  <a:lnTo>
                    <a:pt x="1535" y="3395"/>
                  </a:lnTo>
                  <a:lnTo>
                    <a:pt x="4520" y="921"/>
                  </a:lnTo>
                  <a:lnTo>
                    <a:pt x="8346" y="0"/>
                  </a:lnTo>
                  <a:lnTo>
                    <a:pt x="12532" y="653"/>
                  </a:lnTo>
                  <a:lnTo>
                    <a:pt x="16597" y="2902"/>
                  </a:lnTo>
                  <a:lnTo>
                    <a:pt x="19772" y="6417"/>
                  </a:lnTo>
                  <a:lnTo>
                    <a:pt x="21477" y="10479"/>
                  </a:lnTo>
                  <a:lnTo>
                    <a:pt x="21600" y="14589"/>
                  </a:lnTo>
                  <a:lnTo>
                    <a:pt x="20027" y="18248"/>
                  </a:ln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430" name="object 33" descr="object 33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837269" y="2182522"/>
              <a:ext cx="281313" cy="393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1" name="object 34" descr="object 34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967516" y="2424773"/>
              <a:ext cx="382905" cy="283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2" name="object 35" descr="object 35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638497" y="1637729"/>
              <a:ext cx="123929" cy="72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38" name="object 36"/>
            <p:cNvGrpSpPr/>
            <p:nvPr/>
          </p:nvGrpSpPr>
          <p:grpSpPr>
            <a:xfrm>
              <a:off x="4638500" y="1637783"/>
              <a:ext cx="124728" cy="72023"/>
              <a:chOff x="0" y="0"/>
              <a:chExt cx="124727" cy="72021"/>
            </a:xfrm>
          </p:grpSpPr>
          <p:sp>
            <p:nvSpPr>
              <p:cNvPr id="2433" name="Line"/>
              <p:cNvSpPr/>
              <p:nvPr/>
            </p:nvSpPr>
            <p:spPr>
              <a:xfrm>
                <a:off x="0" y="9555"/>
                <a:ext cx="45122" cy="62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1393" y="20843"/>
                    </a:lnTo>
                    <a:lnTo>
                      <a:pt x="3820" y="18370"/>
                    </a:lnTo>
                    <a:lnTo>
                      <a:pt x="0" y="14380"/>
                    </a:lnTo>
                    <a:lnTo>
                      <a:pt x="842" y="9566"/>
                    </a:lnTo>
                    <a:lnTo>
                      <a:pt x="5982" y="4849"/>
                    </a:lnTo>
                    <a:lnTo>
                      <a:pt x="14591" y="762"/>
                    </a:lnTo>
                    <a:lnTo>
                      <a:pt x="17519" y="0"/>
                    </a:lnTo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34" name="Line"/>
              <p:cNvSpPr/>
              <p:nvPr/>
            </p:nvSpPr>
            <p:spPr>
              <a:xfrm flipV="1">
                <a:off x="53996" y="19"/>
                <a:ext cx="24379" cy="3274"/>
              </a:xfrm>
              <a:prstGeom prst="line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35" name="Line"/>
              <p:cNvSpPr/>
              <p:nvPr/>
            </p:nvSpPr>
            <p:spPr>
              <a:xfrm>
                <a:off x="78978" y="0"/>
                <a:ext cx="19575" cy="2010"/>
              </a:xfrm>
              <a:prstGeom prst="line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36" name="Line"/>
              <p:cNvSpPr/>
              <p:nvPr/>
            </p:nvSpPr>
            <p:spPr>
              <a:xfrm>
                <a:off x="101663" y="2865"/>
                <a:ext cx="12700" cy="5742"/>
              </a:xfrm>
              <a:prstGeom prst="line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37" name="Line"/>
              <p:cNvSpPr/>
              <p:nvPr/>
            </p:nvSpPr>
            <p:spPr>
              <a:xfrm>
                <a:off x="115945" y="9323"/>
                <a:ext cx="8783" cy="12701"/>
              </a:xfrm>
              <a:prstGeom prst="line">
                <a:avLst/>
              </a:prstGeom>
              <a:noFill/>
              <a:ln w="31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439" name="object 37" descr="object 37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276237" y="2470902"/>
              <a:ext cx="216714" cy="88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0" name="object 38" descr="object 38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5116243" y="2620088"/>
              <a:ext cx="101453" cy="205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1" name="object 39" descr="object 39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849855" y="2047512"/>
              <a:ext cx="178812" cy="146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2" name="object 40" descr="object 40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704474" y="2359017"/>
              <a:ext cx="223698" cy="70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3" name="object 41"/>
            <p:cNvSpPr/>
            <p:nvPr/>
          </p:nvSpPr>
          <p:spPr>
            <a:xfrm>
              <a:off x="5152607" y="1998734"/>
              <a:ext cx="112250" cy="20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3" y="21600"/>
                  </a:moveTo>
                  <a:lnTo>
                    <a:pt x="0" y="21263"/>
                  </a:lnTo>
                  <a:lnTo>
                    <a:pt x="502" y="20221"/>
                  </a:lnTo>
                  <a:lnTo>
                    <a:pt x="2005" y="17244"/>
                  </a:lnTo>
                  <a:lnTo>
                    <a:pt x="4342" y="13632"/>
                  </a:lnTo>
                  <a:lnTo>
                    <a:pt x="8041" y="9392"/>
                  </a:lnTo>
                  <a:lnTo>
                    <a:pt x="13631" y="4532"/>
                  </a:lnTo>
                  <a:lnTo>
                    <a:pt x="8706" y="5048"/>
                  </a:lnTo>
                  <a:lnTo>
                    <a:pt x="21600" y="0"/>
                  </a:lnTo>
                  <a:lnTo>
                    <a:pt x="15326" y="8237"/>
                  </a:lnTo>
                  <a:lnTo>
                    <a:pt x="15318" y="5311"/>
                  </a:lnTo>
                  <a:lnTo>
                    <a:pt x="9903" y="10028"/>
                  </a:lnTo>
                  <a:lnTo>
                    <a:pt x="6318" y="14144"/>
                  </a:lnTo>
                  <a:lnTo>
                    <a:pt x="4051" y="17652"/>
                  </a:lnTo>
                  <a:lnTo>
                    <a:pt x="2591" y="20544"/>
                  </a:lnTo>
                  <a:lnTo>
                    <a:pt x="2248" y="21268"/>
                  </a:lnTo>
                  <a:lnTo>
                    <a:pt x="2083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445" name="object 42"/>
          <p:cNvSpPr txBox="1"/>
          <p:nvPr/>
        </p:nvSpPr>
        <p:spPr>
          <a:xfrm>
            <a:off x="10097461" y="466721"/>
            <a:ext cx="10350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2446" name="object 43"/>
          <p:cNvSpPr txBox="1"/>
          <p:nvPr/>
        </p:nvSpPr>
        <p:spPr>
          <a:xfrm>
            <a:off x="305033" y="7653241"/>
            <a:ext cx="73279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The </a:t>
            </a:r>
            <a:r>
              <a:rPr spc="-10"/>
              <a:t>program</a:t>
            </a:r>
          </a:p>
        </p:txBody>
      </p:sp>
      <p:sp>
        <p:nvSpPr>
          <p:cNvPr id="2447" name="object 44"/>
          <p:cNvSpPr txBox="1"/>
          <p:nvPr/>
        </p:nvSpPr>
        <p:spPr>
          <a:xfrm>
            <a:off x="1637009" y="7653241"/>
            <a:ext cx="7461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How</a:t>
            </a:r>
            <a:r>
              <a:rPr spc="-10"/>
              <a:t> </a:t>
            </a:r>
            <a:r>
              <a:t>it</a:t>
            </a:r>
            <a:r>
              <a:rPr spc="-10"/>
              <a:t> works</a:t>
            </a:r>
          </a:p>
        </p:txBody>
      </p:sp>
      <p:sp>
        <p:nvSpPr>
          <p:cNvPr id="2448" name="object 45"/>
          <p:cNvSpPr txBox="1"/>
          <p:nvPr/>
        </p:nvSpPr>
        <p:spPr>
          <a:xfrm>
            <a:off x="3037363" y="7653241"/>
            <a:ext cx="62039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Placement</a:t>
            </a:r>
          </a:p>
        </p:txBody>
      </p:sp>
      <p:sp>
        <p:nvSpPr>
          <p:cNvPr id="2449" name="object 46"/>
          <p:cNvSpPr txBox="1"/>
          <p:nvPr/>
        </p:nvSpPr>
        <p:spPr>
          <a:xfrm>
            <a:off x="4444319" y="7653241"/>
            <a:ext cx="4794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Support</a:t>
            </a:r>
          </a:p>
        </p:txBody>
      </p:sp>
      <p:sp>
        <p:nvSpPr>
          <p:cNvPr id="2450" name="object 47"/>
          <p:cNvSpPr txBox="1"/>
          <p:nvPr/>
        </p:nvSpPr>
        <p:spPr>
          <a:xfrm>
            <a:off x="5827298" y="7653241"/>
            <a:ext cx="3860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Safety</a:t>
            </a:r>
          </a:p>
        </p:txBody>
      </p:sp>
      <p:sp>
        <p:nvSpPr>
          <p:cNvPr id="2451" name="object 48"/>
          <p:cNvSpPr txBox="1"/>
          <p:nvPr/>
        </p:nvSpPr>
        <p:spPr>
          <a:xfrm>
            <a:off x="7136617" y="7653241"/>
            <a:ext cx="44069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2452" name="object 50"/>
          <p:cNvSpPr txBox="1"/>
          <p:nvPr/>
        </p:nvSpPr>
        <p:spPr>
          <a:xfrm>
            <a:off x="9715937" y="7653241"/>
            <a:ext cx="62801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Next</a:t>
            </a:r>
            <a:r>
              <a:rPr spc="-20"/>
              <a:t> </a:t>
            </a:r>
            <a:r>
              <a:rPr spc="-10"/>
              <a:t>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UK Parliament Website: </a:t>
            </a:r>
          </a:p>
        </p:txBody>
      </p:sp>
      <p:pic>
        <p:nvPicPr>
          <p:cNvPr id="2211" name="c847aace-3f97-4b62-b05b-506d3b274b17.png" descr="c847aace-3f97-4b62-b05b-506d3b274b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71" y="2255642"/>
            <a:ext cx="10266658" cy="4202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object 51"/>
          <p:cNvSpPr txBox="1"/>
          <p:nvPr/>
        </p:nvSpPr>
        <p:spPr>
          <a:xfrm>
            <a:off x="8279009" y="7653241"/>
            <a:ext cx="8293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About</a:t>
            </a:r>
            <a:r>
              <a:rPr spc="-10"/>
              <a:t> Allurion</a:t>
            </a:r>
          </a:p>
        </p:txBody>
      </p:sp>
      <p:sp>
        <p:nvSpPr>
          <p:cNvPr id="2455" name="object 2"/>
          <p:cNvSpPr/>
          <p:nvPr/>
        </p:nvSpPr>
        <p:spPr>
          <a:xfrm>
            <a:off x="1269" y="0"/>
            <a:ext cx="10692005" cy="6912000"/>
          </a:xfrm>
          <a:prstGeom prst="rect">
            <a:avLst/>
          </a:prstGeom>
          <a:solidFill>
            <a:srgbClr val="6C858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56" name="object 3"/>
          <p:cNvSpPr txBox="1"/>
          <p:nvPr>
            <p:ph type="title"/>
          </p:nvPr>
        </p:nvSpPr>
        <p:spPr>
          <a:xfrm>
            <a:off x="491300" y="1176303"/>
            <a:ext cx="6556376" cy="817881"/>
          </a:xfrm>
          <a:prstGeom prst="rect">
            <a:avLst/>
          </a:prstGeom>
        </p:spPr>
        <p:txBody>
          <a:bodyPr/>
          <a:lstStyle/>
          <a:p>
            <a:pPr marR="5080" indent="12700">
              <a:spcBef>
                <a:spcPts val="100"/>
              </a:spcBef>
              <a:defRPr>
                <a:solidFill>
                  <a:srgbClr val="FFFFF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The</a:t>
            </a:r>
            <a:r>
              <a:rPr spc="-100"/>
              <a:t> </a:t>
            </a:r>
            <a:r>
              <a:t>only</a:t>
            </a:r>
            <a:r>
              <a:rPr spc="-100"/>
              <a:t> </a:t>
            </a:r>
            <a:r>
              <a:t>gastric</a:t>
            </a:r>
            <a:r>
              <a:rPr spc="-100"/>
              <a:t> </a:t>
            </a:r>
            <a:r>
              <a:t>balloon</a:t>
            </a:r>
            <a:r>
              <a:rPr spc="-100"/>
              <a:t> </a:t>
            </a:r>
            <a:r>
              <a:t>requiring</a:t>
            </a:r>
            <a:r>
              <a:rPr spc="-100"/>
              <a:t> no </a:t>
            </a:r>
            <a:r>
              <a:t>endoscopy</a:t>
            </a:r>
            <a:r>
              <a:rPr spc="-100"/>
              <a:t> </a:t>
            </a:r>
            <a:r>
              <a:t>for</a:t>
            </a:r>
            <a:r>
              <a:rPr spc="-100"/>
              <a:t> </a:t>
            </a:r>
            <a:r>
              <a:t>placement</a:t>
            </a:r>
            <a:r>
              <a:rPr spc="-100"/>
              <a:t> </a:t>
            </a:r>
            <a:r>
              <a:t>or</a:t>
            </a:r>
            <a:r>
              <a:rPr spc="-100"/>
              <a:t> removal*</a:t>
            </a:r>
          </a:p>
        </p:txBody>
      </p:sp>
      <p:sp>
        <p:nvSpPr>
          <p:cNvPr id="2457" name="object 4"/>
          <p:cNvSpPr txBox="1"/>
          <p:nvPr/>
        </p:nvSpPr>
        <p:spPr>
          <a:xfrm>
            <a:off x="491299" y="2203774"/>
            <a:ext cx="3252472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400">
                <a:solidFill>
                  <a:srgbClr val="FFFFF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What</a:t>
            </a:r>
            <a:r>
              <a:rPr spc="-25"/>
              <a:t> </a:t>
            </a:r>
            <a:r>
              <a:t>happens</a:t>
            </a:r>
            <a:r>
              <a:rPr spc="-25"/>
              <a:t> </a:t>
            </a:r>
            <a:r>
              <a:t>on</a:t>
            </a:r>
            <a:r>
              <a:rPr spc="-25"/>
              <a:t> </a:t>
            </a:r>
            <a:r>
              <a:t>placement</a:t>
            </a:r>
            <a:r>
              <a:rPr spc="-25"/>
              <a:t> day</a:t>
            </a:r>
          </a:p>
        </p:txBody>
      </p:sp>
      <p:sp>
        <p:nvSpPr>
          <p:cNvPr id="2458" name="object 5"/>
          <p:cNvSpPr txBox="1"/>
          <p:nvPr/>
        </p:nvSpPr>
        <p:spPr>
          <a:xfrm>
            <a:off x="491298" y="7108301"/>
            <a:ext cx="3549017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-1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Sources:</a:t>
            </a:r>
          </a:p>
          <a:p>
            <a:pPr indent="12700">
              <a:defRPr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1.</a:t>
            </a:r>
            <a:r>
              <a:rPr spc="-5"/>
              <a:t> </a:t>
            </a:r>
            <a:r>
              <a:t>Ienca, R et</a:t>
            </a:r>
            <a:r>
              <a:rPr spc="-5"/>
              <a:t> </a:t>
            </a:r>
            <a:r>
              <a:t>al. Obesity surgery</a:t>
            </a:r>
            <a:r>
              <a:rPr spc="-5"/>
              <a:t> </a:t>
            </a:r>
            <a:r>
              <a:t>vol. 30,9 </a:t>
            </a:r>
            <a:r>
              <a:rPr spc="-10"/>
              <a:t>(2020):</a:t>
            </a:r>
            <a:r>
              <a:rPr spc="-5"/>
              <a:t> </a:t>
            </a:r>
            <a:r>
              <a:t>3354-</a:t>
            </a:r>
            <a:r>
              <a:rPr spc="-20"/>
              <a:t>3362</a:t>
            </a:r>
          </a:p>
          <a:p>
            <a:pPr indent="12700">
              <a:defRPr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*In</a:t>
            </a:r>
            <a:r>
              <a:rPr spc="-15"/>
              <a:t> </a:t>
            </a:r>
            <a:r>
              <a:t>rare</a:t>
            </a:r>
            <a:r>
              <a:rPr spc="-10"/>
              <a:t> </a:t>
            </a:r>
            <a:r>
              <a:t>cases,</a:t>
            </a:r>
            <a:r>
              <a:rPr spc="-15"/>
              <a:t> </a:t>
            </a:r>
            <a:r>
              <a:t>the</a:t>
            </a:r>
            <a:r>
              <a:rPr spc="-10"/>
              <a:t> </a:t>
            </a:r>
            <a:r>
              <a:t>Allurion</a:t>
            </a:r>
            <a:r>
              <a:rPr spc="-10"/>
              <a:t> </a:t>
            </a:r>
            <a:r>
              <a:t>Balloon</a:t>
            </a:r>
            <a:r>
              <a:rPr spc="-15"/>
              <a:t> </a:t>
            </a:r>
            <a:r>
              <a:t>may</a:t>
            </a:r>
            <a:r>
              <a:rPr spc="-10"/>
              <a:t> </a:t>
            </a:r>
            <a:r>
              <a:t>require</a:t>
            </a:r>
            <a:r>
              <a:rPr spc="-10"/>
              <a:t> </a:t>
            </a:r>
            <a:r>
              <a:t>endoscopic</a:t>
            </a:r>
            <a:r>
              <a:rPr spc="-15"/>
              <a:t> </a:t>
            </a:r>
            <a:r>
              <a:t>or</a:t>
            </a:r>
            <a:r>
              <a:rPr spc="-10"/>
              <a:t> </a:t>
            </a:r>
            <a:r>
              <a:t>surgical</a:t>
            </a:r>
            <a:r>
              <a:rPr spc="-15"/>
              <a:t> </a:t>
            </a:r>
            <a:r>
              <a:t>intervention</a:t>
            </a:r>
            <a:r>
              <a:rPr spc="-10"/>
              <a:t> </a:t>
            </a:r>
            <a:r>
              <a:t>for</a:t>
            </a:r>
            <a:r>
              <a:rPr spc="-10"/>
              <a:t> removal.</a:t>
            </a:r>
          </a:p>
        </p:txBody>
      </p:sp>
      <p:sp>
        <p:nvSpPr>
          <p:cNvPr id="2459" name="object 6"/>
          <p:cNvSpPr/>
          <p:nvPr/>
        </p:nvSpPr>
        <p:spPr>
          <a:xfrm>
            <a:off x="0" y="6905648"/>
            <a:ext cx="10692005" cy="12701"/>
          </a:xfrm>
          <a:prstGeom prst="rect">
            <a:avLst/>
          </a:prstGeom>
          <a:solidFill>
            <a:srgbClr val="12373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467" name="object 7"/>
          <p:cNvGrpSpPr/>
          <p:nvPr/>
        </p:nvGrpSpPr>
        <p:grpSpPr>
          <a:xfrm>
            <a:off x="849249" y="818032"/>
            <a:ext cx="468465" cy="48897"/>
            <a:chOff x="0" y="0"/>
            <a:chExt cx="468463" cy="48895"/>
          </a:xfrm>
        </p:grpSpPr>
        <p:sp>
          <p:nvSpPr>
            <p:cNvPr id="2460" name="Shape"/>
            <p:cNvSpPr/>
            <p:nvPr/>
          </p:nvSpPr>
          <p:spPr>
            <a:xfrm>
              <a:off x="0" y="1295"/>
              <a:ext cx="40361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19"/>
                  </a:moveTo>
                  <a:lnTo>
                    <a:pt x="18073" y="0"/>
                  </a:lnTo>
                  <a:lnTo>
                    <a:pt x="16537" y="0"/>
                  </a:lnTo>
                  <a:lnTo>
                    <a:pt x="16537" y="9102"/>
                  </a:lnTo>
                  <a:lnTo>
                    <a:pt x="14620" y="10531"/>
                  </a:lnTo>
                  <a:lnTo>
                    <a:pt x="4853" y="10531"/>
                  </a:lnTo>
                  <a:lnTo>
                    <a:pt x="4853" y="3135"/>
                  </a:lnTo>
                  <a:lnTo>
                    <a:pt x="14654" y="3135"/>
                  </a:lnTo>
                  <a:lnTo>
                    <a:pt x="16537" y="4533"/>
                  </a:lnTo>
                  <a:lnTo>
                    <a:pt x="16537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853" y="21600"/>
                  </a:lnTo>
                  <a:lnTo>
                    <a:pt x="4853" y="13630"/>
                  </a:lnTo>
                  <a:lnTo>
                    <a:pt x="17970" y="13630"/>
                  </a:lnTo>
                  <a:lnTo>
                    <a:pt x="21600" y="10951"/>
                  </a:lnTo>
                  <a:lnTo>
                    <a:pt x="21600" y="2619"/>
                  </a:lnTo>
                  <a:close/>
                </a:path>
              </a:pathLst>
            </a:cu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61" name="Shape"/>
            <p:cNvSpPr/>
            <p:nvPr/>
          </p:nvSpPr>
          <p:spPr>
            <a:xfrm>
              <a:off x="64757" y="1295"/>
              <a:ext cx="42000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5833" y="13144"/>
                  </a:lnTo>
                  <a:lnTo>
                    <a:pt x="15460" y="12599"/>
                  </a:lnTo>
                  <a:lnTo>
                    <a:pt x="19346" y="11686"/>
                  </a:lnTo>
                  <a:lnTo>
                    <a:pt x="20202" y="10104"/>
                  </a:lnTo>
                  <a:lnTo>
                    <a:pt x="20790" y="9008"/>
                  </a:lnTo>
                  <a:lnTo>
                    <a:pt x="20751" y="3135"/>
                  </a:lnTo>
                  <a:lnTo>
                    <a:pt x="18746" y="0"/>
                  </a:lnTo>
                  <a:lnTo>
                    <a:pt x="15930" y="0"/>
                  </a:lnTo>
                  <a:lnTo>
                    <a:pt x="15930" y="8492"/>
                  </a:lnTo>
                  <a:lnTo>
                    <a:pt x="14755" y="10104"/>
                  </a:lnTo>
                  <a:lnTo>
                    <a:pt x="4664" y="10104"/>
                  </a:lnTo>
                  <a:lnTo>
                    <a:pt x="4664" y="3135"/>
                  </a:lnTo>
                  <a:lnTo>
                    <a:pt x="14788" y="3135"/>
                  </a:lnTo>
                  <a:lnTo>
                    <a:pt x="15930" y="4688"/>
                  </a:lnTo>
                  <a:lnTo>
                    <a:pt x="1593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664" y="21600"/>
                  </a:lnTo>
                  <a:lnTo>
                    <a:pt x="4664" y="13144"/>
                  </a:lnTo>
                  <a:lnTo>
                    <a:pt x="10666" y="13144"/>
                  </a:lnTo>
                  <a:lnTo>
                    <a:pt x="1636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62" name="Shape"/>
            <p:cNvSpPr/>
            <p:nvPr/>
          </p:nvSpPr>
          <p:spPr>
            <a:xfrm>
              <a:off x="127254" y="0"/>
              <a:ext cx="51118" cy="4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20827" y="6317"/>
                  </a:lnTo>
                  <a:lnTo>
                    <a:pt x="18788" y="3136"/>
                  </a:lnTo>
                  <a:lnTo>
                    <a:pt x="18648" y="2912"/>
                  </a:lnTo>
                  <a:lnTo>
                    <a:pt x="17602" y="2249"/>
                  </a:lnTo>
                  <a:lnTo>
                    <a:pt x="17602" y="15496"/>
                  </a:lnTo>
                  <a:lnTo>
                    <a:pt x="14989" y="18458"/>
                  </a:lnTo>
                  <a:lnTo>
                    <a:pt x="6611" y="18458"/>
                  </a:lnTo>
                  <a:lnTo>
                    <a:pt x="4046" y="15496"/>
                  </a:lnTo>
                  <a:lnTo>
                    <a:pt x="3992" y="6104"/>
                  </a:lnTo>
                  <a:lnTo>
                    <a:pt x="6611" y="3136"/>
                  </a:lnTo>
                  <a:lnTo>
                    <a:pt x="14989" y="3136"/>
                  </a:lnTo>
                  <a:lnTo>
                    <a:pt x="17602" y="6104"/>
                  </a:lnTo>
                  <a:lnTo>
                    <a:pt x="17602" y="2249"/>
                  </a:lnTo>
                  <a:lnTo>
                    <a:pt x="15241" y="751"/>
                  </a:lnTo>
                  <a:lnTo>
                    <a:pt x="10797" y="0"/>
                  </a:lnTo>
                  <a:lnTo>
                    <a:pt x="6354" y="751"/>
                  </a:lnTo>
                  <a:lnTo>
                    <a:pt x="2952" y="2912"/>
                  </a:lnTo>
                  <a:lnTo>
                    <a:pt x="767" y="6317"/>
                  </a:lnTo>
                  <a:lnTo>
                    <a:pt x="0" y="10800"/>
                  </a:lnTo>
                  <a:lnTo>
                    <a:pt x="767" y="15255"/>
                  </a:lnTo>
                  <a:lnTo>
                    <a:pt x="2952" y="18660"/>
                  </a:lnTo>
                  <a:lnTo>
                    <a:pt x="6354" y="20831"/>
                  </a:lnTo>
                  <a:lnTo>
                    <a:pt x="10797" y="21600"/>
                  </a:lnTo>
                  <a:lnTo>
                    <a:pt x="15246" y="20831"/>
                  </a:lnTo>
                  <a:lnTo>
                    <a:pt x="18654" y="18660"/>
                  </a:lnTo>
                  <a:lnTo>
                    <a:pt x="18783" y="18458"/>
                  </a:lnTo>
                  <a:lnTo>
                    <a:pt x="20833" y="15255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63" name="Shape"/>
            <p:cNvSpPr/>
            <p:nvPr/>
          </p:nvSpPr>
          <p:spPr>
            <a:xfrm>
              <a:off x="200824" y="0"/>
              <a:ext cx="48376" cy="4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992"/>
                  </a:moveTo>
                  <a:lnTo>
                    <a:pt x="11035" y="9992"/>
                  </a:lnTo>
                  <a:lnTo>
                    <a:pt x="11035" y="12904"/>
                  </a:lnTo>
                  <a:lnTo>
                    <a:pt x="17931" y="12904"/>
                  </a:lnTo>
                  <a:lnTo>
                    <a:pt x="17874" y="15462"/>
                  </a:lnTo>
                  <a:lnTo>
                    <a:pt x="15986" y="18514"/>
                  </a:lnTo>
                  <a:lnTo>
                    <a:pt x="6697" y="18514"/>
                  </a:lnTo>
                  <a:lnTo>
                    <a:pt x="4162" y="15350"/>
                  </a:lnTo>
                  <a:lnTo>
                    <a:pt x="4162" y="6160"/>
                  </a:lnTo>
                  <a:lnTo>
                    <a:pt x="6810" y="3080"/>
                  </a:lnTo>
                  <a:lnTo>
                    <a:pt x="14903" y="3080"/>
                  </a:lnTo>
                  <a:lnTo>
                    <a:pt x="16769" y="5038"/>
                  </a:lnTo>
                  <a:lnTo>
                    <a:pt x="17290" y="7114"/>
                  </a:lnTo>
                  <a:lnTo>
                    <a:pt x="21453" y="6424"/>
                  </a:lnTo>
                  <a:lnTo>
                    <a:pt x="20375" y="4017"/>
                  </a:lnTo>
                  <a:lnTo>
                    <a:pt x="18351" y="1969"/>
                  </a:lnTo>
                  <a:lnTo>
                    <a:pt x="15368" y="533"/>
                  </a:lnTo>
                  <a:lnTo>
                    <a:pt x="11410" y="0"/>
                  </a:lnTo>
                  <a:lnTo>
                    <a:pt x="6629" y="796"/>
                  </a:lnTo>
                  <a:lnTo>
                    <a:pt x="3039" y="3030"/>
                  </a:lnTo>
                  <a:lnTo>
                    <a:pt x="782" y="6457"/>
                  </a:lnTo>
                  <a:lnTo>
                    <a:pt x="0" y="10856"/>
                  </a:lnTo>
                  <a:lnTo>
                    <a:pt x="720" y="15193"/>
                  </a:lnTo>
                  <a:lnTo>
                    <a:pt x="2807" y="18592"/>
                  </a:lnTo>
                  <a:lnTo>
                    <a:pt x="6113" y="20809"/>
                  </a:lnTo>
                  <a:lnTo>
                    <a:pt x="10508" y="21600"/>
                  </a:lnTo>
                  <a:lnTo>
                    <a:pt x="14409" y="21600"/>
                  </a:lnTo>
                  <a:lnTo>
                    <a:pt x="17114" y="19956"/>
                  </a:lnTo>
                  <a:lnTo>
                    <a:pt x="18339" y="17678"/>
                  </a:lnTo>
                  <a:lnTo>
                    <a:pt x="18634" y="21022"/>
                  </a:lnTo>
                  <a:lnTo>
                    <a:pt x="21600" y="21022"/>
                  </a:lnTo>
                  <a:lnTo>
                    <a:pt x="21600" y="9992"/>
                  </a:lnTo>
                  <a:close/>
                </a:path>
              </a:pathLst>
            </a:cu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64" name="Shape"/>
            <p:cNvSpPr/>
            <p:nvPr/>
          </p:nvSpPr>
          <p:spPr>
            <a:xfrm>
              <a:off x="276415" y="1295"/>
              <a:ext cx="41987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5831" y="13144"/>
                  </a:lnTo>
                  <a:lnTo>
                    <a:pt x="15458" y="12599"/>
                  </a:lnTo>
                  <a:lnTo>
                    <a:pt x="19352" y="11686"/>
                  </a:lnTo>
                  <a:lnTo>
                    <a:pt x="20202" y="10104"/>
                  </a:lnTo>
                  <a:lnTo>
                    <a:pt x="20790" y="9008"/>
                  </a:lnTo>
                  <a:lnTo>
                    <a:pt x="20751" y="3135"/>
                  </a:lnTo>
                  <a:lnTo>
                    <a:pt x="18751" y="0"/>
                  </a:lnTo>
                  <a:lnTo>
                    <a:pt x="15929" y="0"/>
                  </a:lnTo>
                  <a:lnTo>
                    <a:pt x="15929" y="8492"/>
                  </a:lnTo>
                  <a:lnTo>
                    <a:pt x="14759" y="10104"/>
                  </a:lnTo>
                  <a:lnTo>
                    <a:pt x="4658" y="10104"/>
                  </a:lnTo>
                  <a:lnTo>
                    <a:pt x="4658" y="3135"/>
                  </a:lnTo>
                  <a:lnTo>
                    <a:pt x="14792" y="3135"/>
                  </a:lnTo>
                  <a:lnTo>
                    <a:pt x="15929" y="4688"/>
                  </a:lnTo>
                  <a:lnTo>
                    <a:pt x="15929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658" y="21600"/>
                  </a:lnTo>
                  <a:lnTo>
                    <a:pt x="4658" y="13144"/>
                  </a:lnTo>
                  <a:lnTo>
                    <a:pt x="10663" y="13144"/>
                  </a:lnTo>
                  <a:lnTo>
                    <a:pt x="1636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65" name="Shape"/>
            <p:cNvSpPr/>
            <p:nvPr/>
          </p:nvSpPr>
          <p:spPr>
            <a:xfrm>
              <a:off x="339483" y="1295"/>
              <a:ext cx="50662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9499" y="16338"/>
                  </a:lnTo>
                  <a:lnTo>
                    <a:pt x="18275" y="13268"/>
                  </a:lnTo>
                  <a:lnTo>
                    <a:pt x="14512" y="3846"/>
                  </a:lnTo>
                  <a:lnTo>
                    <a:pt x="14512" y="13268"/>
                  </a:lnTo>
                  <a:lnTo>
                    <a:pt x="7088" y="13268"/>
                  </a:lnTo>
                  <a:lnTo>
                    <a:pt x="9536" y="6637"/>
                  </a:lnTo>
                  <a:lnTo>
                    <a:pt x="10115" y="5268"/>
                  </a:lnTo>
                  <a:lnTo>
                    <a:pt x="10478" y="4385"/>
                  </a:lnTo>
                  <a:lnTo>
                    <a:pt x="10787" y="3165"/>
                  </a:lnTo>
                  <a:lnTo>
                    <a:pt x="10841" y="3165"/>
                  </a:lnTo>
                  <a:lnTo>
                    <a:pt x="11117" y="4385"/>
                  </a:lnTo>
                  <a:lnTo>
                    <a:pt x="11479" y="5268"/>
                  </a:lnTo>
                  <a:lnTo>
                    <a:pt x="12064" y="6637"/>
                  </a:lnTo>
                  <a:lnTo>
                    <a:pt x="14512" y="13268"/>
                  </a:lnTo>
                  <a:lnTo>
                    <a:pt x="14512" y="3846"/>
                  </a:lnTo>
                  <a:lnTo>
                    <a:pt x="14241" y="3165"/>
                  </a:lnTo>
                  <a:lnTo>
                    <a:pt x="12979" y="0"/>
                  </a:lnTo>
                  <a:lnTo>
                    <a:pt x="8615" y="0"/>
                  </a:lnTo>
                  <a:lnTo>
                    <a:pt x="0" y="21600"/>
                  </a:lnTo>
                  <a:lnTo>
                    <a:pt x="4029" y="21600"/>
                  </a:lnTo>
                  <a:lnTo>
                    <a:pt x="5978" y="16338"/>
                  </a:lnTo>
                  <a:lnTo>
                    <a:pt x="15622" y="16338"/>
                  </a:lnTo>
                  <a:lnTo>
                    <a:pt x="17566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66" name="Shape"/>
            <p:cNvSpPr/>
            <p:nvPr/>
          </p:nvSpPr>
          <p:spPr>
            <a:xfrm>
              <a:off x="414349" y="1295"/>
              <a:ext cx="54115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318" y="0"/>
                  </a:lnTo>
                  <a:lnTo>
                    <a:pt x="11345" y="15058"/>
                  </a:lnTo>
                  <a:lnTo>
                    <a:pt x="10904" y="16522"/>
                  </a:lnTo>
                  <a:lnTo>
                    <a:pt x="10798" y="17251"/>
                  </a:lnTo>
                  <a:lnTo>
                    <a:pt x="10747" y="17251"/>
                  </a:lnTo>
                  <a:lnTo>
                    <a:pt x="10646" y="16522"/>
                  </a:lnTo>
                  <a:lnTo>
                    <a:pt x="10225" y="15058"/>
                  </a:lnTo>
                  <a:lnTo>
                    <a:pt x="523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3198" y="21600"/>
                  </a:lnTo>
                  <a:lnTo>
                    <a:pt x="3198" y="4989"/>
                  </a:lnTo>
                  <a:lnTo>
                    <a:pt x="3067" y="3348"/>
                  </a:lnTo>
                  <a:lnTo>
                    <a:pt x="3173" y="3348"/>
                  </a:lnTo>
                  <a:lnTo>
                    <a:pt x="3538" y="5049"/>
                  </a:lnTo>
                  <a:lnTo>
                    <a:pt x="9054" y="21600"/>
                  </a:lnTo>
                  <a:lnTo>
                    <a:pt x="12384" y="21600"/>
                  </a:lnTo>
                  <a:lnTo>
                    <a:pt x="17930" y="5049"/>
                  </a:lnTo>
                  <a:lnTo>
                    <a:pt x="18239" y="3834"/>
                  </a:lnTo>
                  <a:lnTo>
                    <a:pt x="18321" y="3348"/>
                  </a:lnTo>
                  <a:lnTo>
                    <a:pt x="18422" y="3348"/>
                  </a:lnTo>
                  <a:lnTo>
                    <a:pt x="18295" y="5079"/>
                  </a:lnTo>
                  <a:lnTo>
                    <a:pt x="18295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78" name="object 8"/>
          <p:cNvGrpSpPr/>
          <p:nvPr/>
        </p:nvGrpSpPr>
        <p:grpSpPr>
          <a:xfrm>
            <a:off x="503986" y="503998"/>
            <a:ext cx="1161009" cy="233376"/>
            <a:chOff x="0" y="0"/>
            <a:chExt cx="1161008" cy="233374"/>
          </a:xfrm>
        </p:grpSpPr>
        <p:sp>
          <p:nvSpPr>
            <p:cNvPr id="2468" name="object 9"/>
            <p:cNvSpPr/>
            <p:nvPr/>
          </p:nvSpPr>
          <p:spPr>
            <a:xfrm>
              <a:off x="564072" y="63483"/>
              <a:ext cx="110210" cy="16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68" y="0"/>
                  </a:moveTo>
                  <a:lnTo>
                    <a:pt x="18008" y="0"/>
                  </a:lnTo>
                  <a:lnTo>
                    <a:pt x="13597" y="506"/>
                  </a:lnTo>
                  <a:lnTo>
                    <a:pt x="10248" y="1987"/>
                  </a:lnTo>
                  <a:lnTo>
                    <a:pt x="7915" y="4387"/>
                  </a:lnTo>
                  <a:lnTo>
                    <a:pt x="6549" y="7649"/>
                  </a:lnTo>
                  <a:lnTo>
                    <a:pt x="6232" y="7649"/>
                  </a:lnTo>
                  <a:lnTo>
                    <a:pt x="6927" y="253"/>
                  </a:lnTo>
                  <a:lnTo>
                    <a:pt x="0" y="253"/>
                  </a:lnTo>
                  <a:lnTo>
                    <a:pt x="0" y="21600"/>
                  </a:lnTo>
                  <a:lnTo>
                    <a:pt x="6927" y="21600"/>
                  </a:lnTo>
                  <a:lnTo>
                    <a:pt x="6927" y="12681"/>
                  </a:lnTo>
                  <a:lnTo>
                    <a:pt x="7553" y="8889"/>
                  </a:lnTo>
                  <a:lnTo>
                    <a:pt x="9430" y="6150"/>
                  </a:lnTo>
                  <a:lnTo>
                    <a:pt x="12559" y="4490"/>
                  </a:lnTo>
                  <a:lnTo>
                    <a:pt x="16938" y="3931"/>
                  </a:lnTo>
                  <a:lnTo>
                    <a:pt x="18200" y="3931"/>
                  </a:lnTo>
                  <a:lnTo>
                    <a:pt x="19646" y="4015"/>
                  </a:lnTo>
                  <a:lnTo>
                    <a:pt x="21219" y="4355"/>
                  </a:lnTo>
                  <a:lnTo>
                    <a:pt x="21600" y="210"/>
                  </a:lnTo>
                  <a:lnTo>
                    <a:pt x="20400" y="40"/>
                  </a:lnTo>
                  <a:lnTo>
                    <a:pt x="19268" y="0"/>
                  </a:lnTo>
                  <a:close/>
                </a:path>
              </a:pathLst>
            </a:cu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476" name="object 10"/>
            <p:cNvGrpSpPr/>
            <p:nvPr/>
          </p:nvGrpSpPr>
          <p:grpSpPr>
            <a:xfrm>
              <a:off x="0" y="0"/>
              <a:ext cx="1161009" cy="233375"/>
              <a:chOff x="0" y="0"/>
              <a:chExt cx="1161008" cy="233374"/>
            </a:xfrm>
          </p:grpSpPr>
          <p:sp>
            <p:nvSpPr>
              <p:cNvPr id="2469" name="Shape"/>
              <p:cNvSpPr/>
              <p:nvPr/>
            </p:nvSpPr>
            <p:spPr>
              <a:xfrm>
                <a:off x="0" y="253"/>
                <a:ext cx="225349" cy="226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592"/>
                    </a:moveTo>
                    <a:lnTo>
                      <a:pt x="19626" y="16949"/>
                    </a:lnTo>
                    <a:lnTo>
                      <a:pt x="16556" y="9731"/>
                    </a:lnTo>
                    <a:lnTo>
                      <a:pt x="16556" y="16949"/>
                    </a:lnTo>
                    <a:lnTo>
                      <a:pt x="15400" y="16265"/>
                    </a:lnTo>
                    <a:lnTo>
                      <a:pt x="15237" y="16168"/>
                    </a:lnTo>
                    <a:lnTo>
                      <a:pt x="13785" y="15542"/>
                    </a:lnTo>
                    <a:lnTo>
                      <a:pt x="12213" y="15123"/>
                    </a:lnTo>
                    <a:lnTo>
                      <a:pt x="10538" y="14971"/>
                    </a:lnTo>
                    <a:lnTo>
                      <a:pt x="9042" y="15101"/>
                    </a:lnTo>
                    <a:lnTo>
                      <a:pt x="7654" y="15454"/>
                    </a:lnTo>
                    <a:lnTo>
                      <a:pt x="6369" y="15973"/>
                    </a:lnTo>
                    <a:lnTo>
                      <a:pt x="5193" y="16601"/>
                    </a:lnTo>
                    <a:lnTo>
                      <a:pt x="10801" y="3422"/>
                    </a:lnTo>
                    <a:lnTo>
                      <a:pt x="16556" y="16949"/>
                    </a:lnTo>
                    <a:lnTo>
                      <a:pt x="16556" y="9731"/>
                    </a:lnTo>
                    <a:lnTo>
                      <a:pt x="13873" y="3422"/>
                    </a:lnTo>
                    <a:lnTo>
                      <a:pt x="12417" y="0"/>
                    </a:lnTo>
                    <a:lnTo>
                      <a:pt x="9186" y="0"/>
                    </a:lnTo>
                    <a:lnTo>
                      <a:pt x="0" y="21592"/>
                    </a:lnTo>
                    <a:lnTo>
                      <a:pt x="3900" y="21600"/>
                    </a:lnTo>
                    <a:lnTo>
                      <a:pt x="5062" y="19448"/>
                    </a:lnTo>
                    <a:lnTo>
                      <a:pt x="6597" y="17760"/>
                    </a:lnTo>
                    <a:lnTo>
                      <a:pt x="8458" y="16659"/>
                    </a:lnTo>
                    <a:lnTo>
                      <a:pt x="8776" y="16601"/>
                    </a:lnTo>
                    <a:lnTo>
                      <a:pt x="10595" y="16265"/>
                    </a:lnTo>
                    <a:lnTo>
                      <a:pt x="12771" y="16659"/>
                    </a:lnTo>
                    <a:lnTo>
                      <a:pt x="14714" y="17760"/>
                    </a:lnTo>
                    <a:lnTo>
                      <a:pt x="16330" y="19448"/>
                    </a:lnTo>
                    <a:lnTo>
                      <a:pt x="17528" y="21600"/>
                    </a:lnTo>
                    <a:lnTo>
                      <a:pt x="21600" y="21592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70" name="Rectangle"/>
              <p:cNvSpPr/>
              <p:nvPr/>
            </p:nvSpPr>
            <p:spPr>
              <a:xfrm>
                <a:off x="241579" y="0"/>
                <a:ext cx="35332" cy="226962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71" name="Rectangle"/>
              <p:cNvSpPr/>
              <p:nvPr/>
            </p:nvSpPr>
            <p:spPr>
              <a:xfrm>
                <a:off x="304431" y="710"/>
                <a:ext cx="35345" cy="226963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72" name="Rectangle"/>
              <p:cNvSpPr/>
              <p:nvPr/>
            </p:nvSpPr>
            <p:spPr>
              <a:xfrm>
                <a:off x="695921" y="65531"/>
                <a:ext cx="35346" cy="161431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73" name="Shape"/>
              <p:cNvSpPr/>
              <p:nvPr/>
            </p:nvSpPr>
            <p:spPr>
              <a:xfrm>
                <a:off x="691464" y="5269"/>
                <a:ext cx="43054" cy="41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0791" y="6456"/>
                    </a:lnTo>
                    <a:lnTo>
                      <a:pt x="18542" y="3039"/>
                    </a:lnTo>
                    <a:lnTo>
                      <a:pt x="15120" y="801"/>
                    </a:lnTo>
                    <a:lnTo>
                      <a:pt x="10806" y="0"/>
                    </a:lnTo>
                    <a:lnTo>
                      <a:pt x="6467" y="801"/>
                    </a:lnTo>
                    <a:lnTo>
                      <a:pt x="3045" y="3039"/>
                    </a:lnTo>
                    <a:lnTo>
                      <a:pt x="803" y="6456"/>
                    </a:lnTo>
                    <a:lnTo>
                      <a:pt x="0" y="10800"/>
                    </a:lnTo>
                    <a:lnTo>
                      <a:pt x="803" y="15177"/>
                    </a:lnTo>
                    <a:lnTo>
                      <a:pt x="3045" y="18587"/>
                    </a:lnTo>
                    <a:lnTo>
                      <a:pt x="6467" y="20812"/>
                    </a:lnTo>
                    <a:lnTo>
                      <a:pt x="10806" y="21600"/>
                    </a:lnTo>
                    <a:lnTo>
                      <a:pt x="15120" y="20812"/>
                    </a:lnTo>
                    <a:lnTo>
                      <a:pt x="18542" y="18587"/>
                    </a:lnTo>
                    <a:lnTo>
                      <a:pt x="20791" y="15177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74" name="Shape"/>
              <p:cNvSpPr/>
              <p:nvPr/>
            </p:nvSpPr>
            <p:spPr>
              <a:xfrm>
                <a:off x="753211" y="59142"/>
                <a:ext cx="218479" cy="174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21"/>
                    </a:moveTo>
                    <a:lnTo>
                      <a:pt x="20809" y="6438"/>
                    </a:lnTo>
                    <a:lnTo>
                      <a:pt x="18592" y="3018"/>
                    </a:lnTo>
                    <a:lnTo>
                      <a:pt x="18162" y="2738"/>
                    </a:lnTo>
                    <a:lnTo>
                      <a:pt x="18162" y="10780"/>
                    </a:lnTo>
                    <a:lnTo>
                      <a:pt x="17624" y="14414"/>
                    </a:lnTo>
                    <a:lnTo>
                      <a:pt x="16112" y="17209"/>
                    </a:lnTo>
                    <a:lnTo>
                      <a:pt x="13790" y="19002"/>
                    </a:lnTo>
                    <a:lnTo>
                      <a:pt x="10818" y="19637"/>
                    </a:lnTo>
                    <a:lnTo>
                      <a:pt x="7830" y="19002"/>
                    </a:lnTo>
                    <a:lnTo>
                      <a:pt x="5510" y="17209"/>
                    </a:lnTo>
                    <a:lnTo>
                      <a:pt x="4007" y="14414"/>
                    </a:lnTo>
                    <a:lnTo>
                      <a:pt x="3473" y="10780"/>
                    </a:lnTo>
                    <a:lnTo>
                      <a:pt x="4007" y="7165"/>
                    </a:lnTo>
                    <a:lnTo>
                      <a:pt x="5510" y="4368"/>
                    </a:lnTo>
                    <a:lnTo>
                      <a:pt x="7830" y="2563"/>
                    </a:lnTo>
                    <a:lnTo>
                      <a:pt x="10818" y="1922"/>
                    </a:lnTo>
                    <a:lnTo>
                      <a:pt x="13790" y="2563"/>
                    </a:lnTo>
                    <a:lnTo>
                      <a:pt x="16112" y="4368"/>
                    </a:lnTo>
                    <a:lnTo>
                      <a:pt x="17624" y="7165"/>
                    </a:lnTo>
                    <a:lnTo>
                      <a:pt x="18162" y="10780"/>
                    </a:lnTo>
                    <a:lnTo>
                      <a:pt x="18162" y="2738"/>
                    </a:lnTo>
                    <a:lnTo>
                      <a:pt x="16913" y="1922"/>
                    </a:lnTo>
                    <a:lnTo>
                      <a:pt x="15183" y="794"/>
                    </a:lnTo>
                    <a:lnTo>
                      <a:pt x="10818" y="0"/>
                    </a:lnTo>
                    <a:lnTo>
                      <a:pt x="6434" y="794"/>
                    </a:lnTo>
                    <a:lnTo>
                      <a:pt x="3013" y="3018"/>
                    </a:lnTo>
                    <a:lnTo>
                      <a:pt x="792" y="6438"/>
                    </a:lnTo>
                    <a:lnTo>
                      <a:pt x="0" y="10821"/>
                    </a:lnTo>
                    <a:lnTo>
                      <a:pt x="792" y="15179"/>
                    </a:lnTo>
                    <a:lnTo>
                      <a:pt x="3013" y="18588"/>
                    </a:lnTo>
                    <a:lnTo>
                      <a:pt x="6434" y="20806"/>
                    </a:lnTo>
                    <a:lnTo>
                      <a:pt x="10818" y="21600"/>
                    </a:lnTo>
                    <a:lnTo>
                      <a:pt x="15183" y="20806"/>
                    </a:lnTo>
                    <a:lnTo>
                      <a:pt x="16981" y="19637"/>
                    </a:lnTo>
                    <a:lnTo>
                      <a:pt x="18592" y="18588"/>
                    </a:lnTo>
                    <a:lnTo>
                      <a:pt x="20809" y="15179"/>
                    </a:lnTo>
                    <a:lnTo>
                      <a:pt x="21600" y="10821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75" name="Shape"/>
              <p:cNvSpPr/>
              <p:nvPr/>
            </p:nvSpPr>
            <p:spPr>
              <a:xfrm>
                <a:off x="990727" y="62357"/>
                <a:ext cx="170282" cy="16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443"/>
                    </a:moveTo>
                    <a:lnTo>
                      <a:pt x="20981" y="5997"/>
                    </a:lnTo>
                    <a:lnTo>
                      <a:pt x="19216" y="2720"/>
                    </a:lnTo>
                    <a:lnTo>
                      <a:pt x="16442" y="693"/>
                    </a:lnTo>
                    <a:lnTo>
                      <a:pt x="12798" y="0"/>
                    </a:lnTo>
                    <a:lnTo>
                      <a:pt x="9440" y="392"/>
                    </a:lnTo>
                    <a:lnTo>
                      <a:pt x="6895" y="1628"/>
                    </a:lnTo>
                    <a:lnTo>
                      <a:pt x="5174" y="3799"/>
                    </a:lnTo>
                    <a:lnTo>
                      <a:pt x="4292" y="6997"/>
                    </a:lnTo>
                    <a:lnTo>
                      <a:pt x="4084" y="6997"/>
                    </a:lnTo>
                    <a:lnTo>
                      <a:pt x="4483" y="418"/>
                    </a:lnTo>
                    <a:lnTo>
                      <a:pt x="0" y="418"/>
                    </a:lnTo>
                    <a:lnTo>
                      <a:pt x="0" y="21600"/>
                    </a:lnTo>
                    <a:lnTo>
                      <a:pt x="4483" y="21600"/>
                    </a:lnTo>
                    <a:lnTo>
                      <a:pt x="4483" y="11768"/>
                    </a:lnTo>
                    <a:lnTo>
                      <a:pt x="4905" y="8302"/>
                    </a:lnTo>
                    <a:lnTo>
                      <a:pt x="6149" y="5544"/>
                    </a:lnTo>
                    <a:lnTo>
                      <a:pt x="8179" y="3723"/>
                    </a:lnTo>
                    <a:lnTo>
                      <a:pt x="10961" y="3064"/>
                    </a:lnTo>
                    <a:lnTo>
                      <a:pt x="13626" y="3543"/>
                    </a:lnTo>
                    <a:lnTo>
                      <a:pt x="15552" y="5008"/>
                    </a:lnTo>
                    <a:lnTo>
                      <a:pt x="16722" y="7504"/>
                    </a:lnTo>
                    <a:lnTo>
                      <a:pt x="17117" y="11073"/>
                    </a:lnTo>
                    <a:lnTo>
                      <a:pt x="17117" y="21600"/>
                    </a:lnTo>
                    <a:lnTo>
                      <a:pt x="21600" y="21600"/>
                    </a:lnTo>
                    <a:lnTo>
                      <a:pt x="21600" y="10443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477" name="object 11" descr="object 1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179" y="65544"/>
              <a:ext cx="167082" cy="164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79" name="object 12"/>
          <p:cNvSpPr txBox="1"/>
          <p:nvPr/>
        </p:nvSpPr>
        <p:spPr>
          <a:xfrm>
            <a:off x="10108664" y="466721"/>
            <a:ext cx="92076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lvl1pPr>
          </a:lstStyle>
          <a:p>
            <a:pPr/>
            <a:r>
              <a:t>7</a:t>
            </a:r>
          </a:p>
        </p:txBody>
      </p:sp>
      <p:grpSp>
        <p:nvGrpSpPr>
          <p:cNvPr id="2488" name="object 13"/>
          <p:cNvGrpSpPr/>
          <p:nvPr/>
        </p:nvGrpSpPr>
        <p:grpSpPr>
          <a:xfrm>
            <a:off x="0" y="7560005"/>
            <a:ext cx="10692005" cy="359995"/>
            <a:chOff x="0" y="0"/>
            <a:chExt cx="10692004" cy="359994"/>
          </a:xfrm>
        </p:grpSpPr>
        <p:sp>
          <p:nvSpPr>
            <p:cNvPr id="2480" name="object 14"/>
            <p:cNvSpPr/>
            <p:nvPr/>
          </p:nvSpPr>
          <p:spPr>
            <a:xfrm>
              <a:off x="0" y="-1"/>
              <a:ext cx="1339508" cy="359996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81" name="object 15"/>
            <p:cNvSpPr/>
            <p:nvPr/>
          </p:nvSpPr>
          <p:spPr>
            <a:xfrm>
              <a:off x="1341755" y="-1"/>
              <a:ext cx="1336498" cy="359996"/>
            </a:xfrm>
            <a:prstGeom prst="rect">
              <a:avLst/>
            </a:prstGeom>
            <a:solidFill>
              <a:srgbClr val="3D5D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82" name="object 16"/>
            <p:cNvSpPr/>
            <p:nvPr/>
          </p:nvSpPr>
          <p:spPr>
            <a:xfrm>
              <a:off x="2679014" y="-1"/>
              <a:ext cx="1336498" cy="359996"/>
            </a:xfrm>
            <a:prstGeom prst="rect">
              <a:avLst/>
            </a:prstGeom>
            <a:solidFill>
              <a:srgbClr val="6C85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83" name="object 17"/>
            <p:cNvSpPr/>
            <p:nvPr/>
          </p:nvSpPr>
          <p:spPr>
            <a:xfrm>
              <a:off x="4015511" y="-1"/>
              <a:ext cx="1336510" cy="359996"/>
            </a:xfrm>
            <a:prstGeom prst="rect">
              <a:avLst/>
            </a:prstGeom>
            <a:solidFill>
              <a:srgbClr val="9CAD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84" name="object 18"/>
            <p:cNvSpPr/>
            <p:nvPr/>
          </p:nvSpPr>
          <p:spPr>
            <a:xfrm>
              <a:off x="5352020" y="-1"/>
              <a:ext cx="1336499" cy="359996"/>
            </a:xfrm>
            <a:prstGeom prst="rect">
              <a:avLst/>
            </a:prstGeom>
            <a:solidFill>
              <a:srgbClr val="CED6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85" name="object 19"/>
            <p:cNvSpPr/>
            <p:nvPr/>
          </p:nvSpPr>
          <p:spPr>
            <a:xfrm>
              <a:off x="6688518" y="-1"/>
              <a:ext cx="1336498" cy="359996"/>
            </a:xfrm>
            <a:prstGeom prst="rect">
              <a:avLst/>
            </a:pr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86" name="object 20"/>
            <p:cNvSpPr/>
            <p:nvPr/>
          </p:nvSpPr>
          <p:spPr>
            <a:xfrm>
              <a:off x="8025015" y="-1"/>
              <a:ext cx="1336498" cy="359996"/>
            </a:xfrm>
            <a:prstGeom prst="rect">
              <a:avLst/>
            </a:prstGeom>
            <a:solidFill>
              <a:srgbClr val="E6EC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87" name="object 21"/>
            <p:cNvSpPr/>
            <p:nvPr/>
          </p:nvSpPr>
          <p:spPr>
            <a:xfrm>
              <a:off x="9361513" y="-1"/>
              <a:ext cx="1330492" cy="359996"/>
            </a:xfrm>
            <a:prstGeom prst="rect">
              <a:avLst/>
            </a:prstGeom>
            <a:solidFill>
              <a:srgbClr val="F0F4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95" name="object 24"/>
          <p:cNvGrpSpPr/>
          <p:nvPr/>
        </p:nvGrpSpPr>
        <p:grpSpPr>
          <a:xfrm>
            <a:off x="4108075" y="2767843"/>
            <a:ext cx="885903" cy="885902"/>
            <a:chOff x="0" y="0"/>
            <a:chExt cx="885901" cy="885901"/>
          </a:xfrm>
        </p:grpSpPr>
        <p:sp>
          <p:nvSpPr>
            <p:cNvPr id="2489" name="object 25"/>
            <p:cNvSpPr/>
            <p:nvPr/>
          </p:nvSpPr>
          <p:spPr>
            <a:xfrm>
              <a:off x="1132" y="1130"/>
              <a:ext cx="883627" cy="883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9623" y="63"/>
                  </a:lnTo>
                  <a:lnTo>
                    <a:pt x="8483" y="249"/>
                  </a:lnTo>
                  <a:lnTo>
                    <a:pt x="7386" y="551"/>
                  </a:lnTo>
                  <a:lnTo>
                    <a:pt x="6339" y="961"/>
                  </a:lnTo>
                  <a:lnTo>
                    <a:pt x="5349" y="1474"/>
                  </a:lnTo>
                  <a:lnTo>
                    <a:pt x="4422" y="2084"/>
                  </a:lnTo>
                  <a:lnTo>
                    <a:pt x="3564" y="2782"/>
                  </a:lnTo>
                  <a:lnTo>
                    <a:pt x="2782" y="3564"/>
                  </a:lnTo>
                  <a:lnTo>
                    <a:pt x="2084" y="4422"/>
                  </a:lnTo>
                  <a:lnTo>
                    <a:pt x="1474" y="5349"/>
                  </a:lnTo>
                  <a:lnTo>
                    <a:pt x="961" y="6339"/>
                  </a:lnTo>
                  <a:lnTo>
                    <a:pt x="551" y="7386"/>
                  </a:lnTo>
                  <a:lnTo>
                    <a:pt x="249" y="8483"/>
                  </a:lnTo>
                  <a:lnTo>
                    <a:pt x="63" y="9623"/>
                  </a:lnTo>
                  <a:lnTo>
                    <a:pt x="0" y="10800"/>
                  </a:lnTo>
                  <a:lnTo>
                    <a:pt x="63" y="11977"/>
                  </a:lnTo>
                  <a:lnTo>
                    <a:pt x="249" y="13117"/>
                  </a:lnTo>
                  <a:lnTo>
                    <a:pt x="551" y="14214"/>
                  </a:lnTo>
                  <a:lnTo>
                    <a:pt x="961" y="15261"/>
                  </a:lnTo>
                  <a:lnTo>
                    <a:pt x="1474" y="16251"/>
                  </a:lnTo>
                  <a:lnTo>
                    <a:pt x="2084" y="17178"/>
                  </a:lnTo>
                  <a:lnTo>
                    <a:pt x="2782" y="18036"/>
                  </a:lnTo>
                  <a:lnTo>
                    <a:pt x="3564" y="18818"/>
                  </a:lnTo>
                  <a:lnTo>
                    <a:pt x="4422" y="19516"/>
                  </a:lnTo>
                  <a:lnTo>
                    <a:pt x="5349" y="20126"/>
                  </a:lnTo>
                  <a:lnTo>
                    <a:pt x="6339" y="20639"/>
                  </a:lnTo>
                  <a:lnTo>
                    <a:pt x="7386" y="21049"/>
                  </a:lnTo>
                  <a:lnTo>
                    <a:pt x="8483" y="21351"/>
                  </a:lnTo>
                  <a:lnTo>
                    <a:pt x="9623" y="21537"/>
                  </a:lnTo>
                  <a:lnTo>
                    <a:pt x="10800" y="21600"/>
                  </a:lnTo>
                  <a:lnTo>
                    <a:pt x="11977" y="21537"/>
                  </a:lnTo>
                  <a:lnTo>
                    <a:pt x="13117" y="21351"/>
                  </a:lnTo>
                  <a:lnTo>
                    <a:pt x="14214" y="21049"/>
                  </a:lnTo>
                  <a:lnTo>
                    <a:pt x="15261" y="20639"/>
                  </a:lnTo>
                  <a:lnTo>
                    <a:pt x="16251" y="20126"/>
                  </a:lnTo>
                  <a:lnTo>
                    <a:pt x="17178" y="19516"/>
                  </a:lnTo>
                  <a:lnTo>
                    <a:pt x="18036" y="18818"/>
                  </a:lnTo>
                  <a:lnTo>
                    <a:pt x="18818" y="18036"/>
                  </a:lnTo>
                  <a:lnTo>
                    <a:pt x="19516" y="17178"/>
                  </a:lnTo>
                  <a:lnTo>
                    <a:pt x="20126" y="16251"/>
                  </a:lnTo>
                  <a:lnTo>
                    <a:pt x="20639" y="15261"/>
                  </a:lnTo>
                  <a:lnTo>
                    <a:pt x="21049" y="14214"/>
                  </a:lnTo>
                  <a:lnTo>
                    <a:pt x="21351" y="13117"/>
                  </a:lnTo>
                  <a:lnTo>
                    <a:pt x="21537" y="11977"/>
                  </a:lnTo>
                  <a:lnTo>
                    <a:pt x="21600" y="10800"/>
                  </a:lnTo>
                  <a:lnTo>
                    <a:pt x="21537" y="9623"/>
                  </a:lnTo>
                  <a:lnTo>
                    <a:pt x="21351" y="8483"/>
                  </a:lnTo>
                  <a:lnTo>
                    <a:pt x="21049" y="7386"/>
                  </a:lnTo>
                  <a:lnTo>
                    <a:pt x="20639" y="6339"/>
                  </a:lnTo>
                  <a:lnTo>
                    <a:pt x="20126" y="5349"/>
                  </a:lnTo>
                  <a:lnTo>
                    <a:pt x="19516" y="4422"/>
                  </a:lnTo>
                  <a:lnTo>
                    <a:pt x="18818" y="3564"/>
                  </a:lnTo>
                  <a:lnTo>
                    <a:pt x="18036" y="2782"/>
                  </a:lnTo>
                  <a:lnTo>
                    <a:pt x="17178" y="2084"/>
                  </a:lnTo>
                  <a:lnTo>
                    <a:pt x="16251" y="1474"/>
                  </a:lnTo>
                  <a:lnTo>
                    <a:pt x="15261" y="961"/>
                  </a:lnTo>
                  <a:lnTo>
                    <a:pt x="14214" y="551"/>
                  </a:lnTo>
                  <a:lnTo>
                    <a:pt x="13117" y="249"/>
                  </a:lnTo>
                  <a:lnTo>
                    <a:pt x="11977" y="6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EE8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492" name="object 26"/>
            <p:cNvGrpSpPr/>
            <p:nvPr/>
          </p:nvGrpSpPr>
          <p:grpSpPr>
            <a:xfrm>
              <a:off x="0" y="0"/>
              <a:ext cx="885902" cy="885902"/>
              <a:chOff x="0" y="0"/>
              <a:chExt cx="885901" cy="885901"/>
            </a:xfrm>
          </p:grpSpPr>
          <p:sp>
            <p:nvSpPr>
              <p:cNvPr id="2490" name="Shape"/>
              <p:cNvSpPr/>
              <p:nvPr/>
            </p:nvSpPr>
            <p:spPr>
              <a:xfrm>
                <a:off x="0" y="0"/>
                <a:ext cx="885902" cy="885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1537" y="11977"/>
                    </a:lnTo>
                    <a:lnTo>
                      <a:pt x="21351" y="13117"/>
                    </a:lnTo>
                    <a:lnTo>
                      <a:pt x="21049" y="14214"/>
                    </a:lnTo>
                    <a:lnTo>
                      <a:pt x="20639" y="15261"/>
                    </a:lnTo>
                    <a:lnTo>
                      <a:pt x="20126" y="16251"/>
                    </a:lnTo>
                    <a:lnTo>
                      <a:pt x="19516" y="17178"/>
                    </a:lnTo>
                    <a:lnTo>
                      <a:pt x="18818" y="18036"/>
                    </a:lnTo>
                    <a:lnTo>
                      <a:pt x="18036" y="18818"/>
                    </a:lnTo>
                    <a:lnTo>
                      <a:pt x="17178" y="19516"/>
                    </a:lnTo>
                    <a:lnTo>
                      <a:pt x="16251" y="20126"/>
                    </a:lnTo>
                    <a:lnTo>
                      <a:pt x="15261" y="20639"/>
                    </a:lnTo>
                    <a:lnTo>
                      <a:pt x="14214" y="21049"/>
                    </a:lnTo>
                    <a:lnTo>
                      <a:pt x="13117" y="21351"/>
                    </a:lnTo>
                    <a:lnTo>
                      <a:pt x="11977" y="21537"/>
                    </a:lnTo>
                    <a:lnTo>
                      <a:pt x="10800" y="21600"/>
                    </a:lnTo>
                    <a:lnTo>
                      <a:pt x="9623" y="21537"/>
                    </a:lnTo>
                    <a:lnTo>
                      <a:pt x="8483" y="21351"/>
                    </a:lnTo>
                    <a:lnTo>
                      <a:pt x="7386" y="21049"/>
                    </a:lnTo>
                    <a:lnTo>
                      <a:pt x="6339" y="20639"/>
                    </a:lnTo>
                    <a:lnTo>
                      <a:pt x="5349" y="20126"/>
                    </a:lnTo>
                    <a:lnTo>
                      <a:pt x="4422" y="19516"/>
                    </a:lnTo>
                    <a:lnTo>
                      <a:pt x="3564" y="18818"/>
                    </a:lnTo>
                    <a:lnTo>
                      <a:pt x="2782" y="18036"/>
                    </a:lnTo>
                    <a:lnTo>
                      <a:pt x="2084" y="17178"/>
                    </a:lnTo>
                    <a:lnTo>
                      <a:pt x="1474" y="16251"/>
                    </a:lnTo>
                    <a:lnTo>
                      <a:pt x="961" y="15261"/>
                    </a:lnTo>
                    <a:lnTo>
                      <a:pt x="551" y="14214"/>
                    </a:lnTo>
                    <a:lnTo>
                      <a:pt x="249" y="13117"/>
                    </a:lnTo>
                    <a:lnTo>
                      <a:pt x="63" y="11977"/>
                    </a:lnTo>
                    <a:lnTo>
                      <a:pt x="0" y="10800"/>
                    </a:lnTo>
                    <a:lnTo>
                      <a:pt x="63" y="9623"/>
                    </a:lnTo>
                    <a:lnTo>
                      <a:pt x="249" y="8483"/>
                    </a:lnTo>
                    <a:lnTo>
                      <a:pt x="551" y="7386"/>
                    </a:lnTo>
                    <a:lnTo>
                      <a:pt x="961" y="6339"/>
                    </a:lnTo>
                    <a:lnTo>
                      <a:pt x="1474" y="5349"/>
                    </a:lnTo>
                    <a:lnTo>
                      <a:pt x="2084" y="4422"/>
                    </a:lnTo>
                    <a:lnTo>
                      <a:pt x="2782" y="3564"/>
                    </a:lnTo>
                    <a:lnTo>
                      <a:pt x="3564" y="2782"/>
                    </a:lnTo>
                    <a:lnTo>
                      <a:pt x="4422" y="2084"/>
                    </a:lnTo>
                    <a:lnTo>
                      <a:pt x="5349" y="1474"/>
                    </a:lnTo>
                    <a:lnTo>
                      <a:pt x="6339" y="961"/>
                    </a:lnTo>
                    <a:lnTo>
                      <a:pt x="7386" y="551"/>
                    </a:lnTo>
                    <a:lnTo>
                      <a:pt x="8483" y="249"/>
                    </a:lnTo>
                    <a:lnTo>
                      <a:pt x="9623" y="63"/>
                    </a:lnTo>
                    <a:lnTo>
                      <a:pt x="10800" y="0"/>
                    </a:lnTo>
                    <a:lnTo>
                      <a:pt x="11977" y="63"/>
                    </a:lnTo>
                    <a:lnTo>
                      <a:pt x="13117" y="249"/>
                    </a:lnTo>
                    <a:lnTo>
                      <a:pt x="14214" y="551"/>
                    </a:lnTo>
                    <a:lnTo>
                      <a:pt x="15261" y="961"/>
                    </a:lnTo>
                    <a:lnTo>
                      <a:pt x="16251" y="1474"/>
                    </a:lnTo>
                    <a:lnTo>
                      <a:pt x="17178" y="2084"/>
                    </a:lnTo>
                    <a:lnTo>
                      <a:pt x="18036" y="2782"/>
                    </a:lnTo>
                    <a:lnTo>
                      <a:pt x="18818" y="3564"/>
                    </a:lnTo>
                    <a:lnTo>
                      <a:pt x="19516" y="4422"/>
                    </a:lnTo>
                    <a:lnTo>
                      <a:pt x="20126" y="5349"/>
                    </a:lnTo>
                    <a:lnTo>
                      <a:pt x="20639" y="6339"/>
                    </a:lnTo>
                    <a:lnTo>
                      <a:pt x="21049" y="7386"/>
                    </a:lnTo>
                    <a:lnTo>
                      <a:pt x="21351" y="8483"/>
                    </a:lnTo>
                    <a:lnTo>
                      <a:pt x="21537" y="9623"/>
                    </a:lnTo>
                    <a:lnTo>
                      <a:pt x="21600" y="10800"/>
                    </a:lnTo>
                    <a:close/>
                  </a:path>
                </a:pathLst>
              </a:custGeom>
              <a:noFill/>
              <a:ln w="814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91" name="Shape"/>
              <p:cNvSpPr/>
              <p:nvPr/>
            </p:nvSpPr>
            <p:spPr>
              <a:xfrm>
                <a:off x="47117" y="152"/>
                <a:ext cx="691471" cy="798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7369"/>
                    </a:moveTo>
                    <a:lnTo>
                      <a:pt x="311" y="15499"/>
                    </a:lnTo>
                    <a:lnTo>
                      <a:pt x="892" y="13688"/>
                    </a:lnTo>
                    <a:lnTo>
                      <a:pt x="1527" y="12779"/>
                    </a:lnTo>
                    <a:lnTo>
                      <a:pt x="2382" y="12534"/>
                    </a:lnTo>
                    <a:lnTo>
                      <a:pt x="3428" y="12805"/>
                    </a:lnTo>
                    <a:lnTo>
                      <a:pt x="4590" y="13375"/>
                    </a:lnTo>
                    <a:lnTo>
                      <a:pt x="5790" y="14024"/>
                    </a:lnTo>
                    <a:lnTo>
                      <a:pt x="6952" y="14533"/>
                    </a:lnTo>
                    <a:lnTo>
                      <a:pt x="9374" y="14125"/>
                    </a:lnTo>
                    <a:lnTo>
                      <a:pt x="10325" y="13028"/>
                    </a:lnTo>
                    <a:lnTo>
                      <a:pt x="10972" y="11752"/>
                    </a:lnTo>
                    <a:lnTo>
                      <a:pt x="11433" y="10655"/>
                    </a:lnTo>
                    <a:lnTo>
                      <a:pt x="11558" y="9563"/>
                    </a:lnTo>
                    <a:lnTo>
                      <a:pt x="11155" y="8420"/>
                    </a:lnTo>
                    <a:lnTo>
                      <a:pt x="10520" y="7219"/>
                    </a:lnTo>
                    <a:lnTo>
                      <a:pt x="9952" y="5949"/>
                    </a:lnTo>
                    <a:lnTo>
                      <a:pt x="9559" y="4522"/>
                    </a:lnTo>
                    <a:lnTo>
                      <a:pt x="9344" y="3062"/>
                    </a:lnTo>
                    <a:lnTo>
                      <a:pt x="9352" y="1596"/>
                    </a:lnTo>
                    <a:lnTo>
                      <a:pt x="9626" y="148"/>
                    </a:lnTo>
                    <a:moveTo>
                      <a:pt x="12003" y="0"/>
                    </a:moveTo>
                    <a:lnTo>
                      <a:pt x="11870" y="1516"/>
                    </a:lnTo>
                    <a:lnTo>
                      <a:pt x="11827" y="3008"/>
                    </a:lnTo>
                    <a:lnTo>
                      <a:pt x="12033" y="4471"/>
                    </a:lnTo>
                    <a:lnTo>
                      <a:pt x="12650" y="5895"/>
                    </a:lnTo>
                    <a:lnTo>
                      <a:pt x="13502" y="6399"/>
                    </a:lnTo>
                    <a:lnTo>
                      <a:pt x="13719" y="6381"/>
                    </a:lnTo>
                    <a:lnTo>
                      <a:pt x="13907" y="6266"/>
                    </a:lnTo>
                    <a:lnTo>
                      <a:pt x="14084" y="6154"/>
                    </a:lnTo>
                    <a:lnTo>
                      <a:pt x="14970" y="5583"/>
                    </a:lnTo>
                    <a:lnTo>
                      <a:pt x="15908" y="5073"/>
                    </a:lnTo>
                    <a:lnTo>
                      <a:pt x="16918" y="4788"/>
                    </a:lnTo>
                    <a:lnTo>
                      <a:pt x="18019" y="4892"/>
                    </a:lnTo>
                    <a:lnTo>
                      <a:pt x="18639" y="5150"/>
                    </a:lnTo>
                    <a:lnTo>
                      <a:pt x="19678" y="5941"/>
                    </a:lnTo>
                    <a:lnTo>
                      <a:pt x="20803" y="7491"/>
                    </a:lnTo>
                    <a:lnTo>
                      <a:pt x="21276" y="8631"/>
                    </a:lnTo>
                    <a:lnTo>
                      <a:pt x="21537" y="9821"/>
                    </a:lnTo>
                    <a:lnTo>
                      <a:pt x="21600" y="11040"/>
                    </a:lnTo>
                    <a:lnTo>
                      <a:pt x="21481" y="12268"/>
                    </a:lnTo>
                    <a:lnTo>
                      <a:pt x="21195" y="13485"/>
                    </a:lnTo>
                    <a:lnTo>
                      <a:pt x="20755" y="14670"/>
                    </a:lnTo>
                    <a:lnTo>
                      <a:pt x="20179" y="15802"/>
                    </a:lnTo>
                    <a:lnTo>
                      <a:pt x="19479" y="16862"/>
                    </a:lnTo>
                    <a:lnTo>
                      <a:pt x="18672" y="17829"/>
                    </a:lnTo>
                    <a:lnTo>
                      <a:pt x="17718" y="18742"/>
                    </a:lnTo>
                    <a:lnTo>
                      <a:pt x="16648" y="19573"/>
                    </a:lnTo>
                    <a:lnTo>
                      <a:pt x="15485" y="20294"/>
                    </a:lnTo>
                    <a:lnTo>
                      <a:pt x="14250" y="20883"/>
                    </a:lnTo>
                    <a:lnTo>
                      <a:pt x="12966" y="21313"/>
                    </a:lnTo>
                    <a:lnTo>
                      <a:pt x="11655" y="21560"/>
                    </a:lnTo>
                    <a:lnTo>
                      <a:pt x="10340" y="21600"/>
                    </a:lnTo>
                    <a:lnTo>
                      <a:pt x="9042" y="21407"/>
                    </a:lnTo>
                    <a:lnTo>
                      <a:pt x="7785" y="20957"/>
                    </a:lnTo>
                    <a:lnTo>
                      <a:pt x="6589" y="20225"/>
                    </a:lnTo>
                    <a:lnTo>
                      <a:pt x="5479" y="19187"/>
                    </a:lnTo>
                    <a:lnTo>
                      <a:pt x="4783" y="18184"/>
                    </a:lnTo>
                    <a:lnTo>
                      <a:pt x="3975" y="16363"/>
                    </a:lnTo>
                    <a:lnTo>
                      <a:pt x="3390" y="15561"/>
                    </a:lnTo>
                    <a:lnTo>
                      <a:pt x="3219" y="15428"/>
                    </a:lnTo>
                    <a:lnTo>
                      <a:pt x="3016" y="15336"/>
                    </a:lnTo>
                    <a:lnTo>
                      <a:pt x="2797" y="15298"/>
                    </a:lnTo>
                    <a:lnTo>
                      <a:pt x="2578" y="15329"/>
                    </a:lnTo>
                    <a:lnTo>
                      <a:pt x="1833" y="16971"/>
                    </a:lnTo>
                    <a:lnTo>
                      <a:pt x="1705" y="18810"/>
                    </a:lnTo>
                    <a:lnTo>
                      <a:pt x="1778" y="19730"/>
                    </a:lnTo>
                  </a:path>
                </a:pathLst>
              </a:custGeom>
              <a:noFill/>
              <a:ln w="814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493" name="object 27"/>
            <p:cNvSpPr/>
            <p:nvPr/>
          </p:nvSpPr>
          <p:spPr>
            <a:xfrm>
              <a:off x="362053" y="315401"/>
              <a:ext cx="338722" cy="43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6" y="0"/>
                  </a:moveTo>
                  <a:lnTo>
                    <a:pt x="11788" y="577"/>
                  </a:lnTo>
                  <a:lnTo>
                    <a:pt x="9413" y="1616"/>
                  </a:lnTo>
                  <a:lnTo>
                    <a:pt x="7094" y="3101"/>
                  </a:lnTo>
                  <a:lnTo>
                    <a:pt x="4923" y="4993"/>
                  </a:lnTo>
                  <a:lnTo>
                    <a:pt x="2991" y="7252"/>
                  </a:lnTo>
                  <a:lnTo>
                    <a:pt x="1472" y="9697"/>
                  </a:lnTo>
                  <a:lnTo>
                    <a:pt x="475" y="12123"/>
                  </a:lnTo>
                  <a:lnTo>
                    <a:pt x="0" y="14447"/>
                  </a:lnTo>
                  <a:lnTo>
                    <a:pt x="44" y="16585"/>
                  </a:lnTo>
                  <a:lnTo>
                    <a:pt x="605" y="18454"/>
                  </a:lnTo>
                  <a:lnTo>
                    <a:pt x="1683" y="19973"/>
                  </a:lnTo>
                  <a:lnTo>
                    <a:pt x="3275" y="21057"/>
                  </a:lnTo>
                  <a:lnTo>
                    <a:pt x="5264" y="21600"/>
                  </a:lnTo>
                  <a:lnTo>
                    <a:pt x="7474" y="21575"/>
                  </a:lnTo>
                  <a:lnTo>
                    <a:pt x="9812" y="21023"/>
                  </a:lnTo>
                  <a:lnTo>
                    <a:pt x="12186" y="19984"/>
                  </a:lnTo>
                  <a:lnTo>
                    <a:pt x="14506" y="18498"/>
                  </a:lnTo>
                  <a:lnTo>
                    <a:pt x="16677" y="16606"/>
                  </a:lnTo>
                  <a:lnTo>
                    <a:pt x="18609" y="14348"/>
                  </a:lnTo>
                  <a:lnTo>
                    <a:pt x="20128" y="11902"/>
                  </a:lnTo>
                  <a:lnTo>
                    <a:pt x="21125" y="9476"/>
                  </a:lnTo>
                  <a:lnTo>
                    <a:pt x="21600" y="7153"/>
                  </a:lnTo>
                  <a:lnTo>
                    <a:pt x="21556" y="5015"/>
                  </a:lnTo>
                  <a:lnTo>
                    <a:pt x="20995" y="3146"/>
                  </a:lnTo>
                  <a:lnTo>
                    <a:pt x="19917" y="1627"/>
                  </a:lnTo>
                  <a:lnTo>
                    <a:pt x="18325" y="543"/>
                  </a:lnTo>
                  <a:lnTo>
                    <a:pt x="16336" y="0"/>
                  </a:lnTo>
                  <a:close/>
                </a:path>
              </a:pathLst>
            </a:custGeom>
            <a:solidFill>
              <a:srgbClr val="0037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94" name="object 28"/>
            <p:cNvSpPr/>
            <p:nvPr/>
          </p:nvSpPr>
          <p:spPr>
            <a:xfrm>
              <a:off x="382565" y="7365"/>
              <a:ext cx="96353" cy="339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7" y="0"/>
                  </a:moveTo>
                  <a:lnTo>
                    <a:pt x="363" y="2270"/>
                  </a:lnTo>
                  <a:lnTo>
                    <a:pt x="0" y="4881"/>
                  </a:lnTo>
                  <a:lnTo>
                    <a:pt x="654" y="7791"/>
                  </a:lnTo>
                  <a:lnTo>
                    <a:pt x="2734" y="10959"/>
                  </a:lnTo>
                  <a:lnTo>
                    <a:pt x="6646" y="14344"/>
                  </a:lnTo>
                  <a:lnTo>
                    <a:pt x="12799" y="17905"/>
                  </a:lnTo>
                  <a:lnTo>
                    <a:pt x="21600" y="21600"/>
                  </a:lnTo>
                </a:path>
              </a:pathLst>
            </a:custGeom>
            <a:noFill/>
            <a:ln w="8140" cap="flat">
              <a:solidFill>
                <a:srgbClr val="00374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02" name="object 29"/>
          <p:cNvGrpSpPr/>
          <p:nvPr/>
        </p:nvGrpSpPr>
        <p:grpSpPr>
          <a:xfrm>
            <a:off x="994071" y="2774154"/>
            <a:ext cx="885903" cy="885902"/>
            <a:chOff x="0" y="0"/>
            <a:chExt cx="885901" cy="885901"/>
          </a:xfrm>
        </p:grpSpPr>
        <p:sp>
          <p:nvSpPr>
            <p:cNvPr id="2496" name="object 30"/>
            <p:cNvSpPr/>
            <p:nvPr/>
          </p:nvSpPr>
          <p:spPr>
            <a:xfrm>
              <a:off x="1135" y="1130"/>
              <a:ext cx="883628" cy="883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9623" y="63"/>
                  </a:lnTo>
                  <a:lnTo>
                    <a:pt x="8483" y="249"/>
                  </a:lnTo>
                  <a:lnTo>
                    <a:pt x="7386" y="551"/>
                  </a:lnTo>
                  <a:lnTo>
                    <a:pt x="6339" y="961"/>
                  </a:lnTo>
                  <a:lnTo>
                    <a:pt x="5349" y="1474"/>
                  </a:lnTo>
                  <a:lnTo>
                    <a:pt x="4422" y="2084"/>
                  </a:lnTo>
                  <a:lnTo>
                    <a:pt x="3564" y="2782"/>
                  </a:lnTo>
                  <a:lnTo>
                    <a:pt x="2782" y="3564"/>
                  </a:lnTo>
                  <a:lnTo>
                    <a:pt x="2084" y="4422"/>
                  </a:lnTo>
                  <a:lnTo>
                    <a:pt x="1474" y="5349"/>
                  </a:lnTo>
                  <a:lnTo>
                    <a:pt x="961" y="6339"/>
                  </a:lnTo>
                  <a:lnTo>
                    <a:pt x="551" y="7386"/>
                  </a:lnTo>
                  <a:lnTo>
                    <a:pt x="249" y="8483"/>
                  </a:lnTo>
                  <a:lnTo>
                    <a:pt x="63" y="9623"/>
                  </a:lnTo>
                  <a:lnTo>
                    <a:pt x="0" y="10800"/>
                  </a:lnTo>
                  <a:lnTo>
                    <a:pt x="63" y="11977"/>
                  </a:lnTo>
                  <a:lnTo>
                    <a:pt x="249" y="13117"/>
                  </a:lnTo>
                  <a:lnTo>
                    <a:pt x="551" y="14214"/>
                  </a:lnTo>
                  <a:lnTo>
                    <a:pt x="961" y="15261"/>
                  </a:lnTo>
                  <a:lnTo>
                    <a:pt x="1474" y="16251"/>
                  </a:lnTo>
                  <a:lnTo>
                    <a:pt x="2084" y="17178"/>
                  </a:lnTo>
                  <a:lnTo>
                    <a:pt x="2782" y="18036"/>
                  </a:lnTo>
                  <a:lnTo>
                    <a:pt x="3564" y="18818"/>
                  </a:lnTo>
                  <a:lnTo>
                    <a:pt x="4422" y="19516"/>
                  </a:lnTo>
                  <a:lnTo>
                    <a:pt x="5349" y="20126"/>
                  </a:lnTo>
                  <a:lnTo>
                    <a:pt x="6339" y="20639"/>
                  </a:lnTo>
                  <a:lnTo>
                    <a:pt x="7386" y="21049"/>
                  </a:lnTo>
                  <a:lnTo>
                    <a:pt x="8483" y="21351"/>
                  </a:lnTo>
                  <a:lnTo>
                    <a:pt x="9623" y="21537"/>
                  </a:lnTo>
                  <a:lnTo>
                    <a:pt x="10800" y="21600"/>
                  </a:lnTo>
                  <a:lnTo>
                    <a:pt x="11977" y="21537"/>
                  </a:lnTo>
                  <a:lnTo>
                    <a:pt x="13117" y="21351"/>
                  </a:lnTo>
                  <a:lnTo>
                    <a:pt x="14214" y="21049"/>
                  </a:lnTo>
                  <a:lnTo>
                    <a:pt x="15261" y="20639"/>
                  </a:lnTo>
                  <a:lnTo>
                    <a:pt x="16251" y="20126"/>
                  </a:lnTo>
                  <a:lnTo>
                    <a:pt x="17178" y="19516"/>
                  </a:lnTo>
                  <a:lnTo>
                    <a:pt x="18036" y="18818"/>
                  </a:lnTo>
                  <a:lnTo>
                    <a:pt x="18818" y="18036"/>
                  </a:lnTo>
                  <a:lnTo>
                    <a:pt x="19516" y="17178"/>
                  </a:lnTo>
                  <a:lnTo>
                    <a:pt x="20126" y="16251"/>
                  </a:lnTo>
                  <a:lnTo>
                    <a:pt x="20639" y="15261"/>
                  </a:lnTo>
                  <a:lnTo>
                    <a:pt x="21049" y="14214"/>
                  </a:lnTo>
                  <a:lnTo>
                    <a:pt x="21351" y="13117"/>
                  </a:lnTo>
                  <a:lnTo>
                    <a:pt x="21537" y="11977"/>
                  </a:lnTo>
                  <a:lnTo>
                    <a:pt x="21600" y="10800"/>
                  </a:lnTo>
                  <a:lnTo>
                    <a:pt x="21537" y="9623"/>
                  </a:lnTo>
                  <a:lnTo>
                    <a:pt x="21351" y="8483"/>
                  </a:lnTo>
                  <a:lnTo>
                    <a:pt x="21049" y="7386"/>
                  </a:lnTo>
                  <a:lnTo>
                    <a:pt x="20639" y="6339"/>
                  </a:lnTo>
                  <a:lnTo>
                    <a:pt x="20126" y="5349"/>
                  </a:lnTo>
                  <a:lnTo>
                    <a:pt x="19516" y="4422"/>
                  </a:lnTo>
                  <a:lnTo>
                    <a:pt x="18818" y="3564"/>
                  </a:lnTo>
                  <a:lnTo>
                    <a:pt x="18036" y="2782"/>
                  </a:lnTo>
                  <a:lnTo>
                    <a:pt x="17178" y="2084"/>
                  </a:lnTo>
                  <a:lnTo>
                    <a:pt x="16251" y="1474"/>
                  </a:lnTo>
                  <a:lnTo>
                    <a:pt x="15261" y="961"/>
                  </a:lnTo>
                  <a:lnTo>
                    <a:pt x="14214" y="551"/>
                  </a:lnTo>
                  <a:lnTo>
                    <a:pt x="13117" y="249"/>
                  </a:lnTo>
                  <a:lnTo>
                    <a:pt x="11977" y="6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EE8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97" name="object 31"/>
            <p:cNvSpPr/>
            <p:nvPr/>
          </p:nvSpPr>
          <p:spPr>
            <a:xfrm>
              <a:off x="0" y="0"/>
              <a:ext cx="885902" cy="88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21537" y="11977"/>
                  </a:lnTo>
                  <a:lnTo>
                    <a:pt x="21351" y="13117"/>
                  </a:lnTo>
                  <a:lnTo>
                    <a:pt x="21049" y="14214"/>
                  </a:lnTo>
                  <a:lnTo>
                    <a:pt x="20639" y="15261"/>
                  </a:lnTo>
                  <a:lnTo>
                    <a:pt x="20126" y="16251"/>
                  </a:lnTo>
                  <a:lnTo>
                    <a:pt x="19516" y="17178"/>
                  </a:lnTo>
                  <a:lnTo>
                    <a:pt x="18818" y="18036"/>
                  </a:lnTo>
                  <a:lnTo>
                    <a:pt x="18036" y="18818"/>
                  </a:lnTo>
                  <a:lnTo>
                    <a:pt x="17178" y="19516"/>
                  </a:lnTo>
                  <a:lnTo>
                    <a:pt x="16251" y="20126"/>
                  </a:lnTo>
                  <a:lnTo>
                    <a:pt x="15261" y="20639"/>
                  </a:lnTo>
                  <a:lnTo>
                    <a:pt x="14214" y="21049"/>
                  </a:lnTo>
                  <a:lnTo>
                    <a:pt x="13117" y="21351"/>
                  </a:lnTo>
                  <a:lnTo>
                    <a:pt x="11977" y="21537"/>
                  </a:lnTo>
                  <a:lnTo>
                    <a:pt x="10800" y="21600"/>
                  </a:lnTo>
                  <a:lnTo>
                    <a:pt x="9623" y="21537"/>
                  </a:lnTo>
                  <a:lnTo>
                    <a:pt x="8483" y="21351"/>
                  </a:lnTo>
                  <a:lnTo>
                    <a:pt x="7386" y="21049"/>
                  </a:lnTo>
                  <a:lnTo>
                    <a:pt x="6339" y="20639"/>
                  </a:lnTo>
                  <a:lnTo>
                    <a:pt x="5349" y="20126"/>
                  </a:lnTo>
                  <a:lnTo>
                    <a:pt x="4422" y="19516"/>
                  </a:lnTo>
                  <a:lnTo>
                    <a:pt x="3564" y="18818"/>
                  </a:lnTo>
                  <a:lnTo>
                    <a:pt x="2782" y="18036"/>
                  </a:lnTo>
                  <a:lnTo>
                    <a:pt x="2084" y="17178"/>
                  </a:lnTo>
                  <a:lnTo>
                    <a:pt x="1474" y="16251"/>
                  </a:lnTo>
                  <a:lnTo>
                    <a:pt x="961" y="15261"/>
                  </a:lnTo>
                  <a:lnTo>
                    <a:pt x="551" y="14214"/>
                  </a:lnTo>
                  <a:lnTo>
                    <a:pt x="249" y="13117"/>
                  </a:lnTo>
                  <a:lnTo>
                    <a:pt x="63" y="11977"/>
                  </a:lnTo>
                  <a:lnTo>
                    <a:pt x="0" y="10800"/>
                  </a:lnTo>
                  <a:lnTo>
                    <a:pt x="63" y="9623"/>
                  </a:lnTo>
                  <a:lnTo>
                    <a:pt x="249" y="8483"/>
                  </a:lnTo>
                  <a:lnTo>
                    <a:pt x="551" y="7386"/>
                  </a:lnTo>
                  <a:lnTo>
                    <a:pt x="961" y="6339"/>
                  </a:lnTo>
                  <a:lnTo>
                    <a:pt x="1474" y="5349"/>
                  </a:lnTo>
                  <a:lnTo>
                    <a:pt x="2084" y="4422"/>
                  </a:lnTo>
                  <a:lnTo>
                    <a:pt x="2782" y="3564"/>
                  </a:lnTo>
                  <a:lnTo>
                    <a:pt x="3564" y="2782"/>
                  </a:lnTo>
                  <a:lnTo>
                    <a:pt x="4422" y="2084"/>
                  </a:lnTo>
                  <a:lnTo>
                    <a:pt x="5349" y="1474"/>
                  </a:lnTo>
                  <a:lnTo>
                    <a:pt x="6339" y="961"/>
                  </a:lnTo>
                  <a:lnTo>
                    <a:pt x="7386" y="551"/>
                  </a:lnTo>
                  <a:lnTo>
                    <a:pt x="8483" y="249"/>
                  </a:lnTo>
                  <a:lnTo>
                    <a:pt x="9623" y="63"/>
                  </a:lnTo>
                  <a:lnTo>
                    <a:pt x="10800" y="0"/>
                  </a:lnTo>
                  <a:lnTo>
                    <a:pt x="11977" y="63"/>
                  </a:lnTo>
                  <a:lnTo>
                    <a:pt x="13117" y="249"/>
                  </a:lnTo>
                  <a:lnTo>
                    <a:pt x="14214" y="551"/>
                  </a:lnTo>
                  <a:lnTo>
                    <a:pt x="15261" y="961"/>
                  </a:lnTo>
                  <a:lnTo>
                    <a:pt x="16251" y="1474"/>
                  </a:lnTo>
                  <a:lnTo>
                    <a:pt x="17178" y="2084"/>
                  </a:lnTo>
                  <a:lnTo>
                    <a:pt x="18036" y="2782"/>
                  </a:lnTo>
                  <a:lnTo>
                    <a:pt x="18818" y="3564"/>
                  </a:lnTo>
                  <a:lnTo>
                    <a:pt x="19516" y="4422"/>
                  </a:lnTo>
                  <a:lnTo>
                    <a:pt x="20126" y="5349"/>
                  </a:lnTo>
                  <a:lnTo>
                    <a:pt x="20639" y="6339"/>
                  </a:lnTo>
                  <a:lnTo>
                    <a:pt x="21049" y="7386"/>
                  </a:lnTo>
                  <a:lnTo>
                    <a:pt x="21351" y="8483"/>
                  </a:lnTo>
                  <a:lnTo>
                    <a:pt x="21537" y="9623"/>
                  </a:lnTo>
                  <a:lnTo>
                    <a:pt x="21600" y="10800"/>
                  </a:lnTo>
                  <a:close/>
                </a:path>
              </a:pathLst>
            </a:custGeom>
            <a:noFill/>
            <a:ln w="8140" cap="flat">
              <a:solidFill>
                <a:srgbClr val="00374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98" name="object 32"/>
            <p:cNvSpPr/>
            <p:nvPr/>
          </p:nvSpPr>
          <p:spPr>
            <a:xfrm>
              <a:off x="743735" y="457663"/>
              <a:ext cx="92858" cy="61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64" y="0"/>
                  </a:moveTo>
                  <a:lnTo>
                    <a:pt x="4512" y="3783"/>
                  </a:lnTo>
                  <a:lnTo>
                    <a:pt x="0" y="11202"/>
                  </a:lnTo>
                  <a:lnTo>
                    <a:pt x="108" y="14813"/>
                  </a:lnTo>
                  <a:lnTo>
                    <a:pt x="1139" y="18075"/>
                  </a:lnTo>
                  <a:lnTo>
                    <a:pt x="2860" y="20409"/>
                  </a:lnTo>
                  <a:lnTo>
                    <a:pt x="5037" y="21600"/>
                  </a:lnTo>
                  <a:lnTo>
                    <a:pt x="7434" y="21435"/>
                  </a:lnTo>
                  <a:lnTo>
                    <a:pt x="17089" y="17815"/>
                  </a:lnTo>
                  <a:lnTo>
                    <a:pt x="19258" y="16263"/>
                  </a:lnTo>
                  <a:lnTo>
                    <a:pt x="20808" y="13671"/>
                  </a:lnTo>
                  <a:lnTo>
                    <a:pt x="21600" y="10393"/>
                  </a:lnTo>
                  <a:lnTo>
                    <a:pt x="21490" y="6785"/>
                  </a:lnTo>
                  <a:lnTo>
                    <a:pt x="20461" y="3524"/>
                  </a:lnTo>
                  <a:lnTo>
                    <a:pt x="18740" y="1192"/>
                  </a:lnTo>
                  <a:lnTo>
                    <a:pt x="16564" y="0"/>
                  </a:lnTo>
                  <a:close/>
                </a:path>
              </a:pathLst>
            </a:custGeom>
            <a:solidFill>
              <a:srgbClr val="0037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501" name="object 33"/>
            <p:cNvGrpSpPr/>
            <p:nvPr/>
          </p:nvGrpSpPr>
          <p:grpSpPr>
            <a:xfrm>
              <a:off x="84313" y="109230"/>
              <a:ext cx="799734" cy="764194"/>
              <a:chOff x="0" y="0"/>
              <a:chExt cx="799733" cy="764193"/>
            </a:xfrm>
          </p:grpSpPr>
          <p:sp>
            <p:nvSpPr>
              <p:cNvPr id="2499" name="Line"/>
              <p:cNvSpPr/>
              <p:nvPr/>
            </p:nvSpPr>
            <p:spPr>
              <a:xfrm>
                <a:off x="0" y="0"/>
                <a:ext cx="638456" cy="764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10" y="21188"/>
                    </a:moveTo>
                    <a:lnTo>
                      <a:pt x="7530" y="20310"/>
                    </a:lnTo>
                    <a:lnTo>
                      <a:pt x="7643" y="19593"/>
                    </a:lnTo>
                    <a:lnTo>
                      <a:pt x="7685" y="18657"/>
                    </a:lnTo>
                    <a:lnTo>
                      <a:pt x="7691" y="17120"/>
                    </a:lnTo>
                    <a:lnTo>
                      <a:pt x="7450" y="16277"/>
                    </a:lnTo>
                    <a:lnTo>
                      <a:pt x="6802" y="15643"/>
                    </a:lnTo>
                    <a:lnTo>
                      <a:pt x="5855" y="15120"/>
                    </a:lnTo>
                    <a:lnTo>
                      <a:pt x="4721" y="14605"/>
                    </a:lnTo>
                    <a:lnTo>
                      <a:pt x="3510" y="14001"/>
                    </a:lnTo>
                    <a:lnTo>
                      <a:pt x="2332" y="13206"/>
                    </a:lnTo>
                    <a:lnTo>
                      <a:pt x="1296" y="12120"/>
                    </a:lnTo>
                    <a:lnTo>
                      <a:pt x="514" y="10643"/>
                    </a:lnTo>
                    <a:lnTo>
                      <a:pt x="175" y="9461"/>
                    </a:lnTo>
                    <a:lnTo>
                      <a:pt x="0" y="8197"/>
                    </a:lnTo>
                    <a:lnTo>
                      <a:pt x="26" y="6890"/>
                    </a:lnTo>
                    <a:lnTo>
                      <a:pt x="291" y="5579"/>
                    </a:lnTo>
                    <a:lnTo>
                      <a:pt x="831" y="4302"/>
                    </a:lnTo>
                    <a:lnTo>
                      <a:pt x="1683" y="3098"/>
                    </a:lnTo>
                    <a:lnTo>
                      <a:pt x="2885" y="2006"/>
                    </a:lnTo>
                    <a:lnTo>
                      <a:pt x="4474" y="1065"/>
                    </a:lnTo>
                    <a:lnTo>
                      <a:pt x="6106" y="445"/>
                    </a:lnTo>
                    <a:lnTo>
                      <a:pt x="7767" y="97"/>
                    </a:lnTo>
                    <a:lnTo>
                      <a:pt x="9417" y="0"/>
                    </a:lnTo>
                    <a:lnTo>
                      <a:pt x="11013" y="134"/>
                    </a:lnTo>
                    <a:lnTo>
                      <a:pt x="12516" y="480"/>
                    </a:lnTo>
                    <a:lnTo>
                      <a:pt x="13883" y="1017"/>
                    </a:lnTo>
                    <a:lnTo>
                      <a:pt x="15075" y="1724"/>
                    </a:lnTo>
                    <a:lnTo>
                      <a:pt x="16049" y="2583"/>
                    </a:lnTo>
                    <a:lnTo>
                      <a:pt x="16765" y="3571"/>
                    </a:lnTo>
                    <a:lnTo>
                      <a:pt x="17181" y="4671"/>
                    </a:lnTo>
                    <a:lnTo>
                      <a:pt x="17266" y="4949"/>
                    </a:lnTo>
                    <a:lnTo>
                      <a:pt x="17393" y="5214"/>
                    </a:lnTo>
                    <a:lnTo>
                      <a:pt x="18704" y="6594"/>
                    </a:lnTo>
                    <a:lnTo>
                      <a:pt x="19824" y="7666"/>
                    </a:lnTo>
                    <a:lnTo>
                      <a:pt x="20861" y="8643"/>
                    </a:lnTo>
                    <a:lnTo>
                      <a:pt x="21550" y="9265"/>
                    </a:lnTo>
                    <a:lnTo>
                      <a:pt x="21600" y="9596"/>
                    </a:lnTo>
                    <a:lnTo>
                      <a:pt x="20962" y="9739"/>
                    </a:lnTo>
                    <a:lnTo>
                      <a:pt x="20123" y="9817"/>
                    </a:lnTo>
                    <a:lnTo>
                      <a:pt x="19570" y="9954"/>
                    </a:lnTo>
                    <a:lnTo>
                      <a:pt x="19675" y="10235"/>
                    </a:lnTo>
                    <a:lnTo>
                      <a:pt x="20117" y="10612"/>
                    </a:lnTo>
                    <a:lnTo>
                      <a:pt x="20348" y="11004"/>
                    </a:lnTo>
                    <a:lnTo>
                      <a:pt x="19817" y="11332"/>
                    </a:lnTo>
                    <a:lnTo>
                      <a:pt x="18960" y="11532"/>
                    </a:lnTo>
                    <a:lnTo>
                      <a:pt x="18301" y="11705"/>
                    </a:lnTo>
                    <a:lnTo>
                      <a:pt x="17878" y="11910"/>
                    </a:lnTo>
                    <a:lnTo>
                      <a:pt x="17728" y="12207"/>
                    </a:lnTo>
                    <a:lnTo>
                      <a:pt x="18000" y="12712"/>
                    </a:lnTo>
                    <a:lnTo>
                      <a:pt x="18671" y="12963"/>
                    </a:lnTo>
                    <a:lnTo>
                      <a:pt x="19524" y="13045"/>
                    </a:lnTo>
                    <a:lnTo>
                      <a:pt x="20344" y="13044"/>
                    </a:lnTo>
                    <a:lnTo>
                      <a:pt x="20553" y="13039"/>
                    </a:lnTo>
                    <a:lnTo>
                      <a:pt x="20725" y="13180"/>
                    </a:lnTo>
                    <a:lnTo>
                      <a:pt x="20725" y="14459"/>
                    </a:lnTo>
                    <a:lnTo>
                      <a:pt x="20627" y="15384"/>
                    </a:lnTo>
                    <a:lnTo>
                      <a:pt x="20127" y="16193"/>
                    </a:lnTo>
                    <a:lnTo>
                      <a:pt x="18915" y="16765"/>
                    </a:lnTo>
                    <a:lnTo>
                      <a:pt x="16683" y="16983"/>
                    </a:lnTo>
                    <a:lnTo>
                      <a:pt x="15603" y="17144"/>
                    </a:lnTo>
                    <a:lnTo>
                      <a:pt x="15157" y="17603"/>
                    </a:lnTo>
                    <a:lnTo>
                      <a:pt x="15082" y="18320"/>
                    </a:lnTo>
                    <a:lnTo>
                      <a:pt x="15116" y="19257"/>
                    </a:lnTo>
                    <a:lnTo>
                      <a:pt x="15128" y="20204"/>
                    </a:lnTo>
                    <a:lnTo>
                      <a:pt x="15157" y="20945"/>
                    </a:lnTo>
                    <a:lnTo>
                      <a:pt x="15185" y="21428"/>
                    </a:lnTo>
                    <a:lnTo>
                      <a:pt x="15198" y="21600"/>
                    </a:lnTo>
                  </a:path>
                </a:pathLst>
              </a:custGeom>
              <a:noFill/>
              <a:ln w="814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00" name="Line"/>
              <p:cNvSpPr/>
              <p:nvPr/>
            </p:nvSpPr>
            <p:spPr>
              <a:xfrm flipV="1">
                <a:off x="705931" y="361437"/>
                <a:ext cx="93803" cy="20639"/>
              </a:xfrm>
              <a:prstGeom prst="line">
                <a:avLst/>
              </a:prstGeom>
              <a:noFill/>
              <a:ln w="814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509" name="object 34"/>
          <p:cNvGrpSpPr/>
          <p:nvPr/>
        </p:nvGrpSpPr>
        <p:grpSpPr>
          <a:xfrm>
            <a:off x="7261618" y="2751427"/>
            <a:ext cx="888873" cy="886523"/>
            <a:chOff x="0" y="0"/>
            <a:chExt cx="888873" cy="886521"/>
          </a:xfrm>
        </p:grpSpPr>
        <p:sp>
          <p:nvSpPr>
            <p:cNvPr id="2503" name="object 35"/>
            <p:cNvSpPr/>
            <p:nvPr/>
          </p:nvSpPr>
          <p:spPr>
            <a:xfrm>
              <a:off x="5246" y="1914"/>
              <a:ext cx="883628" cy="88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9623" y="63"/>
                  </a:lnTo>
                  <a:lnTo>
                    <a:pt x="8483" y="249"/>
                  </a:lnTo>
                  <a:lnTo>
                    <a:pt x="7386" y="551"/>
                  </a:lnTo>
                  <a:lnTo>
                    <a:pt x="6339" y="961"/>
                  </a:lnTo>
                  <a:lnTo>
                    <a:pt x="5349" y="1474"/>
                  </a:lnTo>
                  <a:lnTo>
                    <a:pt x="4422" y="2084"/>
                  </a:lnTo>
                  <a:lnTo>
                    <a:pt x="3564" y="2782"/>
                  </a:lnTo>
                  <a:lnTo>
                    <a:pt x="2782" y="3564"/>
                  </a:lnTo>
                  <a:lnTo>
                    <a:pt x="2084" y="4422"/>
                  </a:lnTo>
                  <a:lnTo>
                    <a:pt x="1474" y="5349"/>
                  </a:lnTo>
                  <a:lnTo>
                    <a:pt x="961" y="6339"/>
                  </a:lnTo>
                  <a:lnTo>
                    <a:pt x="551" y="7386"/>
                  </a:lnTo>
                  <a:lnTo>
                    <a:pt x="249" y="8483"/>
                  </a:lnTo>
                  <a:lnTo>
                    <a:pt x="63" y="9623"/>
                  </a:lnTo>
                  <a:lnTo>
                    <a:pt x="0" y="10800"/>
                  </a:lnTo>
                  <a:lnTo>
                    <a:pt x="63" y="11977"/>
                  </a:lnTo>
                  <a:lnTo>
                    <a:pt x="249" y="13117"/>
                  </a:lnTo>
                  <a:lnTo>
                    <a:pt x="551" y="14214"/>
                  </a:lnTo>
                  <a:lnTo>
                    <a:pt x="961" y="15261"/>
                  </a:lnTo>
                  <a:lnTo>
                    <a:pt x="1474" y="16251"/>
                  </a:lnTo>
                  <a:lnTo>
                    <a:pt x="2084" y="17178"/>
                  </a:lnTo>
                  <a:lnTo>
                    <a:pt x="2782" y="18036"/>
                  </a:lnTo>
                  <a:lnTo>
                    <a:pt x="3564" y="18818"/>
                  </a:lnTo>
                  <a:lnTo>
                    <a:pt x="4422" y="19516"/>
                  </a:lnTo>
                  <a:lnTo>
                    <a:pt x="5349" y="20126"/>
                  </a:lnTo>
                  <a:lnTo>
                    <a:pt x="6339" y="20639"/>
                  </a:lnTo>
                  <a:lnTo>
                    <a:pt x="7386" y="21049"/>
                  </a:lnTo>
                  <a:lnTo>
                    <a:pt x="8483" y="21351"/>
                  </a:lnTo>
                  <a:lnTo>
                    <a:pt x="9623" y="21537"/>
                  </a:lnTo>
                  <a:lnTo>
                    <a:pt x="10800" y="21600"/>
                  </a:lnTo>
                  <a:lnTo>
                    <a:pt x="11977" y="21537"/>
                  </a:lnTo>
                  <a:lnTo>
                    <a:pt x="13117" y="21351"/>
                  </a:lnTo>
                  <a:lnTo>
                    <a:pt x="14214" y="21049"/>
                  </a:lnTo>
                  <a:lnTo>
                    <a:pt x="15261" y="20639"/>
                  </a:lnTo>
                  <a:lnTo>
                    <a:pt x="16251" y="20126"/>
                  </a:lnTo>
                  <a:lnTo>
                    <a:pt x="17178" y="19516"/>
                  </a:lnTo>
                  <a:lnTo>
                    <a:pt x="18036" y="18818"/>
                  </a:lnTo>
                  <a:lnTo>
                    <a:pt x="18818" y="18036"/>
                  </a:lnTo>
                  <a:lnTo>
                    <a:pt x="19516" y="17178"/>
                  </a:lnTo>
                  <a:lnTo>
                    <a:pt x="20126" y="16251"/>
                  </a:lnTo>
                  <a:lnTo>
                    <a:pt x="20639" y="15261"/>
                  </a:lnTo>
                  <a:lnTo>
                    <a:pt x="21049" y="14214"/>
                  </a:lnTo>
                  <a:lnTo>
                    <a:pt x="21351" y="13117"/>
                  </a:lnTo>
                  <a:lnTo>
                    <a:pt x="21537" y="11977"/>
                  </a:lnTo>
                  <a:lnTo>
                    <a:pt x="21600" y="10800"/>
                  </a:lnTo>
                  <a:lnTo>
                    <a:pt x="21537" y="9623"/>
                  </a:lnTo>
                  <a:lnTo>
                    <a:pt x="21351" y="8483"/>
                  </a:lnTo>
                  <a:lnTo>
                    <a:pt x="21049" y="7386"/>
                  </a:lnTo>
                  <a:lnTo>
                    <a:pt x="20639" y="6339"/>
                  </a:lnTo>
                  <a:lnTo>
                    <a:pt x="20126" y="5349"/>
                  </a:lnTo>
                  <a:lnTo>
                    <a:pt x="19516" y="4422"/>
                  </a:lnTo>
                  <a:lnTo>
                    <a:pt x="18818" y="3564"/>
                  </a:lnTo>
                  <a:lnTo>
                    <a:pt x="18036" y="2782"/>
                  </a:lnTo>
                  <a:lnTo>
                    <a:pt x="17178" y="2084"/>
                  </a:lnTo>
                  <a:lnTo>
                    <a:pt x="16251" y="1474"/>
                  </a:lnTo>
                  <a:lnTo>
                    <a:pt x="15261" y="961"/>
                  </a:lnTo>
                  <a:lnTo>
                    <a:pt x="14214" y="551"/>
                  </a:lnTo>
                  <a:lnTo>
                    <a:pt x="13117" y="249"/>
                  </a:lnTo>
                  <a:lnTo>
                    <a:pt x="11977" y="6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EE8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507" name="object 36"/>
            <p:cNvGrpSpPr/>
            <p:nvPr/>
          </p:nvGrpSpPr>
          <p:grpSpPr>
            <a:xfrm>
              <a:off x="0" y="-1"/>
              <a:ext cx="885903" cy="886523"/>
              <a:chOff x="0" y="0"/>
              <a:chExt cx="885902" cy="886521"/>
            </a:xfrm>
          </p:grpSpPr>
          <p:sp>
            <p:nvSpPr>
              <p:cNvPr id="2504" name="Shape"/>
              <p:cNvSpPr/>
              <p:nvPr/>
            </p:nvSpPr>
            <p:spPr>
              <a:xfrm>
                <a:off x="0" y="622"/>
                <a:ext cx="885903" cy="885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1537" y="11977"/>
                    </a:lnTo>
                    <a:lnTo>
                      <a:pt x="21351" y="13117"/>
                    </a:lnTo>
                    <a:lnTo>
                      <a:pt x="21049" y="14214"/>
                    </a:lnTo>
                    <a:lnTo>
                      <a:pt x="20639" y="15261"/>
                    </a:lnTo>
                    <a:lnTo>
                      <a:pt x="20126" y="16251"/>
                    </a:lnTo>
                    <a:lnTo>
                      <a:pt x="19516" y="17178"/>
                    </a:lnTo>
                    <a:lnTo>
                      <a:pt x="18818" y="18036"/>
                    </a:lnTo>
                    <a:lnTo>
                      <a:pt x="18036" y="18818"/>
                    </a:lnTo>
                    <a:lnTo>
                      <a:pt x="17178" y="19516"/>
                    </a:lnTo>
                    <a:lnTo>
                      <a:pt x="16251" y="20126"/>
                    </a:lnTo>
                    <a:lnTo>
                      <a:pt x="15261" y="20639"/>
                    </a:lnTo>
                    <a:lnTo>
                      <a:pt x="14214" y="21049"/>
                    </a:lnTo>
                    <a:lnTo>
                      <a:pt x="13117" y="21351"/>
                    </a:lnTo>
                    <a:lnTo>
                      <a:pt x="11977" y="21537"/>
                    </a:lnTo>
                    <a:lnTo>
                      <a:pt x="10800" y="21600"/>
                    </a:lnTo>
                    <a:lnTo>
                      <a:pt x="9623" y="21537"/>
                    </a:lnTo>
                    <a:lnTo>
                      <a:pt x="8483" y="21351"/>
                    </a:lnTo>
                    <a:lnTo>
                      <a:pt x="7386" y="21049"/>
                    </a:lnTo>
                    <a:lnTo>
                      <a:pt x="6339" y="20639"/>
                    </a:lnTo>
                    <a:lnTo>
                      <a:pt x="5349" y="20126"/>
                    </a:lnTo>
                    <a:lnTo>
                      <a:pt x="4422" y="19516"/>
                    </a:lnTo>
                    <a:lnTo>
                      <a:pt x="3564" y="18818"/>
                    </a:lnTo>
                    <a:lnTo>
                      <a:pt x="2782" y="18036"/>
                    </a:lnTo>
                    <a:lnTo>
                      <a:pt x="2084" y="17178"/>
                    </a:lnTo>
                    <a:lnTo>
                      <a:pt x="1474" y="16251"/>
                    </a:lnTo>
                    <a:lnTo>
                      <a:pt x="961" y="15261"/>
                    </a:lnTo>
                    <a:lnTo>
                      <a:pt x="551" y="14214"/>
                    </a:lnTo>
                    <a:lnTo>
                      <a:pt x="249" y="13117"/>
                    </a:lnTo>
                    <a:lnTo>
                      <a:pt x="63" y="11977"/>
                    </a:lnTo>
                    <a:lnTo>
                      <a:pt x="0" y="10800"/>
                    </a:lnTo>
                    <a:lnTo>
                      <a:pt x="63" y="9623"/>
                    </a:lnTo>
                    <a:lnTo>
                      <a:pt x="249" y="8483"/>
                    </a:lnTo>
                    <a:lnTo>
                      <a:pt x="551" y="7386"/>
                    </a:lnTo>
                    <a:lnTo>
                      <a:pt x="961" y="6339"/>
                    </a:lnTo>
                    <a:lnTo>
                      <a:pt x="1474" y="5349"/>
                    </a:lnTo>
                    <a:lnTo>
                      <a:pt x="2084" y="4422"/>
                    </a:lnTo>
                    <a:lnTo>
                      <a:pt x="2782" y="3564"/>
                    </a:lnTo>
                    <a:lnTo>
                      <a:pt x="3564" y="2782"/>
                    </a:lnTo>
                    <a:lnTo>
                      <a:pt x="4422" y="2084"/>
                    </a:lnTo>
                    <a:lnTo>
                      <a:pt x="5349" y="1474"/>
                    </a:lnTo>
                    <a:lnTo>
                      <a:pt x="6339" y="961"/>
                    </a:lnTo>
                    <a:lnTo>
                      <a:pt x="7386" y="551"/>
                    </a:lnTo>
                    <a:lnTo>
                      <a:pt x="8483" y="249"/>
                    </a:lnTo>
                    <a:lnTo>
                      <a:pt x="9623" y="63"/>
                    </a:lnTo>
                    <a:lnTo>
                      <a:pt x="10800" y="0"/>
                    </a:lnTo>
                    <a:lnTo>
                      <a:pt x="11977" y="63"/>
                    </a:lnTo>
                    <a:lnTo>
                      <a:pt x="13117" y="249"/>
                    </a:lnTo>
                    <a:lnTo>
                      <a:pt x="14214" y="551"/>
                    </a:lnTo>
                    <a:lnTo>
                      <a:pt x="15261" y="961"/>
                    </a:lnTo>
                    <a:lnTo>
                      <a:pt x="16251" y="1474"/>
                    </a:lnTo>
                    <a:lnTo>
                      <a:pt x="17178" y="2084"/>
                    </a:lnTo>
                    <a:lnTo>
                      <a:pt x="18036" y="2782"/>
                    </a:lnTo>
                    <a:lnTo>
                      <a:pt x="18818" y="3564"/>
                    </a:lnTo>
                    <a:lnTo>
                      <a:pt x="19516" y="4422"/>
                    </a:lnTo>
                    <a:lnTo>
                      <a:pt x="20126" y="5349"/>
                    </a:lnTo>
                    <a:lnTo>
                      <a:pt x="20639" y="6339"/>
                    </a:lnTo>
                    <a:lnTo>
                      <a:pt x="21049" y="7386"/>
                    </a:lnTo>
                    <a:lnTo>
                      <a:pt x="21351" y="8483"/>
                    </a:lnTo>
                    <a:lnTo>
                      <a:pt x="21537" y="9623"/>
                    </a:lnTo>
                    <a:lnTo>
                      <a:pt x="21600" y="10800"/>
                    </a:lnTo>
                    <a:close/>
                  </a:path>
                </a:pathLst>
              </a:custGeom>
              <a:noFill/>
              <a:ln w="814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05" name="Line"/>
              <p:cNvSpPr/>
              <p:nvPr/>
            </p:nvSpPr>
            <p:spPr>
              <a:xfrm>
                <a:off x="134165" y="0"/>
                <a:ext cx="641790" cy="812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47" y="0"/>
                    </a:moveTo>
                    <a:lnTo>
                      <a:pt x="10847" y="1214"/>
                    </a:lnTo>
                    <a:lnTo>
                      <a:pt x="10814" y="2423"/>
                    </a:lnTo>
                    <a:lnTo>
                      <a:pt x="10919" y="3616"/>
                    </a:lnTo>
                    <a:lnTo>
                      <a:pt x="11234" y="4786"/>
                    </a:lnTo>
                    <a:lnTo>
                      <a:pt x="11833" y="5922"/>
                    </a:lnTo>
                    <a:lnTo>
                      <a:pt x="12762" y="6423"/>
                    </a:lnTo>
                    <a:lnTo>
                      <a:pt x="12999" y="6406"/>
                    </a:lnTo>
                    <a:lnTo>
                      <a:pt x="13204" y="6291"/>
                    </a:lnTo>
                    <a:lnTo>
                      <a:pt x="13397" y="6180"/>
                    </a:lnTo>
                    <a:lnTo>
                      <a:pt x="14364" y="5611"/>
                    </a:lnTo>
                    <a:lnTo>
                      <a:pt x="15389" y="5104"/>
                    </a:lnTo>
                    <a:lnTo>
                      <a:pt x="16491" y="4820"/>
                    </a:lnTo>
                    <a:lnTo>
                      <a:pt x="17692" y="4924"/>
                    </a:lnTo>
                    <a:lnTo>
                      <a:pt x="18368" y="5181"/>
                    </a:lnTo>
                    <a:lnTo>
                      <a:pt x="19503" y="5968"/>
                    </a:lnTo>
                    <a:lnTo>
                      <a:pt x="20731" y="7510"/>
                    </a:lnTo>
                    <a:lnTo>
                      <a:pt x="21247" y="8645"/>
                    </a:lnTo>
                    <a:lnTo>
                      <a:pt x="21531" y="9829"/>
                    </a:lnTo>
                    <a:lnTo>
                      <a:pt x="21600" y="11043"/>
                    </a:lnTo>
                    <a:lnTo>
                      <a:pt x="21470" y="12265"/>
                    </a:lnTo>
                    <a:lnTo>
                      <a:pt x="21157" y="13476"/>
                    </a:lnTo>
                    <a:lnTo>
                      <a:pt x="20678" y="14655"/>
                    </a:lnTo>
                    <a:lnTo>
                      <a:pt x="20049" y="15782"/>
                    </a:lnTo>
                    <a:lnTo>
                      <a:pt x="19286" y="16837"/>
                    </a:lnTo>
                    <a:lnTo>
                      <a:pt x="18405" y="17799"/>
                    </a:lnTo>
                    <a:lnTo>
                      <a:pt x="17452" y="18637"/>
                    </a:lnTo>
                    <a:lnTo>
                      <a:pt x="16386" y="19411"/>
                    </a:lnTo>
                    <a:lnTo>
                      <a:pt x="15227" y="20099"/>
                    </a:lnTo>
                    <a:lnTo>
                      <a:pt x="13995" y="20683"/>
                    </a:lnTo>
                    <a:lnTo>
                      <a:pt x="12712" y="21140"/>
                    </a:lnTo>
                    <a:lnTo>
                      <a:pt x="11398" y="21453"/>
                    </a:lnTo>
                    <a:lnTo>
                      <a:pt x="10072" y="21600"/>
                    </a:lnTo>
                    <a:lnTo>
                      <a:pt x="8757" y="21562"/>
                    </a:lnTo>
                    <a:lnTo>
                      <a:pt x="7472" y="21317"/>
                    </a:lnTo>
                    <a:lnTo>
                      <a:pt x="6239" y="20847"/>
                    </a:lnTo>
                    <a:lnTo>
                      <a:pt x="5076" y="20132"/>
                    </a:lnTo>
                    <a:lnTo>
                      <a:pt x="4007" y="19150"/>
                    </a:lnTo>
                    <a:lnTo>
                      <a:pt x="2911" y="17315"/>
                    </a:lnTo>
                    <a:lnTo>
                      <a:pt x="2413" y="16379"/>
                    </a:lnTo>
                    <a:lnTo>
                      <a:pt x="1728" y="15542"/>
                    </a:lnTo>
                    <a:lnTo>
                      <a:pt x="1541" y="15409"/>
                    </a:lnTo>
                    <a:lnTo>
                      <a:pt x="1319" y="15318"/>
                    </a:lnTo>
                    <a:lnTo>
                      <a:pt x="1080" y="15281"/>
                    </a:lnTo>
                    <a:lnTo>
                      <a:pt x="841" y="15311"/>
                    </a:lnTo>
                    <a:lnTo>
                      <a:pt x="65" y="16999"/>
                    </a:lnTo>
                    <a:lnTo>
                      <a:pt x="0" y="18111"/>
                    </a:lnTo>
                    <a:lnTo>
                      <a:pt x="25" y="19248"/>
                    </a:lnTo>
                    <a:lnTo>
                      <a:pt x="114" y="20275"/>
                    </a:lnTo>
                  </a:path>
                </a:pathLst>
              </a:custGeom>
              <a:noFill/>
              <a:ln w="814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06" name="Line"/>
              <p:cNvSpPr/>
              <p:nvPr/>
            </p:nvSpPr>
            <p:spPr>
              <a:xfrm>
                <a:off x="80225" y="7620"/>
                <a:ext cx="386636" cy="69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73" y="20185"/>
                    </a:lnTo>
                    <a:lnTo>
                      <a:pt x="358" y="18669"/>
                    </a:lnTo>
                    <a:lnTo>
                      <a:pt x="704" y="17173"/>
                    </a:lnTo>
                    <a:lnTo>
                      <a:pt x="1356" y="15821"/>
                    </a:lnTo>
                    <a:lnTo>
                      <a:pt x="2505" y="14759"/>
                    </a:lnTo>
                    <a:lnTo>
                      <a:pt x="4363" y="14381"/>
                    </a:lnTo>
                    <a:lnTo>
                      <a:pt x="6581" y="14667"/>
                    </a:lnTo>
                    <a:lnTo>
                      <a:pt x="8912" y="15316"/>
                    </a:lnTo>
                    <a:lnTo>
                      <a:pt x="11108" y="16029"/>
                    </a:lnTo>
                    <a:lnTo>
                      <a:pt x="12921" y="16509"/>
                    </a:lnTo>
                    <a:lnTo>
                      <a:pt x="14261" y="16673"/>
                    </a:lnTo>
                    <a:lnTo>
                      <a:pt x="15630" y="16706"/>
                    </a:lnTo>
                    <a:lnTo>
                      <a:pt x="16966" y="16585"/>
                    </a:lnTo>
                    <a:lnTo>
                      <a:pt x="18207" y="16290"/>
                    </a:lnTo>
                    <a:lnTo>
                      <a:pt x="19864" y="15458"/>
                    </a:lnTo>
                    <a:lnTo>
                      <a:pt x="21019" y="14326"/>
                    </a:lnTo>
                    <a:lnTo>
                      <a:pt x="21600" y="13057"/>
                    </a:lnTo>
                    <a:lnTo>
                      <a:pt x="21536" y="11813"/>
                    </a:lnTo>
                    <a:lnTo>
                      <a:pt x="20818" y="10531"/>
                    </a:lnTo>
                    <a:lnTo>
                      <a:pt x="19766" y="9291"/>
                    </a:lnTo>
                    <a:lnTo>
                      <a:pt x="18656" y="8053"/>
                    </a:lnTo>
                    <a:lnTo>
                      <a:pt x="17767" y="6779"/>
                    </a:lnTo>
                    <a:lnTo>
                      <a:pt x="17048" y="5112"/>
                    </a:lnTo>
                    <a:lnTo>
                      <a:pt x="16660" y="3407"/>
                    </a:lnTo>
                    <a:lnTo>
                      <a:pt x="16678" y="1693"/>
                    </a:lnTo>
                    <a:lnTo>
                      <a:pt x="17176" y="0"/>
                    </a:lnTo>
                  </a:path>
                </a:pathLst>
              </a:custGeom>
              <a:noFill/>
              <a:ln w="814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508" name="object 37" descr="object 3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9228" y="504778"/>
              <a:ext cx="187681" cy="10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10" name="object 38"/>
          <p:cNvSpPr/>
          <p:nvPr/>
        </p:nvSpPr>
        <p:spPr>
          <a:xfrm>
            <a:off x="2454005" y="5404698"/>
            <a:ext cx="1132790" cy="1142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9868" y="40"/>
                </a:lnTo>
                <a:lnTo>
                  <a:pt x="8958" y="156"/>
                </a:lnTo>
                <a:lnTo>
                  <a:pt x="8074" y="347"/>
                </a:lnTo>
                <a:lnTo>
                  <a:pt x="7218" y="608"/>
                </a:lnTo>
                <a:lnTo>
                  <a:pt x="6393" y="937"/>
                </a:lnTo>
                <a:lnTo>
                  <a:pt x="5604" y="1330"/>
                </a:lnTo>
                <a:lnTo>
                  <a:pt x="4853" y="1784"/>
                </a:lnTo>
                <a:lnTo>
                  <a:pt x="4143" y="2295"/>
                </a:lnTo>
                <a:lnTo>
                  <a:pt x="3478" y="2861"/>
                </a:lnTo>
                <a:lnTo>
                  <a:pt x="2861" y="3478"/>
                </a:lnTo>
                <a:lnTo>
                  <a:pt x="2295" y="4143"/>
                </a:lnTo>
                <a:lnTo>
                  <a:pt x="1784" y="4853"/>
                </a:lnTo>
                <a:lnTo>
                  <a:pt x="1330" y="5604"/>
                </a:lnTo>
                <a:lnTo>
                  <a:pt x="937" y="6393"/>
                </a:lnTo>
                <a:lnTo>
                  <a:pt x="608" y="7218"/>
                </a:lnTo>
                <a:lnTo>
                  <a:pt x="347" y="8074"/>
                </a:lnTo>
                <a:lnTo>
                  <a:pt x="156" y="8958"/>
                </a:lnTo>
                <a:lnTo>
                  <a:pt x="40" y="9868"/>
                </a:lnTo>
                <a:lnTo>
                  <a:pt x="0" y="10800"/>
                </a:lnTo>
                <a:lnTo>
                  <a:pt x="40" y="11732"/>
                </a:lnTo>
                <a:lnTo>
                  <a:pt x="156" y="12642"/>
                </a:lnTo>
                <a:lnTo>
                  <a:pt x="347" y="13526"/>
                </a:lnTo>
                <a:lnTo>
                  <a:pt x="608" y="14382"/>
                </a:lnTo>
                <a:lnTo>
                  <a:pt x="937" y="15207"/>
                </a:lnTo>
                <a:lnTo>
                  <a:pt x="1330" y="15996"/>
                </a:lnTo>
                <a:lnTo>
                  <a:pt x="1784" y="16747"/>
                </a:lnTo>
                <a:lnTo>
                  <a:pt x="2295" y="17457"/>
                </a:lnTo>
                <a:lnTo>
                  <a:pt x="2861" y="18122"/>
                </a:lnTo>
                <a:lnTo>
                  <a:pt x="3478" y="18739"/>
                </a:lnTo>
                <a:lnTo>
                  <a:pt x="4143" y="19305"/>
                </a:lnTo>
                <a:lnTo>
                  <a:pt x="4853" y="19816"/>
                </a:lnTo>
                <a:lnTo>
                  <a:pt x="5604" y="20270"/>
                </a:lnTo>
                <a:lnTo>
                  <a:pt x="6393" y="20663"/>
                </a:lnTo>
                <a:lnTo>
                  <a:pt x="7218" y="20992"/>
                </a:lnTo>
                <a:lnTo>
                  <a:pt x="8074" y="21253"/>
                </a:lnTo>
                <a:lnTo>
                  <a:pt x="8958" y="21444"/>
                </a:lnTo>
                <a:lnTo>
                  <a:pt x="9868" y="21560"/>
                </a:lnTo>
                <a:lnTo>
                  <a:pt x="10800" y="21600"/>
                </a:lnTo>
                <a:lnTo>
                  <a:pt x="11732" y="21560"/>
                </a:lnTo>
                <a:lnTo>
                  <a:pt x="12642" y="21444"/>
                </a:lnTo>
                <a:lnTo>
                  <a:pt x="13526" y="21253"/>
                </a:lnTo>
                <a:lnTo>
                  <a:pt x="14382" y="20992"/>
                </a:lnTo>
                <a:lnTo>
                  <a:pt x="15207" y="20663"/>
                </a:lnTo>
                <a:lnTo>
                  <a:pt x="15996" y="20270"/>
                </a:lnTo>
                <a:lnTo>
                  <a:pt x="16747" y="19816"/>
                </a:lnTo>
                <a:lnTo>
                  <a:pt x="17457" y="19305"/>
                </a:lnTo>
                <a:lnTo>
                  <a:pt x="18122" y="18739"/>
                </a:lnTo>
                <a:lnTo>
                  <a:pt x="18739" y="18122"/>
                </a:lnTo>
                <a:lnTo>
                  <a:pt x="19305" y="17457"/>
                </a:lnTo>
                <a:lnTo>
                  <a:pt x="19816" y="16747"/>
                </a:lnTo>
                <a:lnTo>
                  <a:pt x="20270" y="15996"/>
                </a:lnTo>
                <a:lnTo>
                  <a:pt x="20663" y="15207"/>
                </a:lnTo>
                <a:lnTo>
                  <a:pt x="20992" y="14382"/>
                </a:lnTo>
                <a:lnTo>
                  <a:pt x="21253" y="13526"/>
                </a:lnTo>
                <a:lnTo>
                  <a:pt x="21444" y="12642"/>
                </a:lnTo>
                <a:lnTo>
                  <a:pt x="21560" y="11732"/>
                </a:lnTo>
                <a:lnTo>
                  <a:pt x="21600" y="10800"/>
                </a:lnTo>
                <a:lnTo>
                  <a:pt x="21560" y="9868"/>
                </a:lnTo>
                <a:lnTo>
                  <a:pt x="21444" y="8958"/>
                </a:lnTo>
                <a:lnTo>
                  <a:pt x="21253" y="8074"/>
                </a:lnTo>
                <a:lnTo>
                  <a:pt x="20992" y="7218"/>
                </a:lnTo>
                <a:lnTo>
                  <a:pt x="20663" y="6393"/>
                </a:lnTo>
                <a:lnTo>
                  <a:pt x="20270" y="5604"/>
                </a:lnTo>
                <a:lnTo>
                  <a:pt x="19816" y="4853"/>
                </a:lnTo>
                <a:lnTo>
                  <a:pt x="19305" y="4143"/>
                </a:lnTo>
                <a:lnTo>
                  <a:pt x="18739" y="3478"/>
                </a:lnTo>
                <a:lnTo>
                  <a:pt x="18122" y="2861"/>
                </a:lnTo>
                <a:lnTo>
                  <a:pt x="17457" y="2295"/>
                </a:lnTo>
                <a:lnTo>
                  <a:pt x="16747" y="1784"/>
                </a:lnTo>
                <a:lnTo>
                  <a:pt x="15996" y="1330"/>
                </a:lnTo>
                <a:lnTo>
                  <a:pt x="15207" y="937"/>
                </a:lnTo>
                <a:lnTo>
                  <a:pt x="14382" y="608"/>
                </a:lnTo>
                <a:lnTo>
                  <a:pt x="13526" y="347"/>
                </a:lnTo>
                <a:lnTo>
                  <a:pt x="12642" y="156"/>
                </a:lnTo>
                <a:lnTo>
                  <a:pt x="11732" y="40"/>
                </a:lnTo>
                <a:lnTo>
                  <a:pt x="10800" y="0"/>
                </a:lnTo>
                <a:close/>
              </a:path>
            </a:pathLst>
          </a:custGeom>
          <a:solidFill>
            <a:srgbClr val="12373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11" name="object 39"/>
          <p:cNvSpPr txBox="1"/>
          <p:nvPr/>
        </p:nvSpPr>
        <p:spPr>
          <a:xfrm>
            <a:off x="2604468" y="5638017"/>
            <a:ext cx="832486" cy="613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ts val="100"/>
              </a:spcBef>
              <a:defRPr sz="1000">
                <a:solidFill>
                  <a:srgbClr val="E6ECB8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99.9%</a:t>
            </a:r>
            <a:r>
              <a:rPr spc="15"/>
              <a:t> </a:t>
            </a:r>
            <a:r>
              <a:rPr spc="-25"/>
              <a:t>of</a:t>
            </a:r>
          </a:p>
          <a:p>
            <a:pPr marR="30480" indent="37465" algn="ctr">
              <a:lnSpc>
                <a:spcPct val="101298"/>
              </a:lnSpc>
              <a:defRPr sz="1000">
                <a:solidFill>
                  <a:srgbClr val="E6ECB8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patients</a:t>
            </a:r>
            <a:r>
              <a:rPr spc="19"/>
              <a:t> </a:t>
            </a:r>
            <a:r>
              <a:rPr spc="-25"/>
              <a:t>can </a:t>
            </a:r>
            <a:r>
              <a:t>swallow</a:t>
            </a:r>
            <a:r>
              <a:rPr spc="15"/>
              <a:t> </a:t>
            </a:r>
            <a:r>
              <a:rPr spc="-25"/>
              <a:t>the </a:t>
            </a:r>
            <a:r>
              <a:rPr spc="-9"/>
              <a:t>device</a:t>
            </a:r>
            <a:r>
              <a:rPr baseline="32407" spc="-15" sz="900"/>
              <a:t>1</a:t>
            </a:r>
          </a:p>
        </p:txBody>
      </p:sp>
      <p:sp>
        <p:nvSpPr>
          <p:cNvPr id="2512" name="object 40"/>
          <p:cNvSpPr txBox="1"/>
          <p:nvPr/>
        </p:nvSpPr>
        <p:spPr>
          <a:xfrm>
            <a:off x="959137" y="3680102"/>
            <a:ext cx="2519047" cy="147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0"/>
              </a:spcBef>
              <a:defRPr sz="2000">
                <a:solidFill>
                  <a:srgbClr val="FFFFF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01 - </a:t>
            </a:r>
            <a:r>
              <a:rPr spc="-9"/>
              <a:t>Swallow</a:t>
            </a:r>
          </a:p>
          <a:p>
            <a:pPr marR="5080" indent="30480">
              <a:lnSpc>
                <a:spcPct val="101200"/>
              </a:lnSpc>
              <a:spcBef>
                <a:spcPts val="600"/>
              </a:spcBef>
              <a:defRPr sz="1400">
                <a:solidFill>
                  <a:srgbClr val="FFFFF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You</a:t>
            </a:r>
            <a:r>
              <a:rPr spc="-50"/>
              <a:t> </a:t>
            </a:r>
            <a:r>
              <a:t>swallow</a:t>
            </a:r>
            <a:r>
              <a:rPr spc="-45"/>
              <a:t> </a:t>
            </a:r>
            <a:r>
              <a:t>a</a:t>
            </a:r>
            <a:r>
              <a:rPr spc="-50"/>
              <a:t> </a:t>
            </a:r>
            <a:r>
              <a:t>capsule</a:t>
            </a:r>
            <a:r>
              <a:rPr spc="-45"/>
              <a:t> </a:t>
            </a:r>
            <a:r>
              <a:rPr spc="-20"/>
              <a:t>that </a:t>
            </a:r>
            <a:r>
              <a:t>contains</a:t>
            </a:r>
            <a:r>
              <a:rPr spc="-35"/>
              <a:t> </a:t>
            </a:r>
            <a:r>
              <a:t>the</a:t>
            </a:r>
            <a:r>
              <a:rPr spc="-30"/>
              <a:t> </a:t>
            </a:r>
            <a:r>
              <a:t>balloon</a:t>
            </a:r>
            <a:r>
              <a:rPr spc="-30"/>
              <a:t> </a:t>
            </a:r>
            <a:r>
              <a:rPr spc="-10"/>
              <a:t>attached </a:t>
            </a:r>
            <a:r>
              <a:t>to</a:t>
            </a:r>
            <a:r>
              <a:rPr spc="-35"/>
              <a:t> </a:t>
            </a:r>
            <a:r>
              <a:t>a</a:t>
            </a:r>
            <a:r>
              <a:rPr spc="-35"/>
              <a:t> </a:t>
            </a:r>
            <a:r>
              <a:t>thin</a:t>
            </a:r>
            <a:r>
              <a:rPr spc="-30"/>
              <a:t> </a:t>
            </a:r>
            <a:r>
              <a:t>tube.</a:t>
            </a:r>
            <a:r>
              <a:rPr spc="-35"/>
              <a:t> </a:t>
            </a:r>
            <a:r>
              <a:t>You</a:t>
            </a:r>
            <a:r>
              <a:rPr spc="-30"/>
              <a:t> </a:t>
            </a:r>
            <a:r>
              <a:t>will</a:t>
            </a:r>
            <a:r>
              <a:rPr spc="-35"/>
              <a:t> </a:t>
            </a:r>
            <a:r>
              <a:t>have</a:t>
            </a:r>
            <a:r>
              <a:rPr spc="-30"/>
              <a:t> </a:t>
            </a:r>
            <a:r>
              <a:rPr spc="-25"/>
              <a:t>an </a:t>
            </a:r>
            <a:r>
              <a:rPr spc="-35"/>
              <a:t>X-</a:t>
            </a:r>
            <a:r>
              <a:t>ray</a:t>
            </a:r>
            <a:r>
              <a:rPr spc="-25"/>
              <a:t> </a:t>
            </a:r>
            <a:r>
              <a:t>to</a:t>
            </a:r>
            <a:r>
              <a:rPr spc="-20"/>
              <a:t> </a:t>
            </a:r>
            <a:r>
              <a:t>make</a:t>
            </a:r>
            <a:r>
              <a:rPr spc="-25"/>
              <a:t> </a:t>
            </a:r>
            <a:r>
              <a:t>sure</a:t>
            </a:r>
            <a:r>
              <a:rPr spc="-20"/>
              <a:t> </a:t>
            </a:r>
            <a:r>
              <a:t>the</a:t>
            </a:r>
            <a:r>
              <a:rPr spc="-25"/>
              <a:t> </a:t>
            </a:r>
            <a:r>
              <a:rPr spc="-10"/>
              <a:t>capsule </a:t>
            </a:r>
            <a:r>
              <a:t>is</a:t>
            </a:r>
            <a:r>
              <a:rPr spc="-10"/>
              <a:t> </a:t>
            </a:r>
            <a:r>
              <a:t>in</a:t>
            </a:r>
            <a:r>
              <a:rPr spc="-10"/>
              <a:t> </a:t>
            </a:r>
            <a:r>
              <a:t>the</a:t>
            </a:r>
            <a:r>
              <a:rPr spc="-10"/>
              <a:t> </a:t>
            </a:r>
            <a:r>
              <a:t>right</a:t>
            </a:r>
            <a:r>
              <a:rPr spc="-10"/>
              <a:t> position.</a:t>
            </a:r>
          </a:p>
        </p:txBody>
      </p:sp>
      <p:sp>
        <p:nvSpPr>
          <p:cNvPr id="2513" name="object 41"/>
          <p:cNvSpPr txBox="1"/>
          <p:nvPr/>
        </p:nvSpPr>
        <p:spPr>
          <a:xfrm>
            <a:off x="4073178" y="3680357"/>
            <a:ext cx="2379980" cy="1033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0"/>
              </a:spcBef>
              <a:defRPr sz="2000">
                <a:solidFill>
                  <a:srgbClr val="FFFFF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02</a:t>
            </a:r>
            <a:r>
              <a:rPr spc="-19"/>
              <a:t> </a:t>
            </a:r>
            <a:r>
              <a:t>-</a:t>
            </a:r>
            <a:r>
              <a:rPr spc="-15"/>
              <a:t> </a:t>
            </a:r>
            <a:r>
              <a:rPr spc="-19"/>
              <a:t>Fill</a:t>
            </a:r>
          </a:p>
          <a:p>
            <a:pPr marR="5080" indent="30480">
              <a:lnSpc>
                <a:spcPct val="101200"/>
              </a:lnSpc>
              <a:spcBef>
                <a:spcPts val="600"/>
              </a:spcBef>
              <a:defRPr sz="1400">
                <a:solidFill>
                  <a:srgbClr val="FFFFF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Once</a:t>
            </a:r>
            <a:r>
              <a:rPr spc="-15"/>
              <a:t> </a:t>
            </a:r>
            <a:r>
              <a:t>in</a:t>
            </a:r>
            <a:r>
              <a:rPr spc="-15"/>
              <a:t> </a:t>
            </a:r>
            <a:r>
              <a:t>your</a:t>
            </a:r>
            <a:r>
              <a:rPr spc="-10"/>
              <a:t> </a:t>
            </a:r>
            <a:r>
              <a:t>stomach,</a:t>
            </a:r>
            <a:r>
              <a:rPr spc="-15"/>
              <a:t> </a:t>
            </a:r>
            <a:r>
              <a:rPr spc="-20"/>
              <a:t>your </a:t>
            </a:r>
            <a:r>
              <a:t>doctor</a:t>
            </a:r>
            <a:r>
              <a:rPr spc="-25"/>
              <a:t> </a:t>
            </a:r>
            <a:r>
              <a:t>will</a:t>
            </a:r>
            <a:r>
              <a:rPr spc="-25"/>
              <a:t> </a:t>
            </a:r>
            <a:r>
              <a:t>use</a:t>
            </a:r>
            <a:r>
              <a:rPr spc="-20"/>
              <a:t> </a:t>
            </a:r>
            <a:r>
              <a:t>the</a:t>
            </a:r>
            <a:r>
              <a:rPr spc="-25"/>
              <a:t> </a:t>
            </a:r>
            <a:r>
              <a:t>tube</a:t>
            </a:r>
            <a:r>
              <a:rPr spc="-25"/>
              <a:t> </a:t>
            </a:r>
            <a:r>
              <a:t>to</a:t>
            </a:r>
            <a:r>
              <a:rPr spc="-25"/>
              <a:t> </a:t>
            </a:r>
            <a:r>
              <a:rPr spc="-20"/>
              <a:t>fill </a:t>
            </a:r>
            <a:r>
              <a:t>the</a:t>
            </a:r>
            <a:r>
              <a:rPr spc="-35"/>
              <a:t> </a:t>
            </a:r>
            <a:r>
              <a:t>balloon</a:t>
            </a:r>
            <a:r>
              <a:rPr spc="-30"/>
              <a:t> </a:t>
            </a:r>
            <a:r>
              <a:t>with</a:t>
            </a:r>
            <a:r>
              <a:rPr spc="-30"/>
              <a:t> </a:t>
            </a:r>
            <a:r>
              <a:rPr spc="-10"/>
              <a:t>liquid.</a:t>
            </a:r>
          </a:p>
        </p:txBody>
      </p:sp>
      <p:sp>
        <p:nvSpPr>
          <p:cNvPr id="2514" name="object 42"/>
          <p:cNvSpPr txBox="1"/>
          <p:nvPr/>
        </p:nvSpPr>
        <p:spPr>
          <a:xfrm>
            <a:off x="4091289" y="5059826"/>
            <a:ext cx="2462530" cy="1526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01200"/>
              </a:lnSpc>
              <a:defRPr sz="1400">
                <a:solidFill>
                  <a:srgbClr val="FFFFF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You</a:t>
            </a:r>
            <a:r>
              <a:rPr spc="-30"/>
              <a:t> </a:t>
            </a:r>
            <a:r>
              <a:t>will</a:t>
            </a:r>
            <a:r>
              <a:rPr spc="-30"/>
              <a:t> </a:t>
            </a:r>
            <a:r>
              <a:t>have</a:t>
            </a:r>
            <a:r>
              <a:rPr spc="-30"/>
              <a:t> </a:t>
            </a:r>
            <a:r>
              <a:t>a</a:t>
            </a:r>
            <a:r>
              <a:rPr spc="-30"/>
              <a:t> </a:t>
            </a:r>
            <a:r>
              <a:t>second</a:t>
            </a:r>
            <a:r>
              <a:rPr spc="-30"/>
              <a:t> </a:t>
            </a:r>
            <a:r>
              <a:rPr spc="-35"/>
              <a:t>X-</a:t>
            </a:r>
            <a:r>
              <a:rPr spc="-25"/>
              <a:t>ray</a:t>
            </a:r>
            <a:r>
              <a:rPr spc="500"/>
              <a:t> </a:t>
            </a:r>
            <a:r>
              <a:t>to</a:t>
            </a:r>
            <a:r>
              <a:rPr spc="-20"/>
              <a:t> </a:t>
            </a:r>
            <a:r>
              <a:t>confirm</a:t>
            </a:r>
            <a:r>
              <a:rPr spc="-15"/>
              <a:t> </a:t>
            </a:r>
            <a:r>
              <a:t>the</a:t>
            </a:r>
            <a:r>
              <a:rPr spc="-15"/>
              <a:t> </a:t>
            </a:r>
            <a:r>
              <a:t>balloon</a:t>
            </a:r>
            <a:r>
              <a:rPr spc="-15"/>
              <a:t> </a:t>
            </a:r>
            <a:r>
              <a:t>is</a:t>
            </a:r>
            <a:r>
              <a:rPr spc="-15"/>
              <a:t> </a:t>
            </a:r>
            <a:r>
              <a:rPr spc="-10"/>
              <a:t>filled. </a:t>
            </a:r>
            <a:r>
              <a:t>The</a:t>
            </a:r>
            <a:r>
              <a:rPr spc="-30"/>
              <a:t> </a:t>
            </a:r>
            <a:r>
              <a:t>doctor</a:t>
            </a:r>
            <a:r>
              <a:rPr spc="-25"/>
              <a:t> </a:t>
            </a:r>
            <a:r>
              <a:t>will</a:t>
            </a:r>
            <a:r>
              <a:rPr spc="-30"/>
              <a:t> </a:t>
            </a:r>
            <a:r>
              <a:t>then</a:t>
            </a:r>
            <a:r>
              <a:rPr spc="-25"/>
              <a:t> </a:t>
            </a:r>
            <a:r>
              <a:rPr spc="-10"/>
              <a:t>gently </a:t>
            </a:r>
            <a:r>
              <a:t>remove</a:t>
            </a:r>
            <a:r>
              <a:rPr spc="-35"/>
              <a:t> </a:t>
            </a:r>
            <a:r>
              <a:t>the</a:t>
            </a:r>
            <a:r>
              <a:rPr spc="-35"/>
              <a:t> </a:t>
            </a:r>
            <a:r>
              <a:t>tube</a:t>
            </a:r>
            <a:r>
              <a:rPr spc="-30"/>
              <a:t> </a:t>
            </a:r>
            <a:r>
              <a:t>and</a:t>
            </a:r>
            <a:r>
              <a:rPr spc="-35"/>
              <a:t> </a:t>
            </a:r>
            <a:r>
              <a:t>you’ll</a:t>
            </a:r>
            <a:r>
              <a:rPr spc="-35"/>
              <a:t> </a:t>
            </a:r>
            <a:r>
              <a:rPr spc="-25"/>
              <a:t>be </a:t>
            </a:r>
            <a:r>
              <a:t>on</a:t>
            </a:r>
            <a:r>
              <a:rPr spc="-40"/>
              <a:t> </a:t>
            </a:r>
            <a:r>
              <a:t>your</a:t>
            </a:r>
            <a:r>
              <a:rPr spc="-30"/>
              <a:t> </a:t>
            </a:r>
            <a:r>
              <a:t>way.</a:t>
            </a:r>
            <a:r>
              <a:rPr spc="-30"/>
              <a:t> </a:t>
            </a:r>
            <a:r>
              <a:t>With</a:t>
            </a:r>
            <a:r>
              <a:rPr spc="-30"/>
              <a:t> </a:t>
            </a:r>
            <a:r>
              <a:t>the</a:t>
            </a:r>
            <a:r>
              <a:rPr spc="-30"/>
              <a:t> </a:t>
            </a:r>
            <a:r>
              <a:rPr spc="-10"/>
              <a:t>balloon </a:t>
            </a:r>
            <a:r>
              <a:t>in</a:t>
            </a:r>
            <a:r>
              <a:rPr spc="-15"/>
              <a:t> </a:t>
            </a:r>
            <a:r>
              <a:t>your</a:t>
            </a:r>
            <a:r>
              <a:rPr spc="-10"/>
              <a:t> </a:t>
            </a:r>
            <a:r>
              <a:t>stomach,</a:t>
            </a:r>
            <a:r>
              <a:rPr spc="-15"/>
              <a:t> </a:t>
            </a:r>
            <a:r>
              <a:t>you</a:t>
            </a:r>
            <a:r>
              <a:rPr spc="-10"/>
              <a:t> </a:t>
            </a:r>
            <a:r>
              <a:t>can</a:t>
            </a:r>
            <a:r>
              <a:rPr spc="-15"/>
              <a:t> </a:t>
            </a:r>
            <a:r>
              <a:rPr spc="-25"/>
              <a:t>eat </a:t>
            </a:r>
            <a:r>
              <a:t>less</a:t>
            </a:r>
            <a:r>
              <a:rPr spc="-45"/>
              <a:t> </a:t>
            </a:r>
            <a:r>
              <a:t>without</a:t>
            </a:r>
            <a:r>
              <a:rPr spc="-45"/>
              <a:t> </a:t>
            </a:r>
            <a:r>
              <a:t>feeling</a:t>
            </a:r>
            <a:r>
              <a:rPr spc="-45"/>
              <a:t> </a:t>
            </a:r>
            <a:r>
              <a:rPr spc="-10"/>
              <a:t>hungry.</a:t>
            </a:r>
          </a:p>
        </p:txBody>
      </p:sp>
      <p:sp>
        <p:nvSpPr>
          <p:cNvPr id="2515" name="object 43"/>
          <p:cNvSpPr txBox="1"/>
          <p:nvPr/>
        </p:nvSpPr>
        <p:spPr>
          <a:xfrm>
            <a:off x="7226841" y="3680864"/>
            <a:ext cx="2327911" cy="125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0"/>
              </a:spcBef>
              <a:defRPr sz="2000">
                <a:solidFill>
                  <a:srgbClr val="FFFFF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03</a:t>
            </a:r>
            <a:r>
              <a:rPr spc="-9"/>
              <a:t> </a:t>
            </a:r>
            <a:r>
              <a:t>-</a:t>
            </a:r>
            <a:r>
              <a:rPr spc="-9"/>
              <a:t> Disappear</a:t>
            </a:r>
          </a:p>
          <a:p>
            <a:pPr marR="5080" indent="30480">
              <a:lnSpc>
                <a:spcPct val="101200"/>
              </a:lnSpc>
              <a:spcBef>
                <a:spcPts val="600"/>
              </a:spcBef>
              <a:defRPr sz="1400">
                <a:solidFill>
                  <a:srgbClr val="FFFFF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At</a:t>
            </a:r>
            <a:r>
              <a:rPr spc="-25"/>
              <a:t> </a:t>
            </a:r>
            <a:r>
              <a:t>approximately</a:t>
            </a:r>
            <a:r>
              <a:rPr spc="-25"/>
              <a:t> </a:t>
            </a:r>
            <a:r>
              <a:t>4</a:t>
            </a:r>
            <a:r>
              <a:rPr spc="-25"/>
              <a:t> </a:t>
            </a:r>
            <a:r>
              <a:rPr spc="-10"/>
              <a:t>months </a:t>
            </a:r>
            <a:r>
              <a:t>after</a:t>
            </a:r>
            <a:r>
              <a:rPr spc="-35"/>
              <a:t> </a:t>
            </a:r>
            <a:r>
              <a:t>placement,</a:t>
            </a:r>
            <a:r>
              <a:rPr spc="-25"/>
              <a:t> </a:t>
            </a:r>
            <a:r>
              <a:t>the</a:t>
            </a:r>
            <a:r>
              <a:rPr spc="-25"/>
              <a:t> </a:t>
            </a:r>
            <a:r>
              <a:rPr spc="-10"/>
              <a:t>Allurion </a:t>
            </a:r>
            <a:r>
              <a:t>Balloon</a:t>
            </a:r>
            <a:r>
              <a:rPr spc="-5"/>
              <a:t> </a:t>
            </a:r>
            <a:r>
              <a:rPr spc="-20"/>
              <a:t>self-</a:t>
            </a:r>
            <a:r>
              <a:t>empties</a:t>
            </a:r>
            <a:r>
              <a:rPr spc="-5"/>
              <a:t> </a:t>
            </a:r>
            <a:r>
              <a:rPr spc="-25"/>
              <a:t>and </a:t>
            </a:r>
            <a:r>
              <a:t>passes</a:t>
            </a:r>
            <a:r>
              <a:rPr spc="-25"/>
              <a:t> </a:t>
            </a:r>
            <a:r>
              <a:rPr spc="-10"/>
              <a:t>naturally.*</a:t>
            </a:r>
          </a:p>
        </p:txBody>
      </p:sp>
      <p:sp>
        <p:nvSpPr>
          <p:cNvPr id="2516" name="object 45"/>
          <p:cNvSpPr txBox="1"/>
          <p:nvPr/>
        </p:nvSpPr>
        <p:spPr>
          <a:xfrm>
            <a:off x="305033" y="7653241"/>
            <a:ext cx="73279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The </a:t>
            </a:r>
            <a:r>
              <a:rPr spc="-10"/>
              <a:t>program</a:t>
            </a:r>
          </a:p>
        </p:txBody>
      </p:sp>
      <p:sp>
        <p:nvSpPr>
          <p:cNvPr id="2517" name="object 46"/>
          <p:cNvSpPr txBox="1"/>
          <p:nvPr/>
        </p:nvSpPr>
        <p:spPr>
          <a:xfrm>
            <a:off x="1637009" y="7653241"/>
            <a:ext cx="7461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How</a:t>
            </a:r>
            <a:r>
              <a:rPr spc="-10"/>
              <a:t> </a:t>
            </a:r>
            <a:r>
              <a:t>it</a:t>
            </a:r>
            <a:r>
              <a:rPr spc="-10"/>
              <a:t> works</a:t>
            </a:r>
          </a:p>
        </p:txBody>
      </p:sp>
      <p:sp>
        <p:nvSpPr>
          <p:cNvPr id="2518" name="object 47"/>
          <p:cNvSpPr txBox="1"/>
          <p:nvPr/>
        </p:nvSpPr>
        <p:spPr>
          <a:xfrm>
            <a:off x="3037363" y="7653241"/>
            <a:ext cx="62039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Placement</a:t>
            </a:r>
          </a:p>
        </p:txBody>
      </p:sp>
      <p:sp>
        <p:nvSpPr>
          <p:cNvPr id="2519" name="object 48"/>
          <p:cNvSpPr txBox="1"/>
          <p:nvPr/>
        </p:nvSpPr>
        <p:spPr>
          <a:xfrm>
            <a:off x="4444319" y="7653241"/>
            <a:ext cx="4794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Support</a:t>
            </a:r>
          </a:p>
        </p:txBody>
      </p:sp>
      <p:sp>
        <p:nvSpPr>
          <p:cNvPr id="2520" name="object 49"/>
          <p:cNvSpPr txBox="1"/>
          <p:nvPr/>
        </p:nvSpPr>
        <p:spPr>
          <a:xfrm>
            <a:off x="5827298" y="7653241"/>
            <a:ext cx="3860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Safety</a:t>
            </a:r>
          </a:p>
        </p:txBody>
      </p:sp>
      <p:sp>
        <p:nvSpPr>
          <p:cNvPr id="2521" name="object 50"/>
          <p:cNvSpPr txBox="1"/>
          <p:nvPr/>
        </p:nvSpPr>
        <p:spPr>
          <a:xfrm>
            <a:off x="7136617" y="7653241"/>
            <a:ext cx="44069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2522" name="object 52"/>
          <p:cNvSpPr txBox="1"/>
          <p:nvPr/>
        </p:nvSpPr>
        <p:spPr>
          <a:xfrm>
            <a:off x="9715937" y="7653241"/>
            <a:ext cx="62801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Next</a:t>
            </a:r>
            <a:r>
              <a:rPr spc="-20"/>
              <a:t> </a:t>
            </a:r>
            <a:r>
              <a:rPr spc="-10"/>
              <a:t>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object 37"/>
          <p:cNvSpPr txBox="1"/>
          <p:nvPr/>
        </p:nvSpPr>
        <p:spPr>
          <a:xfrm>
            <a:off x="8279009" y="7653241"/>
            <a:ext cx="8293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About</a:t>
            </a:r>
            <a:r>
              <a:rPr spc="-10"/>
              <a:t> Allurion</a:t>
            </a:r>
          </a:p>
        </p:txBody>
      </p:sp>
      <p:sp>
        <p:nvSpPr>
          <p:cNvPr id="2525" name="object 2"/>
          <p:cNvSpPr/>
          <p:nvPr/>
        </p:nvSpPr>
        <p:spPr>
          <a:xfrm>
            <a:off x="-1" y="11"/>
            <a:ext cx="10692005" cy="6908814"/>
          </a:xfrm>
          <a:prstGeom prst="rect">
            <a:avLst/>
          </a:prstGeom>
          <a:solidFill>
            <a:srgbClr val="CED6D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26" name="object 3"/>
          <p:cNvSpPr txBox="1"/>
          <p:nvPr>
            <p:ph type="title"/>
          </p:nvPr>
        </p:nvSpPr>
        <p:spPr>
          <a:xfrm>
            <a:off x="491300" y="1116879"/>
            <a:ext cx="6887844" cy="817881"/>
          </a:xfrm>
          <a:prstGeom prst="rect">
            <a:avLst/>
          </a:prstGeom>
        </p:spPr>
        <p:txBody>
          <a:bodyPr/>
          <a:lstStyle/>
          <a:p>
            <a:pPr marR="5080" indent="12700">
              <a:spcBef>
                <a:spcPts val="100"/>
              </a:spcBef>
              <a:defRPr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Superior</a:t>
            </a:r>
            <a:r>
              <a:rPr spc="-100"/>
              <a:t> </a:t>
            </a:r>
            <a:r>
              <a:t>safety</a:t>
            </a:r>
            <a:r>
              <a:rPr spc="-100"/>
              <a:t> </a:t>
            </a:r>
            <a:r>
              <a:t>outcomes</a:t>
            </a:r>
            <a:r>
              <a:rPr spc="-100"/>
              <a:t> </a:t>
            </a:r>
            <a:r>
              <a:t>compared</a:t>
            </a:r>
            <a:r>
              <a:rPr spc="-100"/>
              <a:t> to </a:t>
            </a:r>
            <a:r>
              <a:t>endoscopicially</a:t>
            </a:r>
            <a:r>
              <a:rPr spc="-100"/>
              <a:t> </a:t>
            </a:r>
            <a:r>
              <a:t>placed</a:t>
            </a:r>
            <a:r>
              <a:rPr spc="-100"/>
              <a:t> balloons</a:t>
            </a:r>
          </a:p>
        </p:txBody>
      </p:sp>
      <p:sp>
        <p:nvSpPr>
          <p:cNvPr id="2527" name="object 4"/>
          <p:cNvSpPr txBox="1"/>
          <p:nvPr/>
        </p:nvSpPr>
        <p:spPr>
          <a:xfrm>
            <a:off x="491298" y="7022337"/>
            <a:ext cx="136525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-1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Sources:</a:t>
            </a:r>
          </a:p>
          <a:p>
            <a:pPr marL="80644" indent="-67944">
              <a:buSzPct val="100000"/>
              <a:buAutoNum type="arabicPeriod" startAt="1"/>
              <a:tabLst>
                <a:tab pos="76200" algn="l"/>
              </a:tabLst>
              <a:defRPr spc="-2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Ienca</a:t>
            </a:r>
            <a:r>
              <a:rPr spc="-5"/>
              <a:t> </a:t>
            </a:r>
            <a:r>
              <a:rPr spc="-10"/>
              <a:t>et</a:t>
            </a:r>
            <a:r>
              <a:rPr spc="-5"/>
              <a:t> </a:t>
            </a:r>
            <a:r>
              <a:t>al.</a:t>
            </a:r>
            <a:r>
              <a:rPr spc="-5"/>
              <a:t> </a:t>
            </a:r>
            <a:r>
              <a:t>Obes</a:t>
            </a:r>
            <a:r>
              <a:rPr spc="0"/>
              <a:t> </a:t>
            </a:r>
            <a:r>
              <a:t>Surg</a:t>
            </a:r>
            <a:r>
              <a:rPr spc="-5"/>
              <a:t> </a:t>
            </a:r>
            <a:r>
              <a:t>2020</a:t>
            </a:r>
          </a:p>
          <a:p>
            <a:pPr marL="92710" indent="-80010">
              <a:buSzPct val="100000"/>
              <a:buAutoNum type="arabicPeriod" startAt="1"/>
              <a:tabLst>
                <a:tab pos="88900" algn="l"/>
              </a:tabLst>
              <a:defRPr spc="-2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Jamal</a:t>
            </a:r>
            <a:r>
              <a:rPr spc="-10"/>
              <a:t> MH, et </a:t>
            </a:r>
            <a:r>
              <a:t>al.</a:t>
            </a:r>
            <a:r>
              <a:rPr spc="-10"/>
              <a:t> </a:t>
            </a:r>
            <a:r>
              <a:t>Obes</a:t>
            </a:r>
            <a:r>
              <a:rPr spc="-10"/>
              <a:t> </a:t>
            </a:r>
            <a:r>
              <a:t>Surg.</a:t>
            </a:r>
            <a:r>
              <a:rPr spc="-10"/>
              <a:t> </a:t>
            </a:r>
            <a:r>
              <a:t>2022</a:t>
            </a:r>
            <a:r>
              <a:rPr spc="-10"/>
              <a:t> </a:t>
            </a:r>
            <a:r>
              <a:rPr spc="-25"/>
              <a:t>F|</a:t>
            </a:r>
          </a:p>
          <a:p>
            <a:pPr marL="93980" indent="-81280">
              <a:buSzPct val="100000"/>
              <a:buAutoNum type="arabicPeriod" startAt="1"/>
              <a:tabLst>
                <a:tab pos="88900" algn="l"/>
              </a:tabLst>
              <a:defRPr spc="-2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Abu</a:t>
            </a:r>
            <a:r>
              <a:rPr spc="-5"/>
              <a:t> </a:t>
            </a:r>
            <a:r>
              <a:t>Dayyeh</a:t>
            </a:r>
            <a:r>
              <a:rPr spc="0"/>
              <a:t> </a:t>
            </a:r>
            <a:r>
              <a:rPr spc="-10"/>
              <a:t>et</a:t>
            </a:r>
            <a:r>
              <a:rPr spc="0"/>
              <a:t> </a:t>
            </a:r>
            <a:r>
              <a:t>al.</a:t>
            </a:r>
            <a:r>
              <a:rPr spc="0"/>
              <a:t> </a:t>
            </a:r>
            <a:r>
              <a:t>Lancet.</a:t>
            </a:r>
            <a:r>
              <a:rPr spc="0"/>
              <a:t> </a:t>
            </a:r>
            <a:r>
              <a:t>2021</a:t>
            </a:r>
          </a:p>
        </p:txBody>
      </p:sp>
      <p:sp>
        <p:nvSpPr>
          <p:cNvPr id="2528" name="object 5"/>
          <p:cNvSpPr txBox="1"/>
          <p:nvPr/>
        </p:nvSpPr>
        <p:spPr>
          <a:xfrm>
            <a:off x="509299" y="2426778"/>
            <a:ext cx="1812289" cy="174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-25" sz="14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01</a:t>
            </a:r>
          </a:p>
          <a:p>
            <a:pPr indent="12700">
              <a:defRPr sz="14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Unlike</a:t>
            </a:r>
            <a:r>
              <a:rPr spc="125"/>
              <a:t> </a:t>
            </a:r>
            <a:r>
              <a:rPr spc="-10"/>
              <a:t>endoscopic</a:t>
            </a:r>
          </a:p>
          <a:p>
            <a:pPr marR="5080" indent="12700">
              <a:lnSpc>
                <a:spcPct val="101200"/>
              </a:lnSpc>
              <a:defRPr sz="14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balloons,</a:t>
            </a:r>
            <a:r>
              <a:rPr spc="135"/>
              <a:t> </a:t>
            </a:r>
            <a:r>
              <a:t>the</a:t>
            </a:r>
            <a:r>
              <a:rPr spc="135"/>
              <a:t> </a:t>
            </a:r>
            <a:r>
              <a:rPr spc="-10"/>
              <a:t>Allurion </a:t>
            </a:r>
            <a:r>
              <a:t>Balloon</a:t>
            </a:r>
            <a:r>
              <a:rPr spc="185"/>
              <a:t> </a:t>
            </a:r>
            <a:r>
              <a:t>conforms</a:t>
            </a:r>
            <a:r>
              <a:rPr spc="189"/>
              <a:t> </a:t>
            </a:r>
            <a:r>
              <a:rPr spc="-25"/>
              <a:t>to </a:t>
            </a:r>
            <a:r>
              <a:t>to</a:t>
            </a:r>
            <a:r>
              <a:rPr spc="94"/>
              <a:t> </a:t>
            </a:r>
            <a:r>
              <a:t>the</a:t>
            </a:r>
            <a:r>
              <a:rPr spc="100"/>
              <a:t> </a:t>
            </a:r>
            <a:r>
              <a:t>shape</a:t>
            </a:r>
            <a:r>
              <a:rPr spc="100"/>
              <a:t> </a:t>
            </a:r>
            <a:r>
              <a:t>of</a:t>
            </a:r>
            <a:r>
              <a:rPr spc="94"/>
              <a:t> </a:t>
            </a:r>
            <a:r>
              <a:rPr spc="-25"/>
              <a:t>the </a:t>
            </a:r>
            <a:r>
              <a:t>stomach</a:t>
            </a:r>
            <a:r>
              <a:rPr spc="94"/>
              <a:t> </a:t>
            </a:r>
            <a:r>
              <a:t>–</a:t>
            </a:r>
            <a:r>
              <a:rPr spc="94"/>
              <a:t> </a:t>
            </a:r>
            <a:r>
              <a:t>an</a:t>
            </a:r>
            <a:r>
              <a:rPr spc="94"/>
              <a:t> </a:t>
            </a:r>
            <a:r>
              <a:rPr spc="-20"/>
              <a:t>oval </a:t>
            </a:r>
            <a:r>
              <a:t>shape</a:t>
            </a:r>
            <a:r>
              <a:rPr spc="-55"/>
              <a:t> </a:t>
            </a:r>
            <a:r>
              <a:rPr spc="-20"/>
              <a:t>like</a:t>
            </a:r>
            <a:r>
              <a:rPr spc="-55"/>
              <a:t> </a:t>
            </a:r>
            <a:r>
              <a:t>a</a:t>
            </a:r>
            <a:r>
              <a:rPr spc="-55"/>
              <a:t> </a:t>
            </a:r>
            <a:r>
              <a:rPr spc="-25"/>
              <a:t>grapefruit, </a:t>
            </a:r>
            <a:r>
              <a:rPr spc="-10"/>
              <a:t>with</a:t>
            </a:r>
            <a:r>
              <a:rPr spc="-55"/>
              <a:t> </a:t>
            </a:r>
            <a:r>
              <a:t>two</a:t>
            </a:r>
            <a:r>
              <a:rPr spc="-55"/>
              <a:t> </a:t>
            </a:r>
            <a:r>
              <a:rPr spc="-10"/>
              <a:t>flat</a:t>
            </a:r>
            <a:r>
              <a:rPr spc="-50"/>
              <a:t> </a:t>
            </a:r>
            <a:r>
              <a:rPr spc="-10"/>
              <a:t>surfaces</a:t>
            </a:r>
          </a:p>
        </p:txBody>
      </p:sp>
      <p:sp>
        <p:nvSpPr>
          <p:cNvPr id="2529" name="object 6"/>
          <p:cNvSpPr txBox="1"/>
          <p:nvPr/>
        </p:nvSpPr>
        <p:spPr>
          <a:xfrm>
            <a:off x="514658" y="4831522"/>
            <a:ext cx="2111376" cy="1305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00"/>
              </a:spcBef>
              <a:defRPr spc="-25" sz="14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02</a:t>
            </a:r>
          </a:p>
          <a:p>
            <a:pPr marR="30480" indent="38100">
              <a:lnSpc>
                <a:spcPct val="101200"/>
              </a:lnSpc>
              <a:defRPr sz="14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Made</a:t>
            </a:r>
            <a:r>
              <a:rPr spc="-20"/>
              <a:t> </a:t>
            </a:r>
            <a:r>
              <a:t>from</a:t>
            </a:r>
            <a:r>
              <a:rPr spc="-20"/>
              <a:t> </a:t>
            </a:r>
            <a:r>
              <a:rPr spc="-10"/>
              <a:t>polyurethane, </a:t>
            </a:r>
            <a:r>
              <a:t>a</a:t>
            </a:r>
            <a:r>
              <a:rPr spc="-20"/>
              <a:t> </a:t>
            </a:r>
            <a:r>
              <a:t>material</a:t>
            </a:r>
            <a:r>
              <a:rPr spc="-15"/>
              <a:t> </a:t>
            </a:r>
            <a:r>
              <a:t>that</a:t>
            </a:r>
            <a:r>
              <a:rPr spc="-20"/>
              <a:t> </a:t>
            </a:r>
            <a:r>
              <a:t>is</a:t>
            </a:r>
            <a:r>
              <a:rPr spc="-15"/>
              <a:t> </a:t>
            </a:r>
            <a:r>
              <a:rPr spc="-20"/>
              <a:t>much </a:t>
            </a:r>
            <a:r>
              <a:t>thinner</a:t>
            </a:r>
            <a:r>
              <a:rPr spc="-30"/>
              <a:t> </a:t>
            </a:r>
            <a:r>
              <a:t>and</a:t>
            </a:r>
            <a:r>
              <a:rPr spc="-25"/>
              <a:t> </a:t>
            </a:r>
            <a:r>
              <a:t>more</a:t>
            </a:r>
            <a:r>
              <a:rPr spc="-25"/>
              <a:t> </a:t>
            </a:r>
            <a:r>
              <a:rPr spc="-10"/>
              <a:t>flexible </a:t>
            </a:r>
            <a:r>
              <a:t>than</a:t>
            </a:r>
            <a:r>
              <a:rPr spc="-35"/>
              <a:t> </a:t>
            </a:r>
            <a:r>
              <a:t>the</a:t>
            </a:r>
            <a:r>
              <a:rPr spc="-35"/>
              <a:t> </a:t>
            </a:r>
            <a:r>
              <a:t>silicone</a:t>
            </a:r>
            <a:r>
              <a:rPr spc="-30"/>
              <a:t> </a:t>
            </a:r>
            <a:r>
              <a:rPr spc="-10"/>
              <a:t>material </a:t>
            </a:r>
            <a:r>
              <a:t>in endoscopic </a:t>
            </a:r>
            <a:r>
              <a:rPr spc="-10"/>
              <a:t>balloons</a:t>
            </a:r>
            <a:r>
              <a:rPr baseline="31250" spc="-15" sz="1200"/>
              <a:t>1</a:t>
            </a:r>
          </a:p>
        </p:txBody>
      </p:sp>
      <p:sp>
        <p:nvSpPr>
          <p:cNvPr id="2530" name="object 7"/>
          <p:cNvSpPr txBox="1"/>
          <p:nvPr/>
        </p:nvSpPr>
        <p:spPr>
          <a:xfrm>
            <a:off x="8329076" y="2426778"/>
            <a:ext cx="1849121" cy="152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-25" sz="14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03</a:t>
            </a:r>
          </a:p>
          <a:p>
            <a:pPr marR="130175" indent="12700">
              <a:lnSpc>
                <a:spcPct val="101200"/>
              </a:lnSpc>
              <a:defRPr sz="14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Unlike</a:t>
            </a:r>
            <a:r>
              <a:rPr spc="-55"/>
              <a:t> </a:t>
            </a:r>
            <a:r>
              <a:rPr spc="-10"/>
              <a:t>endoscopic </a:t>
            </a:r>
            <a:r>
              <a:t>balloons,</a:t>
            </a:r>
            <a:r>
              <a:rPr spc="-50"/>
              <a:t> </a:t>
            </a:r>
            <a:r>
              <a:t>the</a:t>
            </a:r>
            <a:r>
              <a:rPr spc="-45"/>
              <a:t> </a:t>
            </a:r>
            <a:r>
              <a:rPr spc="-10"/>
              <a:t>Allurion </a:t>
            </a:r>
            <a:r>
              <a:t>Balloon,</a:t>
            </a:r>
            <a:r>
              <a:rPr spc="-55"/>
              <a:t> </a:t>
            </a:r>
            <a:r>
              <a:rPr spc="-10"/>
              <a:t>being </a:t>
            </a:r>
            <a:r>
              <a:t>malleable,</a:t>
            </a:r>
            <a:r>
              <a:rPr spc="-80"/>
              <a:t> </a:t>
            </a:r>
            <a:r>
              <a:rPr spc="-10"/>
              <a:t>flexes</a:t>
            </a:r>
          </a:p>
          <a:p>
            <a:pPr marR="5080" indent="12700">
              <a:lnSpc>
                <a:spcPct val="101200"/>
              </a:lnSpc>
              <a:defRPr sz="14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and</a:t>
            </a:r>
            <a:r>
              <a:rPr spc="-30"/>
              <a:t> </a:t>
            </a:r>
            <a:r>
              <a:t>adapts</a:t>
            </a:r>
            <a:r>
              <a:rPr spc="-25"/>
              <a:t> </a:t>
            </a:r>
            <a:r>
              <a:t>to</a:t>
            </a:r>
            <a:r>
              <a:rPr spc="-25"/>
              <a:t> the </a:t>
            </a:r>
            <a:r>
              <a:t>shape</a:t>
            </a:r>
            <a:r>
              <a:rPr spc="-5"/>
              <a:t> </a:t>
            </a:r>
            <a:r>
              <a:t>of</a:t>
            </a:r>
            <a:r>
              <a:rPr spc="-5"/>
              <a:t> </a:t>
            </a:r>
            <a:r>
              <a:t>your </a:t>
            </a:r>
            <a:r>
              <a:rPr spc="-10"/>
              <a:t>stomach</a:t>
            </a:r>
          </a:p>
        </p:txBody>
      </p:sp>
      <p:sp>
        <p:nvSpPr>
          <p:cNvPr id="2531" name="object 8"/>
          <p:cNvSpPr/>
          <p:nvPr/>
        </p:nvSpPr>
        <p:spPr>
          <a:xfrm>
            <a:off x="0" y="6905648"/>
            <a:ext cx="10692005" cy="12701"/>
          </a:xfrm>
          <a:prstGeom prst="rect">
            <a:avLst/>
          </a:prstGeom>
          <a:solidFill>
            <a:srgbClr val="12373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539" name="object 9"/>
          <p:cNvGrpSpPr/>
          <p:nvPr/>
        </p:nvGrpSpPr>
        <p:grpSpPr>
          <a:xfrm>
            <a:off x="849249" y="818032"/>
            <a:ext cx="468465" cy="48897"/>
            <a:chOff x="0" y="0"/>
            <a:chExt cx="468463" cy="48895"/>
          </a:xfrm>
        </p:grpSpPr>
        <p:sp>
          <p:nvSpPr>
            <p:cNvPr id="2532" name="Shape"/>
            <p:cNvSpPr/>
            <p:nvPr/>
          </p:nvSpPr>
          <p:spPr>
            <a:xfrm>
              <a:off x="0" y="1295"/>
              <a:ext cx="40361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19"/>
                  </a:moveTo>
                  <a:lnTo>
                    <a:pt x="18073" y="0"/>
                  </a:lnTo>
                  <a:lnTo>
                    <a:pt x="16537" y="0"/>
                  </a:lnTo>
                  <a:lnTo>
                    <a:pt x="16537" y="9102"/>
                  </a:lnTo>
                  <a:lnTo>
                    <a:pt x="14620" y="10531"/>
                  </a:lnTo>
                  <a:lnTo>
                    <a:pt x="4853" y="10531"/>
                  </a:lnTo>
                  <a:lnTo>
                    <a:pt x="4853" y="3135"/>
                  </a:lnTo>
                  <a:lnTo>
                    <a:pt x="14654" y="3135"/>
                  </a:lnTo>
                  <a:lnTo>
                    <a:pt x="16537" y="4533"/>
                  </a:lnTo>
                  <a:lnTo>
                    <a:pt x="16537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853" y="21600"/>
                  </a:lnTo>
                  <a:lnTo>
                    <a:pt x="4853" y="13630"/>
                  </a:lnTo>
                  <a:lnTo>
                    <a:pt x="17970" y="13630"/>
                  </a:lnTo>
                  <a:lnTo>
                    <a:pt x="21600" y="10951"/>
                  </a:lnTo>
                  <a:lnTo>
                    <a:pt x="21600" y="2619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33" name="Shape"/>
            <p:cNvSpPr/>
            <p:nvPr/>
          </p:nvSpPr>
          <p:spPr>
            <a:xfrm>
              <a:off x="64757" y="1295"/>
              <a:ext cx="42000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5833" y="13144"/>
                  </a:lnTo>
                  <a:lnTo>
                    <a:pt x="15460" y="12599"/>
                  </a:lnTo>
                  <a:lnTo>
                    <a:pt x="19346" y="11686"/>
                  </a:lnTo>
                  <a:lnTo>
                    <a:pt x="20202" y="10104"/>
                  </a:lnTo>
                  <a:lnTo>
                    <a:pt x="20790" y="9008"/>
                  </a:lnTo>
                  <a:lnTo>
                    <a:pt x="20751" y="3135"/>
                  </a:lnTo>
                  <a:lnTo>
                    <a:pt x="18746" y="0"/>
                  </a:lnTo>
                  <a:lnTo>
                    <a:pt x="15930" y="0"/>
                  </a:lnTo>
                  <a:lnTo>
                    <a:pt x="15930" y="8492"/>
                  </a:lnTo>
                  <a:lnTo>
                    <a:pt x="14755" y="10104"/>
                  </a:lnTo>
                  <a:lnTo>
                    <a:pt x="4664" y="10104"/>
                  </a:lnTo>
                  <a:lnTo>
                    <a:pt x="4664" y="3135"/>
                  </a:lnTo>
                  <a:lnTo>
                    <a:pt x="14788" y="3135"/>
                  </a:lnTo>
                  <a:lnTo>
                    <a:pt x="15930" y="4688"/>
                  </a:lnTo>
                  <a:lnTo>
                    <a:pt x="1593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664" y="21600"/>
                  </a:lnTo>
                  <a:lnTo>
                    <a:pt x="4664" y="13144"/>
                  </a:lnTo>
                  <a:lnTo>
                    <a:pt x="10666" y="13144"/>
                  </a:lnTo>
                  <a:lnTo>
                    <a:pt x="1636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34" name="Shape"/>
            <p:cNvSpPr/>
            <p:nvPr/>
          </p:nvSpPr>
          <p:spPr>
            <a:xfrm>
              <a:off x="127254" y="0"/>
              <a:ext cx="51118" cy="4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20827" y="6317"/>
                  </a:lnTo>
                  <a:lnTo>
                    <a:pt x="18788" y="3136"/>
                  </a:lnTo>
                  <a:lnTo>
                    <a:pt x="18648" y="2912"/>
                  </a:lnTo>
                  <a:lnTo>
                    <a:pt x="17602" y="2249"/>
                  </a:lnTo>
                  <a:lnTo>
                    <a:pt x="17602" y="15496"/>
                  </a:lnTo>
                  <a:lnTo>
                    <a:pt x="14989" y="18458"/>
                  </a:lnTo>
                  <a:lnTo>
                    <a:pt x="6611" y="18458"/>
                  </a:lnTo>
                  <a:lnTo>
                    <a:pt x="4046" y="15496"/>
                  </a:lnTo>
                  <a:lnTo>
                    <a:pt x="3992" y="6104"/>
                  </a:lnTo>
                  <a:lnTo>
                    <a:pt x="6611" y="3136"/>
                  </a:lnTo>
                  <a:lnTo>
                    <a:pt x="14989" y="3136"/>
                  </a:lnTo>
                  <a:lnTo>
                    <a:pt x="17602" y="6104"/>
                  </a:lnTo>
                  <a:lnTo>
                    <a:pt x="17602" y="2249"/>
                  </a:lnTo>
                  <a:lnTo>
                    <a:pt x="15241" y="751"/>
                  </a:lnTo>
                  <a:lnTo>
                    <a:pt x="10797" y="0"/>
                  </a:lnTo>
                  <a:lnTo>
                    <a:pt x="6354" y="751"/>
                  </a:lnTo>
                  <a:lnTo>
                    <a:pt x="2952" y="2912"/>
                  </a:lnTo>
                  <a:lnTo>
                    <a:pt x="767" y="6317"/>
                  </a:lnTo>
                  <a:lnTo>
                    <a:pt x="0" y="10800"/>
                  </a:lnTo>
                  <a:lnTo>
                    <a:pt x="767" y="15255"/>
                  </a:lnTo>
                  <a:lnTo>
                    <a:pt x="2952" y="18660"/>
                  </a:lnTo>
                  <a:lnTo>
                    <a:pt x="6354" y="20831"/>
                  </a:lnTo>
                  <a:lnTo>
                    <a:pt x="10797" y="21600"/>
                  </a:lnTo>
                  <a:lnTo>
                    <a:pt x="15246" y="20831"/>
                  </a:lnTo>
                  <a:lnTo>
                    <a:pt x="18654" y="18660"/>
                  </a:lnTo>
                  <a:lnTo>
                    <a:pt x="18783" y="18458"/>
                  </a:lnTo>
                  <a:lnTo>
                    <a:pt x="20833" y="15255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35" name="Shape"/>
            <p:cNvSpPr/>
            <p:nvPr/>
          </p:nvSpPr>
          <p:spPr>
            <a:xfrm>
              <a:off x="200824" y="0"/>
              <a:ext cx="48376" cy="4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992"/>
                  </a:moveTo>
                  <a:lnTo>
                    <a:pt x="11035" y="9992"/>
                  </a:lnTo>
                  <a:lnTo>
                    <a:pt x="11035" y="12904"/>
                  </a:lnTo>
                  <a:lnTo>
                    <a:pt x="17931" y="12904"/>
                  </a:lnTo>
                  <a:lnTo>
                    <a:pt x="17874" y="15462"/>
                  </a:lnTo>
                  <a:lnTo>
                    <a:pt x="15986" y="18514"/>
                  </a:lnTo>
                  <a:lnTo>
                    <a:pt x="6697" y="18514"/>
                  </a:lnTo>
                  <a:lnTo>
                    <a:pt x="4162" y="15350"/>
                  </a:lnTo>
                  <a:lnTo>
                    <a:pt x="4162" y="6160"/>
                  </a:lnTo>
                  <a:lnTo>
                    <a:pt x="6810" y="3080"/>
                  </a:lnTo>
                  <a:lnTo>
                    <a:pt x="14903" y="3080"/>
                  </a:lnTo>
                  <a:lnTo>
                    <a:pt x="16769" y="5038"/>
                  </a:lnTo>
                  <a:lnTo>
                    <a:pt x="17290" y="7114"/>
                  </a:lnTo>
                  <a:lnTo>
                    <a:pt x="21453" y="6424"/>
                  </a:lnTo>
                  <a:lnTo>
                    <a:pt x="20375" y="4017"/>
                  </a:lnTo>
                  <a:lnTo>
                    <a:pt x="18351" y="1969"/>
                  </a:lnTo>
                  <a:lnTo>
                    <a:pt x="15368" y="533"/>
                  </a:lnTo>
                  <a:lnTo>
                    <a:pt x="11410" y="0"/>
                  </a:lnTo>
                  <a:lnTo>
                    <a:pt x="6629" y="796"/>
                  </a:lnTo>
                  <a:lnTo>
                    <a:pt x="3039" y="3030"/>
                  </a:lnTo>
                  <a:lnTo>
                    <a:pt x="782" y="6457"/>
                  </a:lnTo>
                  <a:lnTo>
                    <a:pt x="0" y="10856"/>
                  </a:lnTo>
                  <a:lnTo>
                    <a:pt x="720" y="15193"/>
                  </a:lnTo>
                  <a:lnTo>
                    <a:pt x="2807" y="18592"/>
                  </a:lnTo>
                  <a:lnTo>
                    <a:pt x="6113" y="20809"/>
                  </a:lnTo>
                  <a:lnTo>
                    <a:pt x="10508" y="21600"/>
                  </a:lnTo>
                  <a:lnTo>
                    <a:pt x="14409" y="21600"/>
                  </a:lnTo>
                  <a:lnTo>
                    <a:pt x="17114" y="19956"/>
                  </a:lnTo>
                  <a:lnTo>
                    <a:pt x="18339" y="17678"/>
                  </a:lnTo>
                  <a:lnTo>
                    <a:pt x="18634" y="21022"/>
                  </a:lnTo>
                  <a:lnTo>
                    <a:pt x="21600" y="21022"/>
                  </a:lnTo>
                  <a:lnTo>
                    <a:pt x="21600" y="9992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36" name="Shape"/>
            <p:cNvSpPr/>
            <p:nvPr/>
          </p:nvSpPr>
          <p:spPr>
            <a:xfrm>
              <a:off x="276415" y="1295"/>
              <a:ext cx="41987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5831" y="13144"/>
                  </a:lnTo>
                  <a:lnTo>
                    <a:pt x="15458" y="12599"/>
                  </a:lnTo>
                  <a:lnTo>
                    <a:pt x="19352" y="11686"/>
                  </a:lnTo>
                  <a:lnTo>
                    <a:pt x="20202" y="10104"/>
                  </a:lnTo>
                  <a:lnTo>
                    <a:pt x="20790" y="9008"/>
                  </a:lnTo>
                  <a:lnTo>
                    <a:pt x="20751" y="3135"/>
                  </a:lnTo>
                  <a:lnTo>
                    <a:pt x="18751" y="0"/>
                  </a:lnTo>
                  <a:lnTo>
                    <a:pt x="15929" y="0"/>
                  </a:lnTo>
                  <a:lnTo>
                    <a:pt x="15929" y="8492"/>
                  </a:lnTo>
                  <a:lnTo>
                    <a:pt x="14759" y="10104"/>
                  </a:lnTo>
                  <a:lnTo>
                    <a:pt x="4658" y="10104"/>
                  </a:lnTo>
                  <a:lnTo>
                    <a:pt x="4658" y="3135"/>
                  </a:lnTo>
                  <a:lnTo>
                    <a:pt x="14792" y="3135"/>
                  </a:lnTo>
                  <a:lnTo>
                    <a:pt x="15929" y="4688"/>
                  </a:lnTo>
                  <a:lnTo>
                    <a:pt x="15929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658" y="21600"/>
                  </a:lnTo>
                  <a:lnTo>
                    <a:pt x="4658" y="13144"/>
                  </a:lnTo>
                  <a:lnTo>
                    <a:pt x="10663" y="13144"/>
                  </a:lnTo>
                  <a:lnTo>
                    <a:pt x="1636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37" name="Shape"/>
            <p:cNvSpPr/>
            <p:nvPr/>
          </p:nvSpPr>
          <p:spPr>
            <a:xfrm>
              <a:off x="339483" y="1295"/>
              <a:ext cx="50662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9499" y="16338"/>
                  </a:lnTo>
                  <a:lnTo>
                    <a:pt x="18275" y="13268"/>
                  </a:lnTo>
                  <a:lnTo>
                    <a:pt x="14512" y="3846"/>
                  </a:lnTo>
                  <a:lnTo>
                    <a:pt x="14512" y="13268"/>
                  </a:lnTo>
                  <a:lnTo>
                    <a:pt x="7088" y="13268"/>
                  </a:lnTo>
                  <a:lnTo>
                    <a:pt x="9536" y="6637"/>
                  </a:lnTo>
                  <a:lnTo>
                    <a:pt x="10115" y="5268"/>
                  </a:lnTo>
                  <a:lnTo>
                    <a:pt x="10478" y="4385"/>
                  </a:lnTo>
                  <a:lnTo>
                    <a:pt x="10787" y="3165"/>
                  </a:lnTo>
                  <a:lnTo>
                    <a:pt x="10841" y="3165"/>
                  </a:lnTo>
                  <a:lnTo>
                    <a:pt x="11117" y="4385"/>
                  </a:lnTo>
                  <a:lnTo>
                    <a:pt x="11479" y="5268"/>
                  </a:lnTo>
                  <a:lnTo>
                    <a:pt x="12064" y="6637"/>
                  </a:lnTo>
                  <a:lnTo>
                    <a:pt x="14512" y="13268"/>
                  </a:lnTo>
                  <a:lnTo>
                    <a:pt x="14512" y="3846"/>
                  </a:lnTo>
                  <a:lnTo>
                    <a:pt x="14241" y="3165"/>
                  </a:lnTo>
                  <a:lnTo>
                    <a:pt x="12979" y="0"/>
                  </a:lnTo>
                  <a:lnTo>
                    <a:pt x="8615" y="0"/>
                  </a:lnTo>
                  <a:lnTo>
                    <a:pt x="0" y="21600"/>
                  </a:lnTo>
                  <a:lnTo>
                    <a:pt x="4029" y="21600"/>
                  </a:lnTo>
                  <a:lnTo>
                    <a:pt x="5978" y="16338"/>
                  </a:lnTo>
                  <a:lnTo>
                    <a:pt x="15622" y="16338"/>
                  </a:lnTo>
                  <a:lnTo>
                    <a:pt x="17566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38" name="Shape"/>
            <p:cNvSpPr/>
            <p:nvPr/>
          </p:nvSpPr>
          <p:spPr>
            <a:xfrm>
              <a:off x="414349" y="1295"/>
              <a:ext cx="54115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318" y="0"/>
                  </a:lnTo>
                  <a:lnTo>
                    <a:pt x="11345" y="15058"/>
                  </a:lnTo>
                  <a:lnTo>
                    <a:pt x="10904" y="16522"/>
                  </a:lnTo>
                  <a:lnTo>
                    <a:pt x="10798" y="17251"/>
                  </a:lnTo>
                  <a:lnTo>
                    <a:pt x="10747" y="17251"/>
                  </a:lnTo>
                  <a:lnTo>
                    <a:pt x="10646" y="16522"/>
                  </a:lnTo>
                  <a:lnTo>
                    <a:pt x="10225" y="15058"/>
                  </a:lnTo>
                  <a:lnTo>
                    <a:pt x="523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3198" y="21600"/>
                  </a:lnTo>
                  <a:lnTo>
                    <a:pt x="3198" y="4989"/>
                  </a:lnTo>
                  <a:lnTo>
                    <a:pt x="3067" y="3348"/>
                  </a:lnTo>
                  <a:lnTo>
                    <a:pt x="3173" y="3348"/>
                  </a:lnTo>
                  <a:lnTo>
                    <a:pt x="3538" y="5049"/>
                  </a:lnTo>
                  <a:lnTo>
                    <a:pt x="9054" y="21600"/>
                  </a:lnTo>
                  <a:lnTo>
                    <a:pt x="12384" y="21600"/>
                  </a:lnTo>
                  <a:lnTo>
                    <a:pt x="17930" y="5049"/>
                  </a:lnTo>
                  <a:lnTo>
                    <a:pt x="18239" y="3834"/>
                  </a:lnTo>
                  <a:lnTo>
                    <a:pt x="18321" y="3348"/>
                  </a:lnTo>
                  <a:lnTo>
                    <a:pt x="18422" y="3348"/>
                  </a:lnTo>
                  <a:lnTo>
                    <a:pt x="18295" y="5079"/>
                  </a:lnTo>
                  <a:lnTo>
                    <a:pt x="18295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50" name="object 10"/>
          <p:cNvGrpSpPr/>
          <p:nvPr/>
        </p:nvGrpSpPr>
        <p:grpSpPr>
          <a:xfrm>
            <a:off x="503986" y="503998"/>
            <a:ext cx="1161009" cy="233376"/>
            <a:chOff x="0" y="0"/>
            <a:chExt cx="1161008" cy="233374"/>
          </a:xfrm>
        </p:grpSpPr>
        <p:sp>
          <p:nvSpPr>
            <p:cNvPr id="2540" name="object 11"/>
            <p:cNvSpPr/>
            <p:nvPr/>
          </p:nvSpPr>
          <p:spPr>
            <a:xfrm>
              <a:off x="564072" y="63483"/>
              <a:ext cx="110210" cy="16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68" y="0"/>
                  </a:moveTo>
                  <a:lnTo>
                    <a:pt x="18008" y="0"/>
                  </a:lnTo>
                  <a:lnTo>
                    <a:pt x="13597" y="506"/>
                  </a:lnTo>
                  <a:lnTo>
                    <a:pt x="10248" y="1987"/>
                  </a:lnTo>
                  <a:lnTo>
                    <a:pt x="7915" y="4387"/>
                  </a:lnTo>
                  <a:lnTo>
                    <a:pt x="6549" y="7649"/>
                  </a:lnTo>
                  <a:lnTo>
                    <a:pt x="6232" y="7649"/>
                  </a:lnTo>
                  <a:lnTo>
                    <a:pt x="6927" y="253"/>
                  </a:lnTo>
                  <a:lnTo>
                    <a:pt x="0" y="253"/>
                  </a:lnTo>
                  <a:lnTo>
                    <a:pt x="0" y="21600"/>
                  </a:lnTo>
                  <a:lnTo>
                    <a:pt x="6927" y="21600"/>
                  </a:lnTo>
                  <a:lnTo>
                    <a:pt x="6927" y="12681"/>
                  </a:lnTo>
                  <a:lnTo>
                    <a:pt x="7553" y="8889"/>
                  </a:lnTo>
                  <a:lnTo>
                    <a:pt x="9430" y="6150"/>
                  </a:lnTo>
                  <a:lnTo>
                    <a:pt x="12559" y="4490"/>
                  </a:lnTo>
                  <a:lnTo>
                    <a:pt x="16938" y="3931"/>
                  </a:lnTo>
                  <a:lnTo>
                    <a:pt x="18200" y="3931"/>
                  </a:lnTo>
                  <a:lnTo>
                    <a:pt x="19646" y="4015"/>
                  </a:lnTo>
                  <a:lnTo>
                    <a:pt x="21219" y="4355"/>
                  </a:lnTo>
                  <a:lnTo>
                    <a:pt x="21600" y="210"/>
                  </a:lnTo>
                  <a:lnTo>
                    <a:pt x="20400" y="40"/>
                  </a:lnTo>
                  <a:lnTo>
                    <a:pt x="19268" y="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548" name="object 12"/>
            <p:cNvGrpSpPr/>
            <p:nvPr/>
          </p:nvGrpSpPr>
          <p:grpSpPr>
            <a:xfrm>
              <a:off x="0" y="0"/>
              <a:ext cx="1161009" cy="233375"/>
              <a:chOff x="0" y="0"/>
              <a:chExt cx="1161008" cy="233374"/>
            </a:xfrm>
          </p:grpSpPr>
          <p:sp>
            <p:nvSpPr>
              <p:cNvPr id="2541" name="Shape"/>
              <p:cNvSpPr/>
              <p:nvPr/>
            </p:nvSpPr>
            <p:spPr>
              <a:xfrm>
                <a:off x="0" y="253"/>
                <a:ext cx="225349" cy="226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592"/>
                    </a:moveTo>
                    <a:lnTo>
                      <a:pt x="19626" y="16949"/>
                    </a:lnTo>
                    <a:lnTo>
                      <a:pt x="16556" y="9731"/>
                    </a:lnTo>
                    <a:lnTo>
                      <a:pt x="16556" y="16949"/>
                    </a:lnTo>
                    <a:lnTo>
                      <a:pt x="15400" y="16265"/>
                    </a:lnTo>
                    <a:lnTo>
                      <a:pt x="15237" y="16168"/>
                    </a:lnTo>
                    <a:lnTo>
                      <a:pt x="13785" y="15542"/>
                    </a:lnTo>
                    <a:lnTo>
                      <a:pt x="12213" y="15123"/>
                    </a:lnTo>
                    <a:lnTo>
                      <a:pt x="10538" y="14971"/>
                    </a:lnTo>
                    <a:lnTo>
                      <a:pt x="9042" y="15101"/>
                    </a:lnTo>
                    <a:lnTo>
                      <a:pt x="7654" y="15454"/>
                    </a:lnTo>
                    <a:lnTo>
                      <a:pt x="6369" y="15973"/>
                    </a:lnTo>
                    <a:lnTo>
                      <a:pt x="5193" y="16601"/>
                    </a:lnTo>
                    <a:lnTo>
                      <a:pt x="10801" y="3422"/>
                    </a:lnTo>
                    <a:lnTo>
                      <a:pt x="16556" y="16949"/>
                    </a:lnTo>
                    <a:lnTo>
                      <a:pt x="16556" y="9731"/>
                    </a:lnTo>
                    <a:lnTo>
                      <a:pt x="13873" y="3422"/>
                    </a:lnTo>
                    <a:lnTo>
                      <a:pt x="12417" y="0"/>
                    </a:lnTo>
                    <a:lnTo>
                      <a:pt x="9186" y="0"/>
                    </a:lnTo>
                    <a:lnTo>
                      <a:pt x="0" y="21592"/>
                    </a:lnTo>
                    <a:lnTo>
                      <a:pt x="3900" y="21600"/>
                    </a:lnTo>
                    <a:lnTo>
                      <a:pt x="5062" y="19448"/>
                    </a:lnTo>
                    <a:lnTo>
                      <a:pt x="6597" y="17760"/>
                    </a:lnTo>
                    <a:lnTo>
                      <a:pt x="8458" y="16659"/>
                    </a:lnTo>
                    <a:lnTo>
                      <a:pt x="8776" y="16601"/>
                    </a:lnTo>
                    <a:lnTo>
                      <a:pt x="10595" y="16265"/>
                    </a:lnTo>
                    <a:lnTo>
                      <a:pt x="12771" y="16659"/>
                    </a:lnTo>
                    <a:lnTo>
                      <a:pt x="14714" y="17760"/>
                    </a:lnTo>
                    <a:lnTo>
                      <a:pt x="16330" y="19448"/>
                    </a:lnTo>
                    <a:lnTo>
                      <a:pt x="17528" y="21600"/>
                    </a:lnTo>
                    <a:lnTo>
                      <a:pt x="21600" y="21592"/>
                    </a:lnTo>
                    <a:close/>
                  </a:path>
                </a:pathLst>
              </a:cu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42" name="Rectangle"/>
              <p:cNvSpPr/>
              <p:nvPr/>
            </p:nvSpPr>
            <p:spPr>
              <a:xfrm>
                <a:off x="241579" y="0"/>
                <a:ext cx="35332" cy="226962"/>
              </a:xfrm>
              <a:prstGeom prst="rect">
                <a:avLst/>
              </a:pr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43" name="Rectangle"/>
              <p:cNvSpPr/>
              <p:nvPr/>
            </p:nvSpPr>
            <p:spPr>
              <a:xfrm>
                <a:off x="304431" y="710"/>
                <a:ext cx="35345" cy="226963"/>
              </a:xfrm>
              <a:prstGeom prst="rect">
                <a:avLst/>
              </a:pr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44" name="Rectangle"/>
              <p:cNvSpPr/>
              <p:nvPr/>
            </p:nvSpPr>
            <p:spPr>
              <a:xfrm>
                <a:off x="695921" y="65531"/>
                <a:ext cx="35346" cy="161431"/>
              </a:xfrm>
              <a:prstGeom prst="rect">
                <a:avLst/>
              </a:pr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45" name="Shape"/>
              <p:cNvSpPr/>
              <p:nvPr/>
            </p:nvSpPr>
            <p:spPr>
              <a:xfrm>
                <a:off x="691464" y="5269"/>
                <a:ext cx="43054" cy="41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0791" y="6456"/>
                    </a:lnTo>
                    <a:lnTo>
                      <a:pt x="18542" y="3039"/>
                    </a:lnTo>
                    <a:lnTo>
                      <a:pt x="15120" y="801"/>
                    </a:lnTo>
                    <a:lnTo>
                      <a:pt x="10806" y="0"/>
                    </a:lnTo>
                    <a:lnTo>
                      <a:pt x="6467" y="801"/>
                    </a:lnTo>
                    <a:lnTo>
                      <a:pt x="3045" y="3039"/>
                    </a:lnTo>
                    <a:lnTo>
                      <a:pt x="803" y="6456"/>
                    </a:lnTo>
                    <a:lnTo>
                      <a:pt x="0" y="10800"/>
                    </a:lnTo>
                    <a:lnTo>
                      <a:pt x="803" y="15177"/>
                    </a:lnTo>
                    <a:lnTo>
                      <a:pt x="3045" y="18587"/>
                    </a:lnTo>
                    <a:lnTo>
                      <a:pt x="6467" y="20812"/>
                    </a:lnTo>
                    <a:lnTo>
                      <a:pt x="10806" y="21600"/>
                    </a:lnTo>
                    <a:lnTo>
                      <a:pt x="15120" y="20812"/>
                    </a:lnTo>
                    <a:lnTo>
                      <a:pt x="18542" y="18587"/>
                    </a:lnTo>
                    <a:lnTo>
                      <a:pt x="20791" y="15177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46" name="Shape"/>
              <p:cNvSpPr/>
              <p:nvPr/>
            </p:nvSpPr>
            <p:spPr>
              <a:xfrm>
                <a:off x="753211" y="59142"/>
                <a:ext cx="218479" cy="174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21"/>
                    </a:moveTo>
                    <a:lnTo>
                      <a:pt x="20809" y="6438"/>
                    </a:lnTo>
                    <a:lnTo>
                      <a:pt x="18592" y="3018"/>
                    </a:lnTo>
                    <a:lnTo>
                      <a:pt x="18162" y="2738"/>
                    </a:lnTo>
                    <a:lnTo>
                      <a:pt x="18162" y="10780"/>
                    </a:lnTo>
                    <a:lnTo>
                      <a:pt x="17624" y="14414"/>
                    </a:lnTo>
                    <a:lnTo>
                      <a:pt x="16112" y="17209"/>
                    </a:lnTo>
                    <a:lnTo>
                      <a:pt x="13790" y="19002"/>
                    </a:lnTo>
                    <a:lnTo>
                      <a:pt x="10818" y="19637"/>
                    </a:lnTo>
                    <a:lnTo>
                      <a:pt x="7830" y="19002"/>
                    </a:lnTo>
                    <a:lnTo>
                      <a:pt x="5510" y="17209"/>
                    </a:lnTo>
                    <a:lnTo>
                      <a:pt x="4007" y="14414"/>
                    </a:lnTo>
                    <a:lnTo>
                      <a:pt x="3473" y="10780"/>
                    </a:lnTo>
                    <a:lnTo>
                      <a:pt x="4007" y="7165"/>
                    </a:lnTo>
                    <a:lnTo>
                      <a:pt x="5510" y="4368"/>
                    </a:lnTo>
                    <a:lnTo>
                      <a:pt x="7830" y="2563"/>
                    </a:lnTo>
                    <a:lnTo>
                      <a:pt x="10818" y="1922"/>
                    </a:lnTo>
                    <a:lnTo>
                      <a:pt x="13790" y="2563"/>
                    </a:lnTo>
                    <a:lnTo>
                      <a:pt x="16112" y="4368"/>
                    </a:lnTo>
                    <a:lnTo>
                      <a:pt x="17624" y="7165"/>
                    </a:lnTo>
                    <a:lnTo>
                      <a:pt x="18162" y="10780"/>
                    </a:lnTo>
                    <a:lnTo>
                      <a:pt x="18162" y="2738"/>
                    </a:lnTo>
                    <a:lnTo>
                      <a:pt x="16913" y="1922"/>
                    </a:lnTo>
                    <a:lnTo>
                      <a:pt x="15183" y="794"/>
                    </a:lnTo>
                    <a:lnTo>
                      <a:pt x="10818" y="0"/>
                    </a:lnTo>
                    <a:lnTo>
                      <a:pt x="6434" y="794"/>
                    </a:lnTo>
                    <a:lnTo>
                      <a:pt x="3013" y="3018"/>
                    </a:lnTo>
                    <a:lnTo>
                      <a:pt x="792" y="6438"/>
                    </a:lnTo>
                    <a:lnTo>
                      <a:pt x="0" y="10821"/>
                    </a:lnTo>
                    <a:lnTo>
                      <a:pt x="792" y="15179"/>
                    </a:lnTo>
                    <a:lnTo>
                      <a:pt x="3013" y="18588"/>
                    </a:lnTo>
                    <a:lnTo>
                      <a:pt x="6434" y="20806"/>
                    </a:lnTo>
                    <a:lnTo>
                      <a:pt x="10818" y="21600"/>
                    </a:lnTo>
                    <a:lnTo>
                      <a:pt x="15183" y="20806"/>
                    </a:lnTo>
                    <a:lnTo>
                      <a:pt x="16981" y="19637"/>
                    </a:lnTo>
                    <a:lnTo>
                      <a:pt x="18592" y="18588"/>
                    </a:lnTo>
                    <a:lnTo>
                      <a:pt x="20809" y="15179"/>
                    </a:lnTo>
                    <a:lnTo>
                      <a:pt x="21600" y="10821"/>
                    </a:lnTo>
                    <a:close/>
                  </a:path>
                </a:pathLst>
              </a:cu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47" name="Shape"/>
              <p:cNvSpPr/>
              <p:nvPr/>
            </p:nvSpPr>
            <p:spPr>
              <a:xfrm>
                <a:off x="990727" y="62357"/>
                <a:ext cx="170282" cy="16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443"/>
                    </a:moveTo>
                    <a:lnTo>
                      <a:pt x="20981" y="5997"/>
                    </a:lnTo>
                    <a:lnTo>
                      <a:pt x="19216" y="2720"/>
                    </a:lnTo>
                    <a:lnTo>
                      <a:pt x="16442" y="693"/>
                    </a:lnTo>
                    <a:lnTo>
                      <a:pt x="12798" y="0"/>
                    </a:lnTo>
                    <a:lnTo>
                      <a:pt x="9440" y="392"/>
                    </a:lnTo>
                    <a:lnTo>
                      <a:pt x="6895" y="1628"/>
                    </a:lnTo>
                    <a:lnTo>
                      <a:pt x="5174" y="3799"/>
                    </a:lnTo>
                    <a:lnTo>
                      <a:pt x="4292" y="6997"/>
                    </a:lnTo>
                    <a:lnTo>
                      <a:pt x="4084" y="6997"/>
                    </a:lnTo>
                    <a:lnTo>
                      <a:pt x="4483" y="418"/>
                    </a:lnTo>
                    <a:lnTo>
                      <a:pt x="0" y="418"/>
                    </a:lnTo>
                    <a:lnTo>
                      <a:pt x="0" y="21600"/>
                    </a:lnTo>
                    <a:lnTo>
                      <a:pt x="4483" y="21600"/>
                    </a:lnTo>
                    <a:lnTo>
                      <a:pt x="4483" y="11768"/>
                    </a:lnTo>
                    <a:lnTo>
                      <a:pt x="4905" y="8302"/>
                    </a:lnTo>
                    <a:lnTo>
                      <a:pt x="6149" y="5544"/>
                    </a:lnTo>
                    <a:lnTo>
                      <a:pt x="8179" y="3723"/>
                    </a:lnTo>
                    <a:lnTo>
                      <a:pt x="10961" y="3064"/>
                    </a:lnTo>
                    <a:lnTo>
                      <a:pt x="13626" y="3543"/>
                    </a:lnTo>
                    <a:lnTo>
                      <a:pt x="15552" y="5008"/>
                    </a:lnTo>
                    <a:lnTo>
                      <a:pt x="16722" y="7504"/>
                    </a:lnTo>
                    <a:lnTo>
                      <a:pt x="17117" y="11073"/>
                    </a:lnTo>
                    <a:lnTo>
                      <a:pt x="17117" y="21600"/>
                    </a:lnTo>
                    <a:lnTo>
                      <a:pt x="21600" y="21600"/>
                    </a:lnTo>
                    <a:lnTo>
                      <a:pt x="21600" y="10443"/>
                    </a:lnTo>
                    <a:close/>
                  </a:path>
                </a:pathLst>
              </a:cu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549" name="object 13" descr="object 1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9179" y="65544"/>
              <a:ext cx="167082" cy="164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51" name="object 14"/>
          <p:cNvSpPr txBox="1"/>
          <p:nvPr/>
        </p:nvSpPr>
        <p:spPr>
          <a:xfrm>
            <a:off x="10076088" y="466721"/>
            <a:ext cx="125096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pc="-25" sz="9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lvl1pPr>
          </a:lstStyle>
          <a:p>
            <a:pPr/>
            <a:r>
              <a:t>11</a:t>
            </a:r>
          </a:p>
        </p:txBody>
      </p:sp>
      <p:grpSp>
        <p:nvGrpSpPr>
          <p:cNvPr id="2560" name="object 15"/>
          <p:cNvGrpSpPr/>
          <p:nvPr/>
        </p:nvGrpSpPr>
        <p:grpSpPr>
          <a:xfrm>
            <a:off x="0" y="7560005"/>
            <a:ext cx="10692005" cy="359995"/>
            <a:chOff x="0" y="0"/>
            <a:chExt cx="10692004" cy="359994"/>
          </a:xfrm>
        </p:grpSpPr>
        <p:sp>
          <p:nvSpPr>
            <p:cNvPr id="2552" name="object 16"/>
            <p:cNvSpPr/>
            <p:nvPr/>
          </p:nvSpPr>
          <p:spPr>
            <a:xfrm>
              <a:off x="0" y="-1"/>
              <a:ext cx="1339508" cy="359996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53" name="object 17"/>
            <p:cNvSpPr/>
            <p:nvPr/>
          </p:nvSpPr>
          <p:spPr>
            <a:xfrm>
              <a:off x="1341755" y="-1"/>
              <a:ext cx="1336498" cy="359996"/>
            </a:xfrm>
            <a:prstGeom prst="rect">
              <a:avLst/>
            </a:prstGeom>
            <a:solidFill>
              <a:srgbClr val="3D5D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54" name="object 18"/>
            <p:cNvSpPr/>
            <p:nvPr/>
          </p:nvSpPr>
          <p:spPr>
            <a:xfrm>
              <a:off x="2679014" y="-1"/>
              <a:ext cx="1336498" cy="359996"/>
            </a:xfrm>
            <a:prstGeom prst="rect">
              <a:avLst/>
            </a:prstGeom>
            <a:solidFill>
              <a:srgbClr val="6C85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55" name="object 19"/>
            <p:cNvSpPr/>
            <p:nvPr/>
          </p:nvSpPr>
          <p:spPr>
            <a:xfrm>
              <a:off x="4015511" y="-1"/>
              <a:ext cx="1336510" cy="359996"/>
            </a:xfrm>
            <a:prstGeom prst="rect">
              <a:avLst/>
            </a:prstGeom>
            <a:solidFill>
              <a:srgbClr val="9CAD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56" name="object 20"/>
            <p:cNvSpPr/>
            <p:nvPr/>
          </p:nvSpPr>
          <p:spPr>
            <a:xfrm>
              <a:off x="5352020" y="-1"/>
              <a:ext cx="1336499" cy="359996"/>
            </a:xfrm>
            <a:prstGeom prst="rect">
              <a:avLst/>
            </a:prstGeom>
            <a:solidFill>
              <a:srgbClr val="CED6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57" name="object 21"/>
            <p:cNvSpPr/>
            <p:nvPr/>
          </p:nvSpPr>
          <p:spPr>
            <a:xfrm>
              <a:off x="6688518" y="-1"/>
              <a:ext cx="1336498" cy="359996"/>
            </a:xfrm>
            <a:prstGeom prst="rect">
              <a:avLst/>
            </a:pr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58" name="object 22"/>
            <p:cNvSpPr/>
            <p:nvPr/>
          </p:nvSpPr>
          <p:spPr>
            <a:xfrm>
              <a:off x="8025015" y="-1"/>
              <a:ext cx="1336498" cy="359996"/>
            </a:xfrm>
            <a:prstGeom prst="rect">
              <a:avLst/>
            </a:prstGeom>
            <a:solidFill>
              <a:srgbClr val="E6EC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59" name="object 23"/>
            <p:cNvSpPr/>
            <p:nvPr/>
          </p:nvSpPr>
          <p:spPr>
            <a:xfrm>
              <a:off x="9361513" y="-1"/>
              <a:ext cx="1330492" cy="359996"/>
            </a:xfrm>
            <a:prstGeom prst="rect">
              <a:avLst/>
            </a:prstGeom>
            <a:solidFill>
              <a:srgbClr val="F0F4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66" name="object 24"/>
          <p:cNvGrpSpPr/>
          <p:nvPr/>
        </p:nvGrpSpPr>
        <p:grpSpPr>
          <a:xfrm>
            <a:off x="2434810" y="2152256"/>
            <a:ext cx="5759380" cy="3742132"/>
            <a:chOff x="0" y="0"/>
            <a:chExt cx="5759378" cy="3742130"/>
          </a:xfrm>
        </p:grpSpPr>
        <p:pic>
          <p:nvPicPr>
            <p:cNvPr id="2561" name="object 25" descr="object 2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06190" y="0"/>
              <a:ext cx="4009999" cy="3742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2" name="object 26"/>
            <p:cNvSpPr/>
            <p:nvPr/>
          </p:nvSpPr>
          <p:spPr>
            <a:xfrm>
              <a:off x="0" y="1080016"/>
              <a:ext cx="1325398" cy="355119"/>
            </a:xfrm>
            <a:prstGeom prst="line">
              <a:avLst/>
            </a:prstGeom>
            <a:noFill/>
            <a:ln w="5918" cap="flat">
              <a:solidFill>
                <a:srgbClr val="12373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63" name="object 27"/>
            <p:cNvSpPr/>
            <p:nvPr/>
          </p:nvSpPr>
          <p:spPr>
            <a:xfrm flipH="1">
              <a:off x="4433980" y="1036607"/>
              <a:ext cx="1325399" cy="355118"/>
            </a:xfrm>
            <a:prstGeom prst="line">
              <a:avLst/>
            </a:prstGeom>
            <a:noFill/>
            <a:ln w="5918" cap="flat">
              <a:solidFill>
                <a:srgbClr val="12373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64" name="object 28"/>
            <p:cNvSpPr/>
            <p:nvPr/>
          </p:nvSpPr>
          <p:spPr>
            <a:xfrm flipV="1">
              <a:off x="-1" y="2361486"/>
              <a:ext cx="1325399" cy="355118"/>
            </a:xfrm>
            <a:prstGeom prst="line">
              <a:avLst/>
            </a:prstGeom>
            <a:noFill/>
            <a:ln w="5918" cap="flat">
              <a:solidFill>
                <a:srgbClr val="12373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65" name="object 29"/>
            <p:cNvSpPr/>
            <p:nvPr/>
          </p:nvSpPr>
          <p:spPr>
            <a:xfrm flipH="1" flipV="1">
              <a:off x="4433980" y="2404895"/>
              <a:ext cx="1325399" cy="355118"/>
            </a:xfrm>
            <a:prstGeom prst="line">
              <a:avLst/>
            </a:prstGeom>
            <a:noFill/>
            <a:ln w="5918" cap="flat">
              <a:solidFill>
                <a:srgbClr val="12373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567" name="object 30"/>
          <p:cNvSpPr txBox="1"/>
          <p:nvPr/>
        </p:nvSpPr>
        <p:spPr>
          <a:xfrm>
            <a:off x="8321678" y="4831877"/>
            <a:ext cx="1880236" cy="1305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00"/>
              </a:spcBef>
              <a:defRPr spc="-25" sz="14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04</a:t>
            </a:r>
          </a:p>
          <a:p>
            <a:pPr marR="30480" indent="38100">
              <a:lnSpc>
                <a:spcPct val="101200"/>
              </a:lnSpc>
              <a:defRPr sz="14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Significantly</a:t>
            </a:r>
            <a:r>
              <a:rPr spc="-35"/>
              <a:t> </a:t>
            </a:r>
            <a:r>
              <a:rPr spc="-10"/>
              <a:t>lower </a:t>
            </a:r>
            <a:r>
              <a:t>intolerance</a:t>
            </a:r>
            <a:r>
              <a:rPr spc="-65"/>
              <a:t> </a:t>
            </a:r>
            <a:r>
              <a:rPr spc="-20"/>
              <a:t>rates </a:t>
            </a:r>
            <a:r>
              <a:t>compared</a:t>
            </a:r>
            <a:r>
              <a:rPr spc="-10"/>
              <a:t> </a:t>
            </a:r>
            <a:r>
              <a:t>to</a:t>
            </a:r>
            <a:r>
              <a:rPr spc="-5"/>
              <a:t> </a:t>
            </a:r>
            <a:r>
              <a:rPr spc="-20"/>
              <a:t>12-</a:t>
            </a:r>
            <a:r>
              <a:rPr spc="-10"/>
              <a:t>month </a:t>
            </a:r>
            <a:r>
              <a:t>endoscopic </a:t>
            </a:r>
            <a:r>
              <a:rPr spc="-10"/>
              <a:t>balloons </a:t>
            </a:r>
            <a:r>
              <a:rPr spc="-25"/>
              <a:t>(1-</a:t>
            </a:r>
            <a:r>
              <a:t>3%</a:t>
            </a:r>
            <a:r>
              <a:rPr spc="5"/>
              <a:t> </a:t>
            </a:r>
            <a:r>
              <a:t>vs</a:t>
            </a:r>
            <a:r>
              <a:rPr spc="5"/>
              <a:t> </a:t>
            </a:r>
            <a:r>
              <a:rPr spc="-10"/>
              <a:t>14.4%)</a:t>
            </a:r>
            <a:r>
              <a:rPr baseline="31250" spc="-15" sz="1200"/>
              <a:t>2,3</a:t>
            </a:r>
          </a:p>
        </p:txBody>
      </p:sp>
      <p:sp>
        <p:nvSpPr>
          <p:cNvPr id="2568" name="object 31"/>
          <p:cNvSpPr txBox="1"/>
          <p:nvPr/>
        </p:nvSpPr>
        <p:spPr>
          <a:xfrm>
            <a:off x="305033" y="7653241"/>
            <a:ext cx="73279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The </a:t>
            </a:r>
            <a:r>
              <a:rPr spc="-10"/>
              <a:t>program</a:t>
            </a:r>
          </a:p>
        </p:txBody>
      </p:sp>
      <p:sp>
        <p:nvSpPr>
          <p:cNvPr id="2569" name="object 32"/>
          <p:cNvSpPr txBox="1"/>
          <p:nvPr/>
        </p:nvSpPr>
        <p:spPr>
          <a:xfrm>
            <a:off x="1637009" y="7653241"/>
            <a:ext cx="7461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How</a:t>
            </a:r>
            <a:r>
              <a:rPr spc="-10"/>
              <a:t> </a:t>
            </a:r>
            <a:r>
              <a:t>it</a:t>
            </a:r>
            <a:r>
              <a:rPr spc="-10"/>
              <a:t> works</a:t>
            </a:r>
          </a:p>
        </p:txBody>
      </p:sp>
      <p:sp>
        <p:nvSpPr>
          <p:cNvPr id="2570" name="object 33"/>
          <p:cNvSpPr txBox="1"/>
          <p:nvPr/>
        </p:nvSpPr>
        <p:spPr>
          <a:xfrm>
            <a:off x="3037363" y="7653241"/>
            <a:ext cx="62039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Placement</a:t>
            </a:r>
          </a:p>
        </p:txBody>
      </p:sp>
      <p:sp>
        <p:nvSpPr>
          <p:cNvPr id="2571" name="object 34"/>
          <p:cNvSpPr txBox="1"/>
          <p:nvPr/>
        </p:nvSpPr>
        <p:spPr>
          <a:xfrm>
            <a:off x="4444319" y="7653241"/>
            <a:ext cx="4794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Support</a:t>
            </a:r>
          </a:p>
        </p:txBody>
      </p:sp>
      <p:sp>
        <p:nvSpPr>
          <p:cNvPr id="2572" name="object 35"/>
          <p:cNvSpPr txBox="1"/>
          <p:nvPr/>
        </p:nvSpPr>
        <p:spPr>
          <a:xfrm>
            <a:off x="5827298" y="7653241"/>
            <a:ext cx="3860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Safety</a:t>
            </a:r>
          </a:p>
        </p:txBody>
      </p:sp>
      <p:sp>
        <p:nvSpPr>
          <p:cNvPr id="2573" name="object 36"/>
          <p:cNvSpPr txBox="1"/>
          <p:nvPr/>
        </p:nvSpPr>
        <p:spPr>
          <a:xfrm>
            <a:off x="7136617" y="7653241"/>
            <a:ext cx="44069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2574" name="object 38"/>
          <p:cNvSpPr txBox="1"/>
          <p:nvPr/>
        </p:nvSpPr>
        <p:spPr>
          <a:xfrm>
            <a:off x="9715937" y="7653241"/>
            <a:ext cx="62801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Next</a:t>
            </a:r>
            <a:r>
              <a:rPr spc="-20"/>
              <a:t> </a:t>
            </a:r>
            <a:r>
              <a:rPr spc="-10"/>
              <a:t>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object 37"/>
          <p:cNvSpPr txBox="1"/>
          <p:nvPr/>
        </p:nvSpPr>
        <p:spPr>
          <a:xfrm>
            <a:off x="8279009" y="7653241"/>
            <a:ext cx="8293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About</a:t>
            </a:r>
            <a:r>
              <a:rPr spc="-10"/>
              <a:t> Allurion</a:t>
            </a:r>
          </a:p>
        </p:txBody>
      </p:sp>
      <p:sp>
        <p:nvSpPr>
          <p:cNvPr id="2577" name="object 2"/>
          <p:cNvSpPr/>
          <p:nvPr/>
        </p:nvSpPr>
        <p:spPr>
          <a:xfrm>
            <a:off x="3042004" y="11"/>
            <a:ext cx="7649999" cy="7559994"/>
          </a:xfrm>
          <a:prstGeom prst="rect">
            <a:avLst/>
          </a:prstGeom>
          <a:solidFill>
            <a:srgbClr val="12373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78" name="object 3"/>
          <p:cNvSpPr txBox="1"/>
          <p:nvPr>
            <p:ph type="title"/>
          </p:nvPr>
        </p:nvSpPr>
        <p:spPr>
          <a:xfrm>
            <a:off x="3497300" y="650246"/>
            <a:ext cx="5611019" cy="1213154"/>
          </a:xfrm>
          <a:prstGeom prst="rect">
            <a:avLst/>
          </a:prstGeom>
        </p:spPr>
        <p:txBody>
          <a:bodyPr/>
          <a:lstStyle/>
          <a:p>
            <a:pPr marR="5080" indent="12700">
              <a:spcBef>
                <a:spcPts val="100"/>
              </a:spcBef>
              <a:defRPr>
                <a:solidFill>
                  <a:srgbClr val="FFFBF7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The</a:t>
            </a:r>
            <a:r>
              <a:rPr spc="-100"/>
              <a:t> </a:t>
            </a:r>
            <a:r>
              <a:t>gastric</a:t>
            </a:r>
            <a:r>
              <a:rPr spc="-100"/>
              <a:t> </a:t>
            </a:r>
            <a:r>
              <a:t>balloon</a:t>
            </a:r>
            <a:r>
              <a:rPr spc="-100"/>
              <a:t> program </a:t>
            </a:r>
            <a:r>
              <a:t>for</a:t>
            </a:r>
            <a:r>
              <a:rPr spc="-100"/>
              <a:t> </a:t>
            </a:r>
            <a:r>
              <a:t>fast,</a:t>
            </a:r>
            <a:r>
              <a:rPr spc="-100"/>
              <a:t> </a:t>
            </a:r>
            <a:r>
              <a:t>effective</a:t>
            </a:r>
            <a:r>
              <a:rPr spc="-100"/>
              <a:t> </a:t>
            </a:r>
            <a:r>
              <a:t>weight</a:t>
            </a:r>
            <a:r>
              <a:rPr spc="-100"/>
              <a:t> loss </a:t>
            </a:r>
            <a:r>
              <a:t>and</a:t>
            </a:r>
            <a:r>
              <a:rPr spc="-100"/>
              <a:t> </a:t>
            </a:r>
            <a:r>
              <a:t>healthier</a:t>
            </a:r>
            <a:r>
              <a:rPr spc="-100"/>
              <a:t> </a:t>
            </a:r>
            <a:r>
              <a:t>lifestyle</a:t>
            </a:r>
            <a:r>
              <a:rPr spc="-100"/>
              <a:t> habits</a:t>
            </a:r>
          </a:p>
        </p:txBody>
      </p:sp>
      <p:grpSp>
        <p:nvGrpSpPr>
          <p:cNvPr id="2605" name="object 4"/>
          <p:cNvGrpSpPr/>
          <p:nvPr/>
        </p:nvGrpSpPr>
        <p:grpSpPr>
          <a:xfrm>
            <a:off x="-1" y="24"/>
            <a:ext cx="10692006" cy="7919988"/>
            <a:chOff x="0" y="12"/>
            <a:chExt cx="10692004" cy="7919987"/>
          </a:xfrm>
        </p:grpSpPr>
        <p:pic>
          <p:nvPicPr>
            <p:cNvPr id="2579" name="object 5" descr="object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2"/>
              <a:ext cx="3042006" cy="7559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95" name="object 7"/>
            <p:cNvGrpSpPr/>
            <p:nvPr/>
          </p:nvGrpSpPr>
          <p:grpSpPr>
            <a:xfrm>
              <a:off x="503985" y="503999"/>
              <a:ext cx="1161011" cy="362929"/>
              <a:chOff x="0" y="0"/>
              <a:chExt cx="1161009" cy="362928"/>
            </a:xfrm>
          </p:grpSpPr>
          <p:sp>
            <p:nvSpPr>
              <p:cNvPr id="2580" name="Shape"/>
              <p:cNvSpPr/>
              <p:nvPr/>
            </p:nvSpPr>
            <p:spPr>
              <a:xfrm>
                <a:off x="0" y="253"/>
                <a:ext cx="225349" cy="226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592"/>
                    </a:moveTo>
                    <a:lnTo>
                      <a:pt x="19626" y="16949"/>
                    </a:lnTo>
                    <a:lnTo>
                      <a:pt x="16556" y="9731"/>
                    </a:lnTo>
                    <a:lnTo>
                      <a:pt x="16556" y="16949"/>
                    </a:lnTo>
                    <a:lnTo>
                      <a:pt x="15400" y="16265"/>
                    </a:lnTo>
                    <a:lnTo>
                      <a:pt x="15237" y="16168"/>
                    </a:lnTo>
                    <a:lnTo>
                      <a:pt x="13785" y="15542"/>
                    </a:lnTo>
                    <a:lnTo>
                      <a:pt x="12213" y="15123"/>
                    </a:lnTo>
                    <a:lnTo>
                      <a:pt x="10538" y="14971"/>
                    </a:lnTo>
                    <a:lnTo>
                      <a:pt x="9042" y="15101"/>
                    </a:lnTo>
                    <a:lnTo>
                      <a:pt x="7654" y="15454"/>
                    </a:lnTo>
                    <a:lnTo>
                      <a:pt x="6369" y="15973"/>
                    </a:lnTo>
                    <a:lnTo>
                      <a:pt x="5193" y="16601"/>
                    </a:lnTo>
                    <a:lnTo>
                      <a:pt x="10801" y="3422"/>
                    </a:lnTo>
                    <a:lnTo>
                      <a:pt x="16556" y="16949"/>
                    </a:lnTo>
                    <a:lnTo>
                      <a:pt x="16556" y="9731"/>
                    </a:lnTo>
                    <a:lnTo>
                      <a:pt x="13873" y="3422"/>
                    </a:lnTo>
                    <a:lnTo>
                      <a:pt x="12417" y="0"/>
                    </a:lnTo>
                    <a:lnTo>
                      <a:pt x="9186" y="0"/>
                    </a:lnTo>
                    <a:lnTo>
                      <a:pt x="0" y="21592"/>
                    </a:lnTo>
                    <a:lnTo>
                      <a:pt x="3900" y="21600"/>
                    </a:lnTo>
                    <a:lnTo>
                      <a:pt x="5062" y="19448"/>
                    </a:lnTo>
                    <a:lnTo>
                      <a:pt x="6597" y="17760"/>
                    </a:lnTo>
                    <a:lnTo>
                      <a:pt x="8458" y="16659"/>
                    </a:lnTo>
                    <a:lnTo>
                      <a:pt x="8776" y="16601"/>
                    </a:lnTo>
                    <a:lnTo>
                      <a:pt x="10595" y="16265"/>
                    </a:lnTo>
                    <a:lnTo>
                      <a:pt x="12771" y="16659"/>
                    </a:lnTo>
                    <a:lnTo>
                      <a:pt x="14714" y="17760"/>
                    </a:lnTo>
                    <a:lnTo>
                      <a:pt x="16330" y="19448"/>
                    </a:lnTo>
                    <a:lnTo>
                      <a:pt x="17528" y="21600"/>
                    </a:lnTo>
                    <a:lnTo>
                      <a:pt x="21600" y="21592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1" name="Rectangle"/>
              <p:cNvSpPr/>
              <p:nvPr/>
            </p:nvSpPr>
            <p:spPr>
              <a:xfrm>
                <a:off x="241579" y="0"/>
                <a:ext cx="35332" cy="226962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2" name="Rectangle"/>
              <p:cNvSpPr/>
              <p:nvPr/>
            </p:nvSpPr>
            <p:spPr>
              <a:xfrm>
                <a:off x="304431" y="711"/>
                <a:ext cx="35345" cy="226962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3" name="Shape"/>
              <p:cNvSpPr/>
              <p:nvPr/>
            </p:nvSpPr>
            <p:spPr>
              <a:xfrm>
                <a:off x="345262" y="315328"/>
                <a:ext cx="40361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619"/>
                    </a:moveTo>
                    <a:lnTo>
                      <a:pt x="18073" y="0"/>
                    </a:lnTo>
                    <a:lnTo>
                      <a:pt x="16537" y="0"/>
                    </a:lnTo>
                    <a:lnTo>
                      <a:pt x="16537" y="9102"/>
                    </a:lnTo>
                    <a:lnTo>
                      <a:pt x="14620" y="10531"/>
                    </a:lnTo>
                    <a:lnTo>
                      <a:pt x="4853" y="10531"/>
                    </a:lnTo>
                    <a:lnTo>
                      <a:pt x="4853" y="3135"/>
                    </a:lnTo>
                    <a:lnTo>
                      <a:pt x="14654" y="3135"/>
                    </a:lnTo>
                    <a:lnTo>
                      <a:pt x="16537" y="4533"/>
                    </a:lnTo>
                    <a:lnTo>
                      <a:pt x="16537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4853" y="21600"/>
                    </a:lnTo>
                    <a:lnTo>
                      <a:pt x="4853" y="13630"/>
                    </a:lnTo>
                    <a:lnTo>
                      <a:pt x="17971" y="13630"/>
                    </a:lnTo>
                    <a:lnTo>
                      <a:pt x="21600" y="10951"/>
                    </a:lnTo>
                    <a:lnTo>
                      <a:pt x="21600" y="2619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4" name="Shape"/>
              <p:cNvSpPr/>
              <p:nvPr/>
            </p:nvSpPr>
            <p:spPr>
              <a:xfrm>
                <a:off x="410019" y="315328"/>
                <a:ext cx="42000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833" y="13144"/>
                    </a:lnTo>
                    <a:lnTo>
                      <a:pt x="15460" y="12599"/>
                    </a:lnTo>
                    <a:lnTo>
                      <a:pt x="19346" y="11686"/>
                    </a:lnTo>
                    <a:lnTo>
                      <a:pt x="20202" y="10104"/>
                    </a:lnTo>
                    <a:lnTo>
                      <a:pt x="20790" y="9008"/>
                    </a:lnTo>
                    <a:lnTo>
                      <a:pt x="20751" y="3135"/>
                    </a:lnTo>
                    <a:lnTo>
                      <a:pt x="18746" y="0"/>
                    </a:lnTo>
                    <a:lnTo>
                      <a:pt x="15930" y="0"/>
                    </a:lnTo>
                    <a:lnTo>
                      <a:pt x="15930" y="8492"/>
                    </a:lnTo>
                    <a:lnTo>
                      <a:pt x="14755" y="10104"/>
                    </a:lnTo>
                    <a:lnTo>
                      <a:pt x="4664" y="10104"/>
                    </a:lnTo>
                    <a:lnTo>
                      <a:pt x="4664" y="3135"/>
                    </a:lnTo>
                    <a:lnTo>
                      <a:pt x="14788" y="3135"/>
                    </a:lnTo>
                    <a:lnTo>
                      <a:pt x="15930" y="4688"/>
                    </a:lnTo>
                    <a:lnTo>
                      <a:pt x="1593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4664" y="21600"/>
                    </a:lnTo>
                    <a:lnTo>
                      <a:pt x="4664" y="13144"/>
                    </a:lnTo>
                    <a:lnTo>
                      <a:pt x="10666" y="13144"/>
                    </a:lnTo>
                    <a:lnTo>
                      <a:pt x="16368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5" name="Shape"/>
              <p:cNvSpPr/>
              <p:nvPr/>
            </p:nvSpPr>
            <p:spPr>
              <a:xfrm>
                <a:off x="472516" y="314032"/>
                <a:ext cx="51118" cy="4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0827" y="6318"/>
                    </a:lnTo>
                    <a:lnTo>
                      <a:pt x="18788" y="3137"/>
                    </a:lnTo>
                    <a:lnTo>
                      <a:pt x="18648" y="2912"/>
                    </a:lnTo>
                    <a:lnTo>
                      <a:pt x="17602" y="2250"/>
                    </a:lnTo>
                    <a:lnTo>
                      <a:pt x="17602" y="15496"/>
                    </a:lnTo>
                    <a:lnTo>
                      <a:pt x="14989" y="18458"/>
                    </a:lnTo>
                    <a:lnTo>
                      <a:pt x="6611" y="18458"/>
                    </a:lnTo>
                    <a:lnTo>
                      <a:pt x="4046" y="15496"/>
                    </a:lnTo>
                    <a:lnTo>
                      <a:pt x="3993" y="6104"/>
                    </a:lnTo>
                    <a:lnTo>
                      <a:pt x="6611" y="3137"/>
                    </a:lnTo>
                    <a:lnTo>
                      <a:pt x="14989" y="3137"/>
                    </a:lnTo>
                    <a:lnTo>
                      <a:pt x="17602" y="6104"/>
                    </a:lnTo>
                    <a:lnTo>
                      <a:pt x="17602" y="2250"/>
                    </a:lnTo>
                    <a:lnTo>
                      <a:pt x="15241" y="752"/>
                    </a:lnTo>
                    <a:lnTo>
                      <a:pt x="10797" y="0"/>
                    </a:lnTo>
                    <a:lnTo>
                      <a:pt x="6354" y="752"/>
                    </a:lnTo>
                    <a:lnTo>
                      <a:pt x="2952" y="2912"/>
                    </a:lnTo>
                    <a:lnTo>
                      <a:pt x="767" y="6318"/>
                    </a:lnTo>
                    <a:lnTo>
                      <a:pt x="0" y="10800"/>
                    </a:lnTo>
                    <a:lnTo>
                      <a:pt x="767" y="15255"/>
                    </a:lnTo>
                    <a:lnTo>
                      <a:pt x="2952" y="18661"/>
                    </a:lnTo>
                    <a:lnTo>
                      <a:pt x="6354" y="20832"/>
                    </a:lnTo>
                    <a:lnTo>
                      <a:pt x="10797" y="21600"/>
                    </a:lnTo>
                    <a:lnTo>
                      <a:pt x="15246" y="20832"/>
                    </a:lnTo>
                    <a:lnTo>
                      <a:pt x="18654" y="18661"/>
                    </a:lnTo>
                    <a:lnTo>
                      <a:pt x="18783" y="18458"/>
                    </a:lnTo>
                    <a:lnTo>
                      <a:pt x="20833" y="15255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6" name="Shape"/>
              <p:cNvSpPr/>
              <p:nvPr/>
            </p:nvSpPr>
            <p:spPr>
              <a:xfrm>
                <a:off x="546087" y="314032"/>
                <a:ext cx="48375" cy="4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992"/>
                    </a:moveTo>
                    <a:lnTo>
                      <a:pt x="11035" y="9992"/>
                    </a:lnTo>
                    <a:lnTo>
                      <a:pt x="11035" y="12904"/>
                    </a:lnTo>
                    <a:lnTo>
                      <a:pt x="17931" y="12904"/>
                    </a:lnTo>
                    <a:lnTo>
                      <a:pt x="17874" y="15463"/>
                    </a:lnTo>
                    <a:lnTo>
                      <a:pt x="15986" y="18514"/>
                    </a:lnTo>
                    <a:lnTo>
                      <a:pt x="6697" y="18514"/>
                    </a:lnTo>
                    <a:lnTo>
                      <a:pt x="4162" y="15350"/>
                    </a:lnTo>
                    <a:lnTo>
                      <a:pt x="4162" y="6160"/>
                    </a:lnTo>
                    <a:lnTo>
                      <a:pt x="6811" y="3080"/>
                    </a:lnTo>
                    <a:lnTo>
                      <a:pt x="14903" y="3080"/>
                    </a:lnTo>
                    <a:lnTo>
                      <a:pt x="16769" y="5038"/>
                    </a:lnTo>
                    <a:lnTo>
                      <a:pt x="17290" y="7114"/>
                    </a:lnTo>
                    <a:lnTo>
                      <a:pt x="21453" y="6424"/>
                    </a:lnTo>
                    <a:lnTo>
                      <a:pt x="20375" y="4017"/>
                    </a:lnTo>
                    <a:lnTo>
                      <a:pt x="18351" y="1969"/>
                    </a:lnTo>
                    <a:lnTo>
                      <a:pt x="15368" y="533"/>
                    </a:lnTo>
                    <a:lnTo>
                      <a:pt x="11410" y="0"/>
                    </a:lnTo>
                    <a:lnTo>
                      <a:pt x="6629" y="797"/>
                    </a:lnTo>
                    <a:lnTo>
                      <a:pt x="3039" y="3030"/>
                    </a:lnTo>
                    <a:lnTo>
                      <a:pt x="782" y="6458"/>
                    </a:lnTo>
                    <a:lnTo>
                      <a:pt x="0" y="10856"/>
                    </a:lnTo>
                    <a:lnTo>
                      <a:pt x="720" y="15193"/>
                    </a:lnTo>
                    <a:lnTo>
                      <a:pt x="2807" y="18593"/>
                    </a:lnTo>
                    <a:lnTo>
                      <a:pt x="6113" y="20809"/>
                    </a:lnTo>
                    <a:lnTo>
                      <a:pt x="10508" y="21600"/>
                    </a:lnTo>
                    <a:lnTo>
                      <a:pt x="14410" y="21600"/>
                    </a:lnTo>
                    <a:lnTo>
                      <a:pt x="17114" y="19956"/>
                    </a:lnTo>
                    <a:lnTo>
                      <a:pt x="18340" y="17678"/>
                    </a:lnTo>
                    <a:lnTo>
                      <a:pt x="18634" y="21022"/>
                    </a:lnTo>
                    <a:lnTo>
                      <a:pt x="21600" y="21022"/>
                    </a:lnTo>
                    <a:lnTo>
                      <a:pt x="21600" y="9992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7" name="Shape"/>
              <p:cNvSpPr/>
              <p:nvPr/>
            </p:nvSpPr>
            <p:spPr>
              <a:xfrm>
                <a:off x="621677" y="315328"/>
                <a:ext cx="41987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831" y="13144"/>
                    </a:lnTo>
                    <a:lnTo>
                      <a:pt x="15458" y="12599"/>
                    </a:lnTo>
                    <a:lnTo>
                      <a:pt x="19353" y="11686"/>
                    </a:lnTo>
                    <a:lnTo>
                      <a:pt x="20202" y="10104"/>
                    </a:lnTo>
                    <a:lnTo>
                      <a:pt x="20790" y="9008"/>
                    </a:lnTo>
                    <a:lnTo>
                      <a:pt x="20751" y="3135"/>
                    </a:lnTo>
                    <a:lnTo>
                      <a:pt x="18751" y="0"/>
                    </a:lnTo>
                    <a:lnTo>
                      <a:pt x="15929" y="0"/>
                    </a:lnTo>
                    <a:lnTo>
                      <a:pt x="15929" y="8492"/>
                    </a:lnTo>
                    <a:lnTo>
                      <a:pt x="14760" y="10104"/>
                    </a:lnTo>
                    <a:lnTo>
                      <a:pt x="4658" y="10104"/>
                    </a:lnTo>
                    <a:lnTo>
                      <a:pt x="4658" y="3135"/>
                    </a:lnTo>
                    <a:lnTo>
                      <a:pt x="14792" y="3135"/>
                    </a:lnTo>
                    <a:lnTo>
                      <a:pt x="15929" y="4688"/>
                    </a:lnTo>
                    <a:lnTo>
                      <a:pt x="15929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4658" y="21600"/>
                    </a:lnTo>
                    <a:lnTo>
                      <a:pt x="4658" y="13144"/>
                    </a:lnTo>
                    <a:lnTo>
                      <a:pt x="10663" y="13144"/>
                    </a:lnTo>
                    <a:lnTo>
                      <a:pt x="16367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8" name="Shape"/>
              <p:cNvSpPr/>
              <p:nvPr/>
            </p:nvSpPr>
            <p:spPr>
              <a:xfrm>
                <a:off x="564070" y="63487"/>
                <a:ext cx="110212" cy="163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"/>
                    </a:moveTo>
                    <a:lnTo>
                      <a:pt x="20400" y="40"/>
                    </a:lnTo>
                    <a:lnTo>
                      <a:pt x="19268" y="0"/>
                    </a:lnTo>
                    <a:lnTo>
                      <a:pt x="18008" y="0"/>
                    </a:lnTo>
                    <a:lnTo>
                      <a:pt x="13595" y="507"/>
                    </a:lnTo>
                    <a:lnTo>
                      <a:pt x="10247" y="1987"/>
                    </a:lnTo>
                    <a:lnTo>
                      <a:pt x="7913" y="4386"/>
                    </a:lnTo>
                    <a:lnTo>
                      <a:pt x="6549" y="7649"/>
                    </a:lnTo>
                    <a:lnTo>
                      <a:pt x="6233" y="7649"/>
                    </a:lnTo>
                    <a:lnTo>
                      <a:pt x="6927" y="254"/>
                    </a:lnTo>
                    <a:lnTo>
                      <a:pt x="0" y="254"/>
                    </a:lnTo>
                    <a:lnTo>
                      <a:pt x="0" y="21600"/>
                    </a:lnTo>
                    <a:lnTo>
                      <a:pt x="6927" y="21600"/>
                    </a:lnTo>
                    <a:lnTo>
                      <a:pt x="6927" y="12681"/>
                    </a:lnTo>
                    <a:lnTo>
                      <a:pt x="7552" y="8889"/>
                    </a:lnTo>
                    <a:lnTo>
                      <a:pt x="9429" y="6152"/>
                    </a:lnTo>
                    <a:lnTo>
                      <a:pt x="12557" y="4491"/>
                    </a:lnTo>
                    <a:lnTo>
                      <a:pt x="16938" y="3931"/>
                    </a:lnTo>
                    <a:lnTo>
                      <a:pt x="18200" y="3931"/>
                    </a:lnTo>
                    <a:lnTo>
                      <a:pt x="19646" y="4015"/>
                    </a:lnTo>
                    <a:lnTo>
                      <a:pt x="21219" y="4355"/>
                    </a:lnTo>
                    <a:lnTo>
                      <a:pt x="21600" y="21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9" name="Rectangle"/>
              <p:cNvSpPr/>
              <p:nvPr/>
            </p:nvSpPr>
            <p:spPr>
              <a:xfrm>
                <a:off x="695921" y="65532"/>
                <a:ext cx="35346" cy="161430"/>
              </a:xfrm>
              <a:prstGeom prst="rect">
                <a:avLst/>
              </a:pr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0" name="Shape"/>
              <p:cNvSpPr/>
              <p:nvPr/>
            </p:nvSpPr>
            <p:spPr>
              <a:xfrm>
                <a:off x="691464" y="5270"/>
                <a:ext cx="43054" cy="41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0791" y="6456"/>
                    </a:lnTo>
                    <a:lnTo>
                      <a:pt x="18542" y="3039"/>
                    </a:lnTo>
                    <a:lnTo>
                      <a:pt x="15120" y="801"/>
                    </a:lnTo>
                    <a:lnTo>
                      <a:pt x="10806" y="0"/>
                    </a:lnTo>
                    <a:lnTo>
                      <a:pt x="6467" y="801"/>
                    </a:lnTo>
                    <a:lnTo>
                      <a:pt x="3045" y="3039"/>
                    </a:lnTo>
                    <a:lnTo>
                      <a:pt x="803" y="6456"/>
                    </a:lnTo>
                    <a:lnTo>
                      <a:pt x="0" y="10800"/>
                    </a:lnTo>
                    <a:lnTo>
                      <a:pt x="803" y="15177"/>
                    </a:lnTo>
                    <a:lnTo>
                      <a:pt x="3045" y="18587"/>
                    </a:lnTo>
                    <a:lnTo>
                      <a:pt x="6467" y="20812"/>
                    </a:lnTo>
                    <a:lnTo>
                      <a:pt x="10806" y="21600"/>
                    </a:lnTo>
                    <a:lnTo>
                      <a:pt x="15120" y="20812"/>
                    </a:lnTo>
                    <a:lnTo>
                      <a:pt x="18542" y="18587"/>
                    </a:lnTo>
                    <a:lnTo>
                      <a:pt x="20791" y="15177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1" name="Shape"/>
              <p:cNvSpPr/>
              <p:nvPr/>
            </p:nvSpPr>
            <p:spPr>
              <a:xfrm>
                <a:off x="684745" y="315328"/>
                <a:ext cx="50662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9499" y="16338"/>
                    </a:lnTo>
                    <a:lnTo>
                      <a:pt x="18275" y="13268"/>
                    </a:lnTo>
                    <a:lnTo>
                      <a:pt x="14512" y="3846"/>
                    </a:lnTo>
                    <a:lnTo>
                      <a:pt x="14512" y="13268"/>
                    </a:lnTo>
                    <a:lnTo>
                      <a:pt x="7088" y="13268"/>
                    </a:lnTo>
                    <a:lnTo>
                      <a:pt x="9536" y="6637"/>
                    </a:lnTo>
                    <a:lnTo>
                      <a:pt x="10115" y="5268"/>
                    </a:lnTo>
                    <a:lnTo>
                      <a:pt x="10478" y="4385"/>
                    </a:lnTo>
                    <a:lnTo>
                      <a:pt x="10787" y="3165"/>
                    </a:lnTo>
                    <a:lnTo>
                      <a:pt x="10841" y="3165"/>
                    </a:lnTo>
                    <a:lnTo>
                      <a:pt x="11117" y="4385"/>
                    </a:lnTo>
                    <a:lnTo>
                      <a:pt x="11479" y="5268"/>
                    </a:lnTo>
                    <a:lnTo>
                      <a:pt x="12064" y="6637"/>
                    </a:lnTo>
                    <a:lnTo>
                      <a:pt x="14512" y="13268"/>
                    </a:lnTo>
                    <a:lnTo>
                      <a:pt x="14512" y="3846"/>
                    </a:lnTo>
                    <a:lnTo>
                      <a:pt x="14241" y="3165"/>
                    </a:lnTo>
                    <a:lnTo>
                      <a:pt x="12979" y="0"/>
                    </a:lnTo>
                    <a:lnTo>
                      <a:pt x="8615" y="0"/>
                    </a:lnTo>
                    <a:lnTo>
                      <a:pt x="0" y="21600"/>
                    </a:lnTo>
                    <a:lnTo>
                      <a:pt x="4029" y="21600"/>
                    </a:lnTo>
                    <a:lnTo>
                      <a:pt x="5978" y="16338"/>
                    </a:lnTo>
                    <a:lnTo>
                      <a:pt x="15622" y="16338"/>
                    </a:lnTo>
                    <a:lnTo>
                      <a:pt x="17566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2" name="Shape"/>
              <p:cNvSpPr/>
              <p:nvPr/>
            </p:nvSpPr>
            <p:spPr>
              <a:xfrm>
                <a:off x="759612" y="315328"/>
                <a:ext cx="54116" cy="46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318" y="0"/>
                    </a:lnTo>
                    <a:lnTo>
                      <a:pt x="11345" y="15058"/>
                    </a:lnTo>
                    <a:lnTo>
                      <a:pt x="10904" y="16521"/>
                    </a:lnTo>
                    <a:lnTo>
                      <a:pt x="10797" y="17251"/>
                    </a:lnTo>
                    <a:lnTo>
                      <a:pt x="10747" y="17251"/>
                    </a:lnTo>
                    <a:lnTo>
                      <a:pt x="10645" y="16521"/>
                    </a:lnTo>
                    <a:lnTo>
                      <a:pt x="10225" y="15058"/>
                    </a:lnTo>
                    <a:lnTo>
                      <a:pt x="523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3199" y="21600"/>
                    </a:lnTo>
                    <a:lnTo>
                      <a:pt x="3199" y="4989"/>
                    </a:lnTo>
                    <a:lnTo>
                      <a:pt x="3067" y="3348"/>
                    </a:lnTo>
                    <a:lnTo>
                      <a:pt x="3173" y="3348"/>
                    </a:lnTo>
                    <a:lnTo>
                      <a:pt x="3538" y="5049"/>
                    </a:lnTo>
                    <a:lnTo>
                      <a:pt x="9054" y="21600"/>
                    </a:lnTo>
                    <a:lnTo>
                      <a:pt x="12384" y="21600"/>
                    </a:lnTo>
                    <a:lnTo>
                      <a:pt x="17930" y="5049"/>
                    </a:lnTo>
                    <a:lnTo>
                      <a:pt x="18239" y="3834"/>
                    </a:lnTo>
                    <a:lnTo>
                      <a:pt x="18320" y="3348"/>
                    </a:lnTo>
                    <a:lnTo>
                      <a:pt x="18422" y="3348"/>
                    </a:lnTo>
                    <a:lnTo>
                      <a:pt x="18295" y="5079"/>
                    </a:lnTo>
                    <a:lnTo>
                      <a:pt x="18295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3" name="Shape"/>
              <p:cNvSpPr/>
              <p:nvPr/>
            </p:nvSpPr>
            <p:spPr>
              <a:xfrm>
                <a:off x="753211" y="59143"/>
                <a:ext cx="218479" cy="174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21"/>
                    </a:moveTo>
                    <a:lnTo>
                      <a:pt x="20809" y="6438"/>
                    </a:lnTo>
                    <a:lnTo>
                      <a:pt x="18592" y="3018"/>
                    </a:lnTo>
                    <a:lnTo>
                      <a:pt x="18162" y="2738"/>
                    </a:lnTo>
                    <a:lnTo>
                      <a:pt x="18162" y="10780"/>
                    </a:lnTo>
                    <a:lnTo>
                      <a:pt x="17624" y="14414"/>
                    </a:lnTo>
                    <a:lnTo>
                      <a:pt x="16112" y="17209"/>
                    </a:lnTo>
                    <a:lnTo>
                      <a:pt x="13790" y="19002"/>
                    </a:lnTo>
                    <a:lnTo>
                      <a:pt x="10818" y="19637"/>
                    </a:lnTo>
                    <a:lnTo>
                      <a:pt x="7830" y="19002"/>
                    </a:lnTo>
                    <a:lnTo>
                      <a:pt x="5510" y="17209"/>
                    </a:lnTo>
                    <a:lnTo>
                      <a:pt x="4007" y="14414"/>
                    </a:lnTo>
                    <a:lnTo>
                      <a:pt x="3473" y="10780"/>
                    </a:lnTo>
                    <a:lnTo>
                      <a:pt x="4007" y="7165"/>
                    </a:lnTo>
                    <a:lnTo>
                      <a:pt x="5510" y="4368"/>
                    </a:lnTo>
                    <a:lnTo>
                      <a:pt x="7830" y="2563"/>
                    </a:lnTo>
                    <a:lnTo>
                      <a:pt x="10818" y="1922"/>
                    </a:lnTo>
                    <a:lnTo>
                      <a:pt x="13790" y="2563"/>
                    </a:lnTo>
                    <a:lnTo>
                      <a:pt x="16112" y="4368"/>
                    </a:lnTo>
                    <a:lnTo>
                      <a:pt x="17624" y="7165"/>
                    </a:lnTo>
                    <a:lnTo>
                      <a:pt x="18162" y="10780"/>
                    </a:lnTo>
                    <a:lnTo>
                      <a:pt x="18162" y="2738"/>
                    </a:lnTo>
                    <a:lnTo>
                      <a:pt x="16913" y="1922"/>
                    </a:lnTo>
                    <a:lnTo>
                      <a:pt x="15183" y="794"/>
                    </a:lnTo>
                    <a:lnTo>
                      <a:pt x="10818" y="0"/>
                    </a:lnTo>
                    <a:lnTo>
                      <a:pt x="6434" y="794"/>
                    </a:lnTo>
                    <a:lnTo>
                      <a:pt x="3013" y="3018"/>
                    </a:lnTo>
                    <a:lnTo>
                      <a:pt x="792" y="6438"/>
                    </a:lnTo>
                    <a:lnTo>
                      <a:pt x="0" y="10821"/>
                    </a:lnTo>
                    <a:lnTo>
                      <a:pt x="792" y="15179"/>
                    </a:lnTo>
                    <a:lnTo>
                      <a:pt x="3013" y="18588"/>
                    </a:lnTo>
                    <a:lnTo>
                      <a:pt x="6434" y="20806"/>
                    </a:lnTo>
                    <a:lnTo>
                      <a:pt x="10818" y="21600"/>
                    </a:lnTo>
                    <a:lnTo>
                      <a:pt x="15183" y="20806"/>
                    </a:lnTo>
                    <a:lnTo>
                      <a:pt x="16981" y="19637"/>
                    </a:lnTo>
                    <a:lnTo>
                      <a:pt x="18592" y="18588"/>
                    </a:lnTo>
                    <a:lnTo>
                      <a:pt x="20809" y="15179"/>
                    </a:lnTo>
                    <a:lnTo>
                      <a:pt x="21600" y="10821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4" name="Shape"/>
              <p:cNvSpPr/>
              <p:nvPr/>
            </p:nvSpPr>
            <p:spPr>
              <a:xfrm>
                <a:off x="990727" y="62357"/>
                <a:ext cx="170283" cy="16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443"/>
                    </a:moveTo>
                    <a:lnTo>
                      <a:pt x="20981" y="5997"/>
                    </a:lnTo>
                    <a:lnTo>
                      <a:pt x="19216" y="2720"/>
                    </a:lnTo>
                    <a:lnTo>
                      <a:pt x="16442" y="693"/>
                    </a:lnTo>
                    <a:lnTo>
                      <a:pt x="12798" y="0"/>
                    </a:lnTo>
                    <a:lnTo>
                      <a:pt x="9440" y="392"/>
                    </a:lnTo>
                    <a:lnTo>
                      <a:pt x="6895" y="1628"/>
                    </a:lnTo>
                    <a:lnTo>
                      <a:pt x="5174" y="3799"/>
                    </a:lnTo>
                    <a:lnTo>
                      <a:pt x="4292" y="6997"/>
                    </a:lnTo>
                    <a:lnTo>
                      <a:pt x="4084" y="6997"/>
                    </a:lnTo>
                    <a:lnTo>
                      <a:pt x="4483" y="418"/>
                    </a:lnTo>
                    <a:lnTo>
                      <a:pt x="0" y="418"/>
                    </a:lnTo>
                    <a:lnTo>
                      <a:pt x="0" y="21600"/>
                    </a:lnTo>
                    <a:lnTo>
                      <a:pt x="4483" y="21600"/>
                    </a:lnTo>
                    <a:lnTo>
                      <a:pt x="4483" y="11768"/>
                    </a:lnTo>
                    <a:lnTo>
                      <a:pt x="4905" y="8302"/>
                    </a:lnTo>
                    <a:lnTo>
                      <a:pt x="6149" y="5544"/>
                    </a:lnTo>
                    <a:lnTo>
                      <a:pt x="8179" y="3723"/>
                    </a:lnTo>
                    <a:lnTo>
                      <a:pt x="10961" y="3064"/>
                    </a:lnTo>
                    <a:lnTo>
                      <a:pt x="13626" y="3543"/>
                    </a:lnTo>
                    <a:lnTo>
                      <a:pt x="15552" y="5008"/>
                    </a:lnTo>
                    <a:lnTo>
                      <a:pt x="16722" y="7504"/>
                    </a:lnTo>
                    <a:lnTo>
                      <a:pt x="17117" y="11073"/>
                    </a:lnTo>
                    <a:lnTo>
                      <a:pt x="17117" y="21600"/>
                    </a:lnTo>
                    <a:lnTo>
                      <a:pt x="21600" y="21600"/>
                    </a:lnTo>
                    <a:lnTo>
                      <a:pt x="21600" y="10443"/>
                    </a:lnTo>
                    <a:close/>
                  </a:path>
                </a:pathLst>
              </a:custGeom>
              <a:solidFill>
                <a:srgbClr val="FFF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596" name="object 8" descr="object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3165" y="569543"/>
              <a:ext cx="167082" cy="164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7" name="object 9"/>
            <p:cNvSpPr/>
            <p:nvPr/>
          </p:nvSpPr>
          <p:spPr>
            <a:xfrm>
              <a:off x="-1" y="7560005"/>
              <a:ext cx="1339508" cy="359995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98" name="object 10"/>
            <p:cNvSpPr/>
            <p:nvPr/>
          </p:nvSpPr>
          <p:spPr>
            <a:xfrm>
              <a:off x="1341754" y="7560005"/>
              <a:ext cx="1336498" cy="359995"/>
            </a:xfrm>
            <a:prstGeom prst="rect">
              <a:avLst/>
            </a:prstGeom>
            <a:solidFill>
              <a:srgbClr val="3D5D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99" name="object 11"/>
            <p:cNvSpPr/>
            <p:nvPr/>
          </p:nvSpPr>
          <p:spPr>
            <a:xfrm>
              <a:off x="2679013" y="7560005"/>
              <a:ext cx="1336499" cy="359995"/>
            </a:xfrm>
            <a:prstGeom prst="rect">
              <a:avLst/>
            </a:prstGeom>
            <a:solidFill>
              <a:srgbClr val="6C85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0" name="object 12"/>
            <p:cNvSpPr/>
            <p:nvPr/>
          </p:nvSpPr>
          <p:spPr>
            <a:xfrm>
              <a:off x="4015511" y="7560005"/>
              <a:ext cx="1336510" cy="359995"/>
            </a:xfrm>
            <a:prstGeom prst="rect">
              <a:avLst/>
            </a:prstGeom>
            <a:solidFill>
              <a:srgbClr val="9CAD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1" name="object 13"/>
            <p:cNvSpPr/>
            <p:nvPr/>
          </p:nvSpPr>
          <p:spPr>
            <a:xfrm>
              <a:off x="5352020" y="7560005"/>
              <a:ext cx="1336499" cy="359995"/>
            </a:xfrm>
            <a:prstGeom prst="rect">
              <a:avLst/>
            </a:prstGeom>
            <a:solidFill>
              <a:srgbClr val="CED6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2" name="object 14"/>
            <p:cNvSpPr/>
            <p:nvPr/>
          </p:nvSpPr>
          <p:spPr>
            <a:xfrm>
              <a:off x="6688518" y="7560005"/>
              <a:ext cx="1336498" cy="359995"/>
            </a:xfrm>
            <a:prstGeom prst="rect">
              <a:avLst/>
            </a:pr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3" name="object 15"/>
            <p:cNvSpPr/>
            <p:nvPr/>
          </p:nvSpPr>
          <p:spPr>
            <a:xfrm>
              <a:off x="8025014" y="7560005"/>
              <a:ext cx="1336498" cy="359995"/>
            </a:xfrm>
            <a:prstGeom prst="rect">
              <a:avLst/>
            </a:prstGeom>
            <a:solidFill>
              <a:srgbClr val="E6EC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4" name="object 16"/>
            <p:cNvSpPr/>
            <p:nvPr/>
          </p:nvSpPr>
          <p:spPr>
            <a:xfrm>
              <a:off x="9361513" y="7560005"/>
              <a:ext cx="1330492" cy="359995"/>
            </a:xfrm>
            <a:prstGeom prst="rect">
              <a:avLst/>
            </a:prstGeom>
            <a:solidFill>
              <a:srgbClr val="F0F4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606" name="object 17"/>
          <p:cNvSpPr txBox="1"/>
          <p:nvPr/>
        </p:nvSpPr>
        <p:spPr>
          <a:xfrm>
            <a:off x="3497298" y="3246120"/>
            <a:ext cx="1461771" cy="1529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474980" indent="12700">
              <a:spcBef>
                <a:spcPts val="100"/>
              </a:spcBef>
              <a:defRPr spc="-10" sz="1600">
                <a:solidFill>
                  <a:srgbClr val="E6ECB8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Simple </a:t>
            </a:r>
            <a:r>
              <a:rPr spc="0"/>
              <a:t>and</a:t>
            </a:r>
            <a:r>
              <a:rPr spc="-15"/>
              <a:t> </a:t>
            </a:r>
            <a:r>
              <a:rPr spc="-25"/>
              <a:t>safe</a:t>
            </a:r>
          </a:p>
          <a:p>
            <a:pPr indent="12700">
              <a:spcBef>
                <a:spcPts val="1400"/>
              </a:spcBef>
              <a:defRPr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No </a:t>
            </a:r>
            <a:r>
              <a:rPr spc="-10"/>
              <a:t>surgery,</a:t>
            </a:r>
          </a:p>
          <a:p>
            <a:pPr marR="5080" indent="12700">
              <a:lnSpc>
                <a:spcPct val="101200"/>
              </a:lnSpc>
              <a:defRPr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no</a:t>
            </a:r>
            <a:r>
              <a:rPr spc="5"/>
              <a:t> </a:t>
            </a:r>
            <a:r>
              <a:rPr spc="-10"/>
              <a:t>endoscopy* </a:t>
            </a:r>
            <a:r>
              <a:t>and</a:t>
            </a:r>
            <a:r>
              <a:rPr spc="-10"/>
              <a:t> placed</a:t>
            </a:r>
          </a:p>
          <a:p>
            <a:pPr indent="12700">
              <a:defRPr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in</a:t>
            </a:r>
            <a:r>
              <a:rPr spc="-10"/>
              <a:t> </a:t>
            </a:r>
            <a:r>
              <a:t>15</a:t>
            </a:r>
            <a:r>
              <a:rPr spc="-5"/>
              <a:t> </a:t>
            </a:r>
            <a:r>
              <a:rPr spc="-10"/>
              <a:t>minutes</a:t>
            </a:r>
          </a:p>
        </p:txBody>
      </p:sp>
      <p:sp>
        <p:nvSpPr>
          <p:cNvPr id="2607" name="object 18"/>
          <p:cNvSpPr txBox="1"/>
          <p:nvPr/>
        </p:nvSpPr>
        <p:spPr>
          <a:xfrm>
            <a:off x="3497298" y="4990896"/>
            <a:ext cx="1151256" cy="871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01200"/>
              </a:lnSpc>
              <a:defRPr spc="-10"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Passes </a:t>
            </a:r>
            <a:r>
              <a:rPr spc="0"/>
              <a:t>naturally</a:t>
            </a:r>
            <a:r>
              <a:rPr spc="-65"/>
              <a:t> </a:t>
            </a:r>
            <a:r>
              <a:t>after approximately </a:t>
            </a:r>
            <a:r>
              <a:rPr spc="0"/>
              <a:t>4</a:t>
            </a:r>
            <a:r>
              <a:rPr spc="30"/>
              <a:t> </a:t>
            </a:r>
            <a:r>
              <a:t>months</a:t>
            </a:r>
          </a:p>
        </p:txBody>
      </p:sp>
      <p:sp>
        <p:nvSpPr>
          <p:cNvPr id="2608" name="object 19"/>
          <p:cNvSpPr txBox="1"/>
          <p:nvPr/>
        </p:nvSpPr>
        <p:spPr>
          <a:xfrm>
            <a:off x="5238798" y="3246120"/>
            <a:ext cx="1024890" cy="1094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pc="-10" sz="1600">
                <a:solidFill>
                  <a:srgbClr val="E6ECB8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Effective results</a:t>
            </a:r>
          </a:p>
          <a:p>
            <a:pPr marR="66039" indent="12700">
              <a:lnSpc>
                <a:spcPct val="101200"/>
              </a:lnSpc>
              <a:spcBef>
                <a:spcPts val="1400"/>
              </a:spcBef>
              <a:defRPr spc="-10"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Average </a:t>
            </a:r>
            <a:r>
              <a:rPr spc="0"/>
              <a:t>weight</a:t>
            </a:r>
            <a:r>
              <a:rPr spc="-35"/>
              <a:t> </a:t>
            </a:r>
            <a:r>
              <a:t>loss:</a:t>
            </a:r>
          </a:p>
        </p:txBody>
      </p:sp>
      <p:sp>
        <p:nvSpPr>
          <p:cNvPr id="2609" name="object 20"/>
          <p:cNvSpPr txBox="1"/>
          <p:nvPr/>
        </p:nvSpPr>
        <p:spPr>
          <a:xfrm>
            <a:off x="5213398" y="4561840"/>
            <a:ext cx="1403351" cy="876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lnSpc>
                <a:spcPts val="1900"/>
              </a:lnSpc>
              <a:spcBef>
                <a:spcPts val="100"/>
              </a:spcBef>
              <a:defRPr spc="-25" sz="1600">
                <a:solidFill>
                  <a:srgbClr val="E6ECB8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10-15%</a:t>
            </a:r>
          </a:p>
          <a:p>
            <a:pPr marR="30480" indent="38100">
              <a:lnSpc>
                <a:spcPts val="1700"/>
              </a:lnSpc>
              <a:defRPr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In </a:t>
            </a:r>
            <a:r>
              <a:rPr spc="-10"/>
              <a:t>approximately </a:t>
            </a:r>
            <a:r>
              <a:t>4</a:t>
            </a:r>
            <a:r>
              <a:rPr spc="5"/>
              <a:t> </a:t>
            </a:r>
            <a:r>
              <a:t>months</a:t>
            </a:r>
            <a:r>
              <a:rPr spc="10"/>
              <a:t> </a:t>
            </a:r>
            <a:r>
              <a:rPr spc="-20"/>
              <a:t>with</a:t>
            </a:r>
          </a:p>
          <a:p>
            <a:pPr indent="38100">
              <a:lnSpc>
                <a:spcPts val="1600"/>
              </a:lnSpc>
              <a:defRPr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1</a:t>
            </a:r>
            <a:r>
              <a:rPr spc="5"/>
              <a:t> </a:t>
            </a:r>
            <a:r>
              <a:rPr spc="-10"/>
              <a:t>balloon</a:t>
            </a:r>
            <a:r>
              <a:rPr baseline="31250" spc="-15" sz="1200"/>
              <a:t>1</a:t>
            </a:r>
          </a:p>
        </p:txBody>
      </p:sp>
      <p:sp>
        <p:nvSpPr>
          <p:cNvPr id="2610" name="object 21"/>
          <p:cNvSpPr txBox="1"/>
          <p:nvPr/>
        </p:nvSpPr>
        <p:spPr>
          <a:xfrm>
            <a:off x="5213398" y="5666740"/>
            <a:ext cx="1125856" cy="131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lnSpc>
                <a:spcPts val="1900"/>
              </a:lnSpc>
              <a:spcBef>
                <a:spcPts val="100"/>
              </a:spcBef>
              <a:defRPr spc="-25" sz="1600">
                <a:solidFill>
                  <a:srgbClr val="E6ECB8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23%</a:t>
            </a:r>
          </a:p>
          <a:p>
            <a:pPr marR="30480" indent="38100">
              <a:lnSpc>
                <a:spcPts val="1700"/>
              </a:lnSpc>
              <a:defRPr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Over</a:t>
            </a:r>
            <a:r>
              <a:rPr spc="20"/>
              <a:t> </a:t>
            </a:r>
            <a:r>
              <a:rPr spc="-40"/>
              <a:t>12-</a:t>
            </a:r>
            <a:r>
              <a:rPr spc="-25"/>
              <a:t>18 </a:t>
            </a:r>
            <a:r>
              <a:t>months</a:t>
            </a:r>
            <a:r>
              <a:rPr spc="-15"/>
              <a:t> </a:t>
            </a:r>
            <a:r>
              <a:rPr spc="-20"/>
              <a:t>with </a:t>
            </a:r>
            <a:r>
              <a:t>the</a:t>
            </a:r>
            <a:r>
              <a:rPr spc="-25"/>
              <a:t> </a:t>
            </a:r>
            <a:r>
              <a:rPr spc="-10"/>
              <a:t>extended </a:t>
            </a:r>
            <a:r>
              <a:rPr spc="-30"/>
              <a:t>2-</a:t>
            </a:r>
            <a:r>
              <a:rPr spc="-10"/>
              <a:t>balloon program</a:t>
            </a:r>
            <a:r>
              <a:rPr baseline="31250" spc="-15" sz="1200"/>
              <a:t>2</a:t>
            </a:r>
          </a:p>
        </p:txBody>
      </p:sp>
      <p:sp>
        <p:nvSpPr>
          <p:cNvPr id="2611" name="object 22"/>
          <p:cNvSpPr txBox="1"/>
          <p:nvPr/>
        </p:nvSpPr>
        <p:spPr>
          <a:xfrm>
            <a:off x="6980298" y="3246120"/>
            <a:ext cx="1429386" cy="1531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pc="-10" sz="1600">
                <a:solidFill>
                  <a:srgbClr val="E6ECB8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Lifestyle modification</a:t>
            </a:r>
          </a:p>
          <a:p>
            <a:pPr marR="238125" indent="12700">
              <a:lnSpc>
                <a:spcPct val="101200"/>
              </a:lnSpc>
              <a:spcBef>
                <a:spcPts val="1400"/>
              </a:spcBef>
              <a:defRPr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Shift</a:t>
            </a:r>
            <a:r>
              <a:rPr spc="15"/>
              <a:t> </a:t>
            </a:r>
            <a:r>
              <a:rPr spc="-10"/>
              <a:t>towards </a:t>
            </a:r>
            <a:r>
              <a:t>healthier</a:t>
            </a:r>
            <a:r>
              <a:rPr spc="-60"/>
              <a:t> </a:t>
            </a:r>
            <a:r>
              <a:rPr spc="-25"/>
              <a:t>and </a:t>
            </a:r>
            <a:r>
              <a:rPr spc="-10"/>
              <a:t>sustainable </a:t>
            </a:r>
            <a:r>
              <a:t>lifestyle</a:t>
            </a:r>
            <a:r>
              <a:rPr spc="-50"/>
              <a:t> </a:t>
            </a:r>
            <a:r>
              <a:rPr spc="-10"/>
              <a:t>habits</a:t>
            </a:r>
          </a:p>
        </p:txBody>
      </p:sp>
      <p:sp>
        <p:nvSpPr>
          <p:cNvPr id="2612" name="object 23"/>
          <p:cNvSpPr txBox="1"/>
          <p:nvPr/>
        </p:nvSpPr>
        <p:spPr>
          <a:xfrm>
            <a:off x="6980298" y="4993564"/>
            <a:ext cx="1363346" cy="1564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60350" indent="12700">
              <a:lnSpc>
                <a:spcPct val="101200"/>
              </a:lnSpc>
              <a:defRPr spc="-20"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Weight-loss </a:t>
            </a:r>
            <a:r>
              <a:rPr spc="-10"/>
              <a:t>maintenance:</a:t>
            </a:r>
          </a:p>
          <a:p>
            <a:pPr indent="12700">
              <a:lnSpc>
                <a:spcPts val="1900"/>
              </a:lnSpc>
              <a:spcBef>
                <a:spcPts val="200"/>
              </a:spcBef>
              <a:defRPr spc="-25" sz="1600">
                <a:solidFill>
                  <a:srgbClr val="E6ECB8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96%</a:t>
            </a:r>
          </a:p>
          <a:p>
            <a:pPr marR="5080" indent="12700">
              <a:lnSpc>
                <a:spcPts val="1700"/>
              </a:lnSpc>
              <a:defRPr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of</a:t>
            </a:r>
            <a:r>
              <a:rPr spc="-10"/>
              <a:t> average </a:t>
            </a:r>
            <a:r>
              <a:t>weight</a:t>
            </a:r>
            <a:r>
              <a:rPr spc="-30"/>
              <a:t> </a:t>
            </a:r>
            <a:r>
              <a:t>loss</a:t>
            </a:r>
            <a:r>
              <a:rPr spc="-25"/>
              <a:t> may </a:t>
            </a:r>
            <a:r>
              <a:t>be</a:t>
            </a:r>
            <a:r>
              <a:rPr spc="-40"/>
              <a:t> </a:t>
            </a:r>
            <a:r>
              <a:t>sustained</a:t>
            </a:r>
            <a:r>
              <a:rPr spc="-35"/>
              <a:t> </a:t>
            </a:r>
            <a:r>
              <a:rPr spc="-25"/>
              <a:t>at </a:t>
            </a:r>
            <a:r>
              <a:rPr spc="-20"/>
              <a:t>1-</a:t>
            </a:r>
            <a:r>
              <a:t>year</a:t>
            </a:r>
            <a:r>
              <a:rPr spc="50"/>
              <a:t> </a:t>
            </a:r>
            <a:r>
              <a:rPr spc="-20"/>
              <a:t>follow-</a:t>
            </a:r>
            <a:r>
              <a:rPr spc="-100"/>
              <a:t>up</a:t>
            </a:r>
            <a:r>
              <a:rPr baseline="30000" spc="-100"/>
              <a:t>3</a:t>
            </a:r>
          </a:p>
        </p:txBody>
      </p:sp>
      <p:sp>
        <p:nvSpPr>
          <p:cNvPr id="2613" name="object 24"/>
          <p:cNvSpPr txBox="1"/>
          <p:nvPr/>
        </p:nvSpPr>
        <p:spPr>
          <a:xfrm>
            <a:off x="8721800" y="3246120"/>
            <a:ext cx="1453516" cy="218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718184" indent="12700">
              <a:spcBef>
                <a:spcPts val="100"/>
              </a:spcBef>
              <a:defRPr spc="-10" sz="1600">
                <a:solidFill>
                  <a:srgbClr val="E6ECB8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Digital tools</a:t>
            </a:r>
          </a:p>
          <a:p>
            <a:pPr marR="5080" indent="12700">
              <a:lnSpc>
                <a:spcPct val="101200"/>
              </a:lnSpc>
              <a:spcBef>
                <a:spcPts val="1400"/>
              </a:spcBef>
              <a:defRPr sz="14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A</a:t>
            </a:r>
            <a:r>
              <a:rPr spc="-10"/>
              <a:t> </a:t>
            </a:r>
            <a:r>
              <a:t>suite</a:t>
            </a:r>
            <a:r>
              <a:rPr spc="-10"/>
              <a:t> </a:t>
            </a:r>
            <a:r>
              <a:t>of</a:t>
            </a:r>
            <a:r>
              <a:rPr spc="-10"/>
              <a:t> digital </a:t>
            </a:r>
            <a:r>
              <a:t>tools</a:t>
            </a:r>
            <a:r>
              <a:rPr spc="-25"/>
              <a:t> </a:t>
            </a:r>
            <a:r>
              <a:t>to</a:t>
            </a:r>
            <a:r>
              <a:rPr spc="-25"/>
              <a:t> </a:t>
            </a:r>
            <a:r>
              <a:t>help</a:t>
            </a:r>
            <a:r>
              <a:rPr spc="-25"/>
              <a:t> you </a:t>
            </a:r>
            <a:r>
              <a:t>monitor</a:t>
            </a:r>
            <a:r>
              <a:rPr spc="-20"/>
              <a:t> your </a:t>
            </a:r>
            <a:r>
              <a:t>progress,</a:t>
            </a:r>
            <a:r>
              <a:rPr spc="-65"/>
              <a:t> </a:t>
            </a:r>
            <a:r>
              <a:rPr spc="-10"/>
              <a:t>connect </a:t>
            </a:r>
            <a:r>
              <a:t>with</a:t>
            </a:r>
            <a:r>
              <a:rPr spc="-20"/>
              <a:t> </a:t>
            </a:r>
            <a:r>
              <a:t>your</a:t>
            </a:r>
            <a:r>
              <a:rPr spc="-20"/>
              <a:t> </a:t>
            </a:r>
            <a:r>
              <a:rPr spc="-10"/>
              <a:t>clinical </a:t>
            </a:r>
            <a:r>
              <a:t>team</a:t>
            </a:r>
            <a:r>
              <a:rPr spc="-20"/>
              <a:t> </a:t>
            </a:r>
            <a:r>
              <a:t>and</a:t>
            </a:r>
            <a:r>
              <a:rPr spc="-15"/>
              <a:t> </a:t>
            </a:r>
            <a:r>
              <a:rPr spc="-10"/>
              <a:t>achieve </a:t>
            </a:r>
            <a:r>
              <a:t>your</a:t>
            </a:r>
            <a:r>
              <a:rPr spc="-20"/>
              <a:t> </a:t>
            </a:r>
            <a:r>
              <a:rPr spc="-10"/>
              <a:t>goals</a:t>
            </a:r>
          </a:p>
        </p:txBody>
      </p:sp>
      <p:pic>
        <p:nvPicPr>
          <p:cNvPr id="2614" name="object 25" descr="object 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61999" y="2347944"/>
            <a:ext cx="768163" cy="768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5" name="object 26" descr="object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4000" y="2347944"/>
            <a:ext cx="768163" cy="768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6" name="object 27" descr="object 2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86003" y="2347948"/>
            <a:ext cx="768147" cy="768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7" name="object 28" descr="object 2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48000" y="2347944"/>
            <a:ext cx="768163" cy="768163"/>
          </a:xfrm>
          <a:prstGeom prst="rect">
            <a:avLst/>
          </a:prstGeom>
          <a:ln w="12700">
            <a:miter lim="400000"/>
          </a:ln>
        </p:spPr>
      </p:pic>
      <p:sp>
        <p:nvSpPr>
          <p:cNvPr id="2618" name="object 29"/>
          <p:cNvSpPr txBox="1"/>
          <p:nvPr/>
        </p:nvSpPr>
        <p:spPr>
          <a:xfrm>
            <a:off x="10098489" y="466721"/>
            <a:ext cx="102236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>
                <a:solidFill>
                  <a:srgbClr val="FFFBF7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2619" name="object 31"/>
          <p:cNvSpPr txBox="1"/>
          <p:nvPr/>
        </p:nvSpPr>
        <p:spPr>
          <a:xfrm>
            <a:off x="305033" y="7653241"/>
            <a:ext cx="73279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The </a:t>
            </a:r>
            <a:r>
              <a:rPr spc="-10"/>
              <a:t>program</a:t>
            </a:r>
          </a:p>
        </p:txBody>
      </p:sp>
      <p:sp>
        <p:nvSpPr>
          <p:cNvPr id="2620" name="object 32"/>
          <p:cNvSpPr txBox="1"/>
          <p:nvPr/>
        </p:nvSpPr>
        <p:spPr>
          <a:xfrm>
            <a:off x="1637009" y="7653241"/>
            <a:ext cx="7461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How</a:t>
            </a:r>
            <a:r>
              <a:rPr spc="-10"/>
              <a:t> </a:t>
            </a:r>
            <a:r>
              <a:t>it</a:t>
            </a:r>
            <a:r>
              <a:rPr spc="-10"/>
              <a:t> works</a:t>
            </a:r>
          </a:p>
        </p:txBody>
      </p:sp>
      <p:sp>
        <p:nvSpPr>
          <p:cNvPr id="2621" name="object 33"/>
          <p:cNvSpPr txBox="1"/>
          <p:nvPr/>
        </p:nvSpPr>
        <p:spPr>
          <a:xfrm>
            <a:off x="3037363" y="7653241"/>
            <a:ext cx="62039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Placement</a:t>
            </a:r>
          </a:p>
        </p:txBody>
      </p:sp>
      <p:sp>
        <p:nvSpPr>
          <p:cNvPr id="2622" name="object 34"/>
          <p:cNvSpPr txBox="1"/>
          <p:nvPr/>
        </p:nvSpPr>
        <p:spPr>
          <a:xfrm>
            <a:off x="4444319" y="7653241"/>
            <a:ext cx="4794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Support</a:t>
            </a:r>
          </a:p>
        </p:txBody>
      </p:sp>
      <p:sp>
        <p:nvSpPr>
          <p:cNvPr id="2623" name="object 35"/>
          <p:cNvSpPr txBox="1"/>
          <p:nvPr/>
        </p:nvSpPr>
        <p:spPr>
          <a:xfrm>
            <a:off x="5827298" y="7653241"/>
            <a:ext cx="3860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Safety</a:t>
            </a:r>
          </a:p>
        </p:txBody>
      </p:sp>
      <p:sp>
        <p:nvSpPr>
          <p:cNvPr id="2624" name="object 36"/>
          <p:cNvSpPr txBox="1"/>
          <p:nvPr/>
        </p:nvSpPr>
        <p:spPr>
          <a:xfrm>
            <a:off x="7136617" y="7653241"/>
            <a:ext cx="44069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2625" name="object 38"/>
          <p:cNvSpPr txBox="1"/>
          <p:nvPr/>
        </p:nvSpPr>
        <p:spPr>
          <a:xfrm>
            <a:off x="9715937" y="7653241"/>
            <a:ext cx="62801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Next</a:t>
            </a:r>
            <a:r>
              <a:rPr spc="-20"/>
              <a:t> </a:t>
            </a:r>
            <a:r>
              <a:rPr spc="-10"/>
              <a:t>steps</a:t>
            </a:r>
          </a:p>
        </p:txBody>
      </p:sp>
      <p:sp>
        <p:nvSpPr>
          <p:cNvPr id="2626" name="object 30"/>
          <p:cNvSpPr txBox="1"/>
          <p:nvPr/>
        </p:nvSpPr>
        <p:spPr>
          <a:xfrm>
            <a:off x="491298" y="6752676"/>
            <a:ext cx="193421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-1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Sources:</a:t>
            </a:r>
          </a:p>
          <a:p>
            <a:pPr marL="80644" indent="-67944">
              <a:buSzPct val="100000"/>
              <a:buAutoNum type="arabicPeriod" startAt="1"/>
              <a:tabLst>
                <a:tab pos="76200" algn="l"/>
              </a:tabLst>
              <a:defRPr spc="-2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Ienca,</a:t>
            </a:r>
            <a:r>
              <a:rPr spc="0"/>
              <a:t> </a:t>
            </a:r>
            <a:r>
              <a:rPr spc="-10"/>
              <a:t>et</a:t>
            </a:r>
            <a:r>
              <a:rPr spc="0"/>
              <a:t> </a:t>
            </a:r>
            <a:r>
              <a:t>al.</a:t>
            </a:r>
            <a:r>
              <a:rPr spc="0"/>
              <a:t> </a:t>
            </a:r>
            <a:r>
              <a:t>Presentation</a:t>
            </a:r>
            <a:r>
              <a:rPr spc="0"/>
              <a:t> </a:t>
            </a:r>
            <a:r>
              <a:rPr spc="-10"/>
              <a:t>at</a:t>
            </a:r>
            <a:r>
              <a:rPr spc="0"/>
              <a:t> </a:t>
            </a:r>
            <a:r>
              <a:t>IFSO</a:t>
            </a:r>
            <a:r>
              <a:rPr spc="0"/>
              <a:t> </a:t>
            </a:r>
            <a:r>
              <a:t>2023,</a:t>
            </a:r>
            <a:r>
              <a:rPr spc="0"/>
              <a:t> </a:t>
            </a:r>
            <a:r>
              <a:rPr spc="-25"/>
              <a:t>Naples,</a:t>
            </a:r>
            <a:r>
              <a:rPr spc="0"/>
              <a:t> </a:t>
            </a:r>
            <a:r>
              <a:rPr spc="-10"/>
              <a:t>Italy</a:t>
            </a:r>
          </a:p>
          <a:p>
            <a:pPr marL="92710" indent="-80010">
              <a:spcBef>
                <a:spcPts val="100"/>
              </a:spcBef>
              <a:buSzPct val="100000"/>
              <a:buAutoNum type="arabicPeriod" startAt="1"/>
              <a:tabLst>
                <a:tab pos="88900" algn="l"/>
              </a:tabLst>
              <a:defRPr spc="-2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Ienca</a:t>
            </a:r>
            <a:r>
              <a:rPr spc="-5"/>
              <a:t> </a:t>
            </a:r>
            <a:r>
              <a:rPr spc="-10"/>
              <a:t>et</a:t>
            </a:r>
            <a:r>
              <a:rPr spc="-5"/>
              <a:t> </a:t>
            </a:r>
            <a:r>
              <a:t>al.</a:t>
            </a:r>
            <a:r>
              <a:rPr spc="-5"/>
              <a:t> </a:t>
            </a:r>
            <a:r>
              <a:t>presented</a:t>
            </a:r>
            <a:r>
              <a:rPr spc="-5"/>
              <a:t> </a:t>
            </a:r>
            <a:r>
              <a:rPr spc="-10"/>
              <a:t>at</a:t>
            </a:r>
            <a:r>
              <a:rPr spc="-5"/>
              <a:t> </a:t>
            </a:r>
            <a:r>
              <a:t>TOS</a:t>
            </a:r>
            <a:r>
              <a:rPr spc="-5"/>
              <a:t> </a:t>
            </a:r>
            <a:r>
              <a:t>Obesity</a:t>
            </a:r>
            <a:r>
              <a:rPr spc="-5"/>
              <a:t> </a:t>
            </a:r>
            <a:r>
              <a:t>Week,</a:t>
            </a:r>
            <a:r>
              <a:rPr spc="-5"/>
              <a:t> </a:t>
            </a:r>
            <a:r>
              <a:t>2020</a:t>
            </a:r>
          </a:p>
          <a:p>
            <a:pPr marL="93980" indent="-81280">
              <a:spcBef>
                <a:spcPts val="100"/>
              </a:spcBef>
              <a:buSzPct val="100000"/>
              <a:buAutoNum type="arabicPeriod" startAt="1"/>
              <a:tabLst>
                <a:tab pos="88900" algn="l"/>
              </a:tabLst>
              <a:defRPr spc="-2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Ienca</a:t>
            </a:r>
            <a:r>
              <a:rPr spc="-5"/>
              <a:t> </a:t>
            </a:r>
            <a:r>
              <a:rPr spc="-10"/>
              <a:t>et</a:t>
            </a:r>
            <a:r>
              <a:rPr spc="-5"/>
              <a:t> </a:t>
            </a:r>
            <a:r>
              <a:t>al.</a:t>
            </a:r>
            <a:r>
              <a:rPr spc="-5"/>
              <a:t> </a:t>
            </a:r>
            <a:r>
              <a:t>Presented</a:t>
            </a:r>
            <a:r>
              <a:rPr spc="-5"/>
              <a:t> </a:t>
            </a:r>
            <a:r>
              <a:rPr spc="-10"/>
              <a:t>at</a:t>
            </a:r>
            <a:r>
              <a:rPr spc="-5"/>
              <a:t> </a:t>
            </a:r>
            <a:r>
              <a:t>the</a:t>
            </a:r>
            <a:r>
              <a:rPr spc="-5"/>
              <a:t> </a:t>
            </a:r>
            <a:r>
              <a:t>EASO</a:t>
            </a:r>
            <a:r>
              <a:rPr spc="-5"/>
              <a:t> </a:t>
            </a:r>
            <a:r>
              <a:t>Congress,</a:t>
            </a:r>
            <a:r>
              <a:rPr spc="-5"/>
              <a:t> </a:t>
            </a:r>
            <a:r>
              <a:rPr spc="-10"/>
              <a:t>2022.</a:t>
            </a:r>
          </a:p>
          <a:p>
            <a:pPr marR="227965" indent="12700">
              <a:spcBef>
                <a:spcPts val="100"/>
              </a:spcBef>
              <a:defRPr spc="-1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*In </a:t>
            </a:r>
            <a:r>
              <a:rPr spc="-20"/>
              <a:t>rare</a:t>
            </a:r>
            <a:r>
              <a:rPr spc="-5"/>
              <a:t> </a:t>
            </a:r>
            <a:r>
              <a:rPr spc="-20"/>
              <a:t>cases,</a:t>
            </a:r>
            <a:r>
              <a:rPr spc="-5"/>
              <a:t> </a:t>
            </a:r>
            <a:r>
              <a:rPr spc="-20"/>
              <a:t>the</a:t>
            </a:r>
            <a:r>
              <a:t> </a:t>
            </a:r>
            <a:r>
              <a:rPr spc="-20"/>
              <a:t>Allurion</a:t>
            </a:r>
            <a:r>
              <a:rPr spc="-5"/>
              <a:t> </a:t>
            </a:r>
            <a:r>
              <a:rPr spc="-20"/>
              <a:t>Balloon</a:t>
            </a:r>
            <a:r>
              <a:rPr spc="-5"/>
              <a:t> </a:t>
            </a:r>
            <a:r>
              <a:rPr spc="-20"/>
              <a:t>may</a:t>
            </a:r>
            <a:r>
              <a:t> require</a:t>
            </a:r>
            <a:r>
              <a:rPr spc="500"/>
              <a:t> </a:t>
            </a:r>
            <a:r>
              <a:rPr spc="-20"/>
              <a:t>endoscopic</a:t>
            </a:r>
            <a:r>
              <a:rPr spc="5"/>
              <a:t> </a:t>
            </a:r>
            <a:r>
              <a:t>or</a:t>
            </a:r>
            <a:r>
              <a:rPr spc="10"/>
              <a:t> </a:t>
            </a:r>
            <a:r>
              <a:rPr spc="-20"/>
              <a:t>surgical</a:t>
            </a:r>
            <a:r>
              <a:rPr spc="5"/>
              <a:t> </a:t>
            </a:r>
            <a:r>
              <a:rPr spc="-20"/>
              <a:t>intervention</a:t>
            </a:r>
            <a:r>
              <a:rPr spc="10"/>
              <a:t> </a:t>
            </a:r>
            <a:r>
              <a:rPr spc="-20"/>
              <a:t>for</a:t>
            </a:r>
            <a:r>
              <a:rPr spc="10"/>
              <a:t> </a:t>
            </a:r>
            <a:r>
              <a:t>removal.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object 37"/>
          <p:cNvSpPr txBox="1"/>
          <p:nvPr/>
        </p:nvSpPr>
        <p:spPr>
          <a:xfrm>
            <a:off x="8279009" y="7653241"/>
            <a:ext cx="8293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About</a:t>
            </a:r>
            <a:r>
              <a:rPr spc="-10"/>
              <a:t> Allurion</a:t>
            </a:r>
          </a:p>
        </p:txBody>
      </p:sp>
      <p:sp>
        <p:nvSpPr>
          <p:cNvPr id="2629" name="object 2"/>
          <p:cNvSpPr/>
          <p:nvPr/>
        </p:nvSpPr>
        <p:spPr>
          <a:xfrm>
            <a:off x="-1" y="11"/>
            <a:ext cx="10692005" cy="7559994"/>
          </a:xfrm>
          <a:prstGeom prst="rect">
            <a:avLst/>
          </a:prstGeom>
          <a:solidFill>
            <a:srgbClr val="FFFBF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630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7858" y="0"/>
            <a:ext cx="4304145" cy="7560006"/>
          </a:xfrm>
          <a:prstGeom prst="rect">
            <a:avLst/>
          </a:prstGeom>
          <a:ln w="12700">
            <a:miter lim="400000"/>
          </a:ln>
        </p:spPr>
      </p:pic>
      <p:sp>
        <p:nvSpPr>
          <p:cNvPr id="2631" name="object 4"/>
          <p:cNvSpPr txBox="1"/>
          <p:nvPr/>
        </p:nvSpPr>
        <p:spPr>
          <a:xfrm>
            <a:off x="491298" y="6892487"/>
            <a:ext cx="19558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200"/>
              </a:spcBef>
              <a:defRPr spc="-1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Source</a:t>
            </a:r>
          </a:p>
          <a:p>
            <a:pPr marL="86360" indent="-73660">
              <a:spcBef>
                <a:spcPts val="100"/>
              </a:spcBef>
              <a:buSzPct val="100000"/>
              <a:buAutoNum type="arabicPeriod" startAt="1"/>
              <a:tabLst>
                <a:tab pos="76200" algn="l"/>
              </a:tabLst>
              <a:defRPr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Ienca</a:t>
            </a:r>
            <a:r>
              <a:rPr spc="-10"/>
              <a:t> </a:t>
            </a:r>
            <a:r>
              <a:t>R.</a:t>
            </a:r>
            <a:r>
              <a:rPr spc="-10"/>
              <a:t> </a:t>
            </a:r>
            <a:r>
              <a:t>et</a:t>
            </a:r>
            <a:r>
              <a:rPr spc="-5"/>
              <a:t> </a:t>
            </a:r>
            <a:r>
              <a:t>al.</a:t>
            </a:r>
            <a:r>
              <a:rPr spc="-10"/>
              <a:t> </a:t>
            </a:r>
            <a:r>
              <a:t>presented</a:t>
            </a:r>
            <a:r>
              <a:rPr spc="-10"/>
              <a:t> </a:t>
            </a:r>
            <a:r>
              <a:t>at</a:t>
            </a:r>
            <a:r>
              <a:rPr spc="-5"/>
              <a:t> </a:t>
            </a:r>
            <a:r>
              <a:t>Obesity</a:t>
            </a:r>
            <a:r>
              <a:rPr spc="-10"/>
              <a:t> </a:t>
            </a:r>
            <a:r>
              <a:t>Week</a:t>
            </a:r>
            <a:r>
              <a:rPr spc="-5"/>
              <a:t> </a:t>
            </a:r>
            <a:r>
              <a:rPr spc="-20"/>
              <a:t>2022</a:t>
            </a:r>
          </a:p>
          <a:p>
            <a:pPr marL="98425" indent="-85725">
              <a:spcBef>
                <a:spcPts val="100"/>
              </a:spcBef>
              <a:buSzPct val="100000"/>
              <a:buAutoNum type="arabicPeriod" startAt="1"/>
              <a:tabLst>
                <a:tab pos="88900" algn="l"/>
              </a:tabLst>
              <a:defRPr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Ienca</a:t>
            </a:r>
            <a:r>
              <a:rPr spc="-10"/>
              <a:t> </a:t>
            </a:r>
            <a:r>
              <a:t>et</a:t>
            </a:r>
            <a:r>
              <a:rPr spc="-10"/>
              <a:t> </a:t>
            </a:r>
            <a:r>
              <a:t>al.</a:t>
            </a:r>
            <a:r>
              <a:rPr spc="-10"/>
              <a:t> </a:t>
            </a:r>
            <a:r>
              <a:t>presented</a:t>
            </a:r>
            <a:r>
              <a:rPr spc="-10"/>
              <a:t> </a:t>
            </a:r>
            <a:r>
              <a:t>at</a:t>
            </a:r>
            <a:r>
              <a:rPr spc="-10"/>
              <a:t> </a:t>
            </a:r>
            <a:r>
              <a:t>TOS</a:t>
            </a:r>
            <a:r>
              <a:rPr spc="-10"/>
              <a:t> </a:t>
            </a:r>
            <a:r>
              <a:t>Obesity</a:t>
            </a:r>
            <a:r>
              <a:rPr spc="-10"/>
              <a:t> </a:t>
            </a:r>
            <a:r>
              <a:t>Week,</a:t>
            </a:r>
            <a:r>
              <a:rPr spc="-10"/>
              <a:t> </a:t>
            </a:r>
            <a:r>
              <a:rPr spc="-20"/>
              <a:t>2020</a:t>
            </a:r>
          </a:p>
          <a:p>
            <a:pPr marL="99060" indent="-86360">
              <a:spcBef>
                <a:spcPts val="100"/>
              </a:spcBef>
              <a:buSzPct val="100000"/>
              <a:buAutoNum type="arabicPeriod" startAt="1"/>
              <a:tabLst>
                <a:tab pos="88900" algn="l"/>
              </a:tabLst>
              <a:defRPr spc="-10" sz="600">
                <a:solidFill>
                  <a:srgbClr val="12373F"/>
                </a:solidFill>
                <a:latin typeface="GT America Light"/>
                <a:ea typeface="GT America Light"/>
                <a:cs typeface="GT America Light"/>
                <a:sym typeface="GT America Light"/>
              </a:defRPr>
            </a:pPr>
            <a:r>
              <a:t>Raftopoulos</a:t>
            </a:r>
            <a:r>
              <a:rPr spc="0"/>
              <a:t> Y aet al. Presented at ASMBS,</a:t>
            </a:r>
            <a:r>
              <a:rPr spc="5"/>
              <a:t> </a:t>
            </a:r>
            <a:r>
              <a:t>2023.</a:t>
            </a:r>
          </a:p>
        </p:txBody>
      </p:sp>
      <p:grpSp>
        <p:nvGrpSpPr>
          <p:cNvPr id="2639" name="object 5"/>
          <p:cNvGrpSpPr/>
          <p:nvPr/>
        </p:nvGrpSpPr>
        <p:grpSpPr>
          <a:xfrm>
            <a:off x="849249" y="818032"/>
            <a:ext cx="468465" cy="48897"/>
            <a:chOff x="0" y="0"/>
            <a:chExt cx="468463" cy="48895"/>
          </a:xfrm>
        </p:grpSpPr>
        <p:sp>
          <p:nvSpPr>
            <p:cNvPr id="2632" name="Shape"/>
            <p:cNvSpPr/>
            <p:nvPr/>
          </p:nvSpPr>
          <p:spPr>
            <a:xfrm>
              <a:off x="0" y="1295"/>
              <a:ext cx="40361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19"/>
                  </a:moveTo>
                  <a:lnTo>
                    <a:pt x="18073" y="0"/>
                  </a:lnTo>
                  <a:lnTo>
                    <a:pt x="16537" y="0"/>
                  </a:lnTo>
                  <a:lnTo>
                    <a:pt x="16537" y="9102"/>
                  </a:lnTo>
                  <a:lnTo>
                    <a:pt x="14620" y="10531"/>
                  </a:lnTo>
                  <a:lnTo>
                    <a:pt x="4853" y="10531"/>
                  </a:lnTo>
                  <a:lnTo>
                    <a:pt x="4853" y="3135"/>
                  </a:lnTo>
                  <a:lnTo>
                    <a:pt x="14654" y="3135"/>
                  </a:lnTo>
                  <a:lnTo>
                    <a:pt x="16537" y="4533"/>
                  </a:lnTo>
                  <a:lnTo>
                    <a:pt x="16537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853" y="21600"/>
                  </a:lnTo>
                  <a:lnTo>
                    <a:pt x="4853" y="13630"/>
                  </a:lnTo>
                  <a:lnTo>
                    <a:pt x="17970" y="13630"/>
                  </a:lnTo>
                  <a:lnTo>
                    <a:pt x="21600" y="10951"/>
                  </a:lnTo>
                  <a:lnTo>
                    <a:pt x="21600" y="2619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33" name="Shape"/>
            <p:cNvSpPr/>
            <p:nvPr/>
          </p:nvSpPr>
          <p:spPr>
            <a:xfrm>
              <a:off x="64757" y="1295"/>
              <a:ext cx="42000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5833" y="13144"/>
                  </a:lnTo>
                  <a:lnTo>
                    <a:pt x="15460" y="12599"/>
                  </a:lnTo>
                  <a:lnTo>
                    <a:pt x="19346" y="11686"/>
                  </a:lnTo>
                  <a:lnTo>
                    <a:pt x="20202" y="10104"/>
                  </a:lnTo>
                  <a:lnTo>
                    <a:pt x="20790" y="9008"/>
                  </a:lnTo>
                  <a:lnTo>
                    <a:pt x="20751" y="3135"/>
                  </a:lnTo>
                  <a:lnTo>
                    <a:pt x="18746" y="0"/>
                  </a:lnTo>
                  <a:lnTo>
                    <a:pt x="15930" y="0"/>
                  </a:lnTo>
                  <a:lnTo>
                    <a:pt x="15930" y="8492"/>
                  </a:lnTo>
                  <a:lnTo>
                    <a:pt x="14755" y="10104"/>
                  </a:lnTo>
                  <a:lnTo>
                    <a:pt x="4664" y="10104"/>
                  </a:lnTo>
                  <a:lnTo>
                    <a:pt x="4664" y="3135"/>
                  </a:lnTo>
                  <a:lnTo>
                    <a:pt x="14788" y="3135"/>
                  </a:lnTo>
                  <a:lnTo>
                    <a:pt x="15930" y="4688"/>
                  </a:lnTo>
                  <a:lnTo>
                    <a:pt x="1593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664" y="21600"/>
                  </a:lnTo>
                  <a:lnTo>
                    <a:pt x="4664" y="13144"/>
                  </a:lnTo>
                  <a:lnTo>
                    <a:pt x="10666" y="13144"/>
                  </a:lnTo>
                  <a:lnTo>
                    <a:pt x="1636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34" name="Shape"/>
            <p:cNvSpPr/>
            <p:nvPr/>
          </p:nvSpPr>
          <p:spPr>
            <a:xfrm>
              <a:off x="127254" y="0"/>
              <a:ext cx="51118" cy="4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20827" y="6317"/>
                  </a:lnTo>
                  <a:lnTo>
                    <a:pt x="18788" y="3136"/>
                  </a:lnTo>
                  <a:lnTo>
                    <a:pt x="18648" y="2912"/>
                  </a:lnTo>
                  <a:lnTo>
                    <a:pt x="17602" y="2249"/>
                  </a:lnTo>
                  <a:lnTo>
                    <a:pt x="17602" y="15496"/>
                  </a:lnTo>
                  <a:lnTo>
                    <a:pt x="14989" y="18458"/>
                  </a:lnTo>
                  <a:lnTo>
                    <a:pt x="6611" y="18458"/>
                  </a:lnTo>
                  <a:lnTo>
                    <a:pt x="4046" y="15496"/>
                  </a:lnTo>
                  <a:lnTo>
                    <a:pt x="3992" y="6104"/>
                  </a:lnTo>
                  <a:lnTo>
                    <a:pt x="6611" y="3136"/>
                  </a:lnTo>
                  <a:lnTo>
                    <a:pt x="14989" y="3136"/>
                  </a:lnTo>
                  <a:lnTo>
                    <a:pt x="17602" y="6104"/>
                  </a:lnTo>
                  <a:lnTo>
                    <a:pt x="17602" y="2249"/>
                  </a:lnTo>
                  <a:lnTo>
                    <a:pt x="15241" y="751"/>
                  </a:lnTo>
                  <a:lnTo>
                    <a:pt x="10797" y="0"/>
                  </a:lnTo>
                  <a:lnTo>
                    <a:pt x="6354" y="751"/>
                  </a:lnTo>
                  <a:lnTo>
                    <a:pt x="2952" y="2912"/>
                  </a:lnTo>
                  <a:lnTo>
                    <a:pt x="767" y="6317"/>
                  </a:lnTo>
                  <a:lnTo>
                    <a:pt x="0" y="10800"/>
                  </a:lnTo>
                  <a:lnTo>
                    <a:pt x="767" y="15255"/>
                  </a:lnTo>
                  <a:lnTo>
                    <a:pt x="2952" y="18660"/>
                  </a:lnTo>
                  <a:lnTo>
                    <a:pt x="6354" y="20831"/>
                  </a:lnTo>
                  <a:lnTo>
                    <a:pt x="10797" y="21600"/>
                  </a:lnTo>
                  <a:lnTo>
                    <a:pt x="15246" y="20831"/>
                  </a:lnTo>
                  <a:lnTo>
                    <a:pt x="18654" y="18660"/>
                  </a:lnTo>
                  <a:lnTo>
                    <a:pt x="18783" y="18458"/>
                  </a:lnTo>
                  <a:lnTo>
                    <a:pt x="20833" y="15255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35" name="Shape"/>
            <p:cNvSpPr/>
            <p:nvPr/>
          </p:nvSpPr>
          <p:spPr>
            <a:xfrm>
              <a:off x="200824" y="0"/>
              <a:ext cx="48376" cy="4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992"/>
                  </a:moveTo>
                  <a:lnTo>
                    <a:pt x="11035" y="9992"/>
                  </a:lnTo>
                  <a:lnTo>
                    <a:pt x="11035" y="12904"/>
                  </a:lnTo>
                  <a:lnTo>
                    <a:pt x="17931" y="12904"/>
                  </a:lnTo>
                  <a:lnTo>
                    <a:pt x="17874" y="15462"/>
                  </a:lnTo>
                  <a:lnTo>
                    <a:pt x="15986" y="18514"/>
                  </a:lnTo>
                  <a:lnTo>
                    <a:pt x="6697" y="18514"/>
                  </a:lnTo>
                  <a:lnTo>
                    <a:pt x="4162" y="15350"/>
                  </a:lnTo>
                  <a:lnTo>
                    <a:pt x="4162" y="6160"/>
                  </a:lnTo>
                  <a:lnTo>
                    <a:pt x="6810" y="3080"/>
                  </a:lnTo>
                  <a:lnTo>
                    <a:pt x="14903" y="3080"/>
                  </a:lnTo>
                  <a:lnTo>
                    <a:pt x="16769" y="5038"/>
                  </a:lnTo>
                  <a:lnTo>
                    <a:pt x="17290" y="7114"/>
                  </a:lnTo>
                  <a:lnTo>
                    <a:pt x="21453" y="6424"/>
                  </a:lnTo>
                  <a:lnTo>
                    <a:pt x="20375" y="4017"/>
                  </a:lnTo>
                  <a:lnTo>
                    <a:pt x="18351" y="1969"/>
                  </a:lnTo>
                  <a:lnTo>
                    <a:pt x="15368" y="533"/>
                  </a:lnTo>
                  <a:lnTo>
                    <a:pt x="11410" y="0"/>
                  </a:lnTo>
                  <a:lnTo>
                    <a:pt x="6629" y="796"/>
                  </a:lnTo>
                  <a:lnTo>
                    <a:pt x="3039" y="3030"/>
                  </a:lnTo>
                  <a:lnTo>
                    <a:pt x="782" y="6457"/>
                  </a:lnTo>
                  <a:lnTo>
                    <a:pt x="0" y="10856"/>
                  </a:lnTo>
                  <a:lnTo>
                    <a:pt x="720" y="15193"/>
                  </a:lnTo>
                  <a:lnTo>
                    <a:pt x="2807" y="18592"/>
                  </a:lnTo>
                  <a:lnTo>
                    <a:pt x="6113" y="20809"/>
                  </a:lnTo>
                  <a:lnTo>
                    <a:pt x="10508" y="21600"/>
                  </a:lnTo>
                  <a:lnTo>
                    <a:pt x="14409" y="21600"/>
                  </a:lnTo>
                  <a:lnTo>
                    <a:pt x="17114" y="19956"/>
                  </a:lnTo>
                  <a:lnTo>
                    <a:pt x="18339" y="17678"/>
                  </a:lnTo>
                  <a:lnTo>
                    <a:pt x="18634" y="21022"/>
                  </a:lnTo>
                  <a:lnTo>
                    <a:pt x="21600" y="21022"/>
                  </a:lnTo>
                  <a:lnTo>
                    <a:pt x="21600" y="9992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36" name="Shape"/>
            <p:cNvSpPr/>
            <p:nvPr/>
          </p:nvSpPr>
          <p:spPr>
            <a:xfrm>
              <a:off x="276415" y="1295"/>
              <a:ext cx="41987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5831" y="13144"/>
                  </a:lnTo>
                  <a:lnTo>
                    <a:pt x="15458" y="12599"/>
                  </a:lnTo>
                  <a:lnTo>
                    <a:pt x="19352" y="11686"/>
                  </a:lnTo>
                  <a:lnTo>
                    <a:pt x="20202" y="10104"/>
                  </a:lnTo>
                  <a:lnTo>
                    <a:pt x="20790" y="9008"/>
                  </a:lnTo>
                  <a:lnTo>
                    <a:pt x="20751" y="3135"/>
                  </a:lnTo>
                  <a:lnTo>
                    <a:pt x="18751" y="0"/>
                  </a:lnTo>
                  <a:lnTo>
                    <a:pt x="15929" y="0"/>
                  </a:lnTo>
                  <a:lnTo>
                    <a:pt x="15929" y="8492"/>
                  </a:lnTo>
                  <a:lnTo>
                    <a:pt x="14759" y="10104"/>
                  </a:lnTo>
                  <a:lnTo>
                    <a:pt x="4658" y="10104"/>
                  </a:lnTo>
                  <a:lnTo>
                    <a:pt x="4658" y="3135"/>
                  </a:lnTo>
                  <a:lnTo>
                    <a:pt x="14792" y="3135"/>
                  </a:lnTo>
                  <a:lnTo>
                    <a:pt x="15929" y="4688"/>
                  </a:lnTo>
                  <a:lnTo>
                    <a:pt x="15929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658" y="21600"/>
                  </a:lnTo>
                  <a:lnTo>
                    <a:pt x="4658" y="13144"/>
                  </a:lnTo>
                  <a:lnTo>
                    <a:pt x="10663" y="13144"/>
                  </a:lnTo>
                  <a:lnTo>
                    <a:pt x="1636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37" name="Shape"/>
            <p:cNvSpPr/>
            <p:nvPr/>
          </p:nvSpPr>
          <p:spPr>
            <a:xfrm>
              <a:off x="339483" y="1295"/>
              <a:ext cx="50662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9499" y="16338"/>
                  </a:lnTo>
                  <a:lnTo>
                    <a:pt x="18275" y="13268"/>
                  </a:lnTo>
                  <a:lnTo>
                    <a:pt x="14512" y="3846"/>
                  </a:lnTo>
                  <a:lnTo>
                    <a:pt x="14512" y="13268"/>
                  </a:lnTo>
                  <a:lnTo>
                    <a:pt x="7088" y="13268"/>
                  </a:lnTo>
                  <a:lnTo>
                    <a:pt x="9536" y="6637"/>
                  </a:lnTo>
                  <a:lnTo>
                    <a:pt x="10115" y="5268"/>
                  </a:lnTo>
                  <a:lnTo>
                    <a:pt x="10478" y="4385"/>
                  </a:lnTo>
                  <a:lnTo>
                    <a:pt x="10787" y="3165"/>
                  </a:lnTo>
                  <a:lnTo>
                    <a:pt x="10841" y="3165"/>
                  </a:lnTo>
                  <a:lnTo>
                    <a:pt x="11117" y="4385"/>
                  </a:lnTo>
                  <a:lnTo>
                    <a:pt x="11479" y="5268"/>
                  </a:lnTo>
                  <a:lnTo>
                    <a:pt x="12064" y="6637"/>
                  </a:lnTo>
                  <a:lnTo>
                    <a:pt x="14512" y="13268"/>
                  </a:lnTo>
                  <a:lnTo>
                    <a:pt x="14512" y="3846"/>
                  </a:lnTo>
                  <a:lnTo>
                    <a:pt x="14241" y="3165"/>
                  </a:lnTo>
                  <a:lnTo>
                    <a:pt x="12979" y="0"/>
                  </a:lnTo>
                  <a:lnTo>
                    <a:pt x="8615" y="0"/>
                  </a:lnTo>
                  <a:lnTo>
                    <a:pt x="0" y="21600"/>
                  </a:lnTo>
                  <a:lnTo>
                    <a:pt x="4029" y="21600"/>
                  </a:lnTo>
                  <a:lnTo>
                    <a:pt x="5978" y="16338"/>
                  </a:lnTo>
                  <a:lnTo>
                    <a:pt x="15622" y="16338"/>
                  </a:lnTo>
                  <a:lnTo>
                    <a:pt x="17566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38" name="Shape"/>
            <p:cNvSpPr/>
            <p:nvPr/>
          </p:nvSpPr>
          <p:spPr>
            <a:xfrm>
              <a:off x="414349" y="1295"/>
              <a:ext cx="54115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318" y="0"/>
                  </a:lnTo>
                  <a:lnTo>
                    <a:pt x="11345" y="15058"/>
                  </a:lnTo>
                  <a:lnTo>
                    <a:pt x="10904" y="16522"/>
                  </a:lnTo>
                  <a:lnTo>
                    <a:pt x="10798" y="17251"/>
                  </a:lnTo>
                  <a:lnTo>
                    <a:pt x="10747" y="17251"/>
                  </a:lnTo>
                  <a:lnTo>
                    <a:pt x="10646" y="16522"/>
                  </a:lnTo>
                  <a:lnTo>
                    <a:pt x="10225" y="15058"/>
                  </a:lnTo>
                  <a:lnTo>
                    <a:pt x="523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3198" y="21600"/>
                  </a:lnTo>
                  <a:lnTo>
                    <a:pt x="3198" y="4989"/>
                  </a:lnTo>
                  <a:lnTo>
                    <a:pt x="3067" y="3348"/>
                  </a:lnTo>
                  <a:lnTo>
                    <a:pt x="3173" y="3348"/>
                  </a:lnTo>
                  <a:lnTo>
                    <a:pt x="3538" y="5049"/>
                  </a:lnTo>
                  <a:lnTo>
                    <a:pt x="9054" y="21600"/>
                  </a:lnTo>
                  <a:lnTo>
                    <a:pt x="12384" y="21600"/>
                  </a:lnTo>
                  <a:lnTo>
                    <a:pt x="17930" y="5049"/>
                  </a:lnTo>
                  <a:lnTo>
                    <a:pt x="18239" y="3834"/>
                  </a:lnTo>
                  <a:lnTo>
                    <a:pt x="18321" y="3348"/>
                  </a:lnTo>
                  <a:lnTo>
                    <a:pt x="18422" y="3348"/>
                  </a:lnTo>
                  <a:lnTo>
                    <a:pt x="18295" y="5079"/>
                  </a:lnTo>
                  <a:lnTo>
                    <a:pt x="18295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50" name="object 6"/>
          <p:cNvGrpSpPr/>
          <p:nvPr/>
        </p:nvGrpSpPr>
        <p:grpSpPr>
          <a:xfrm>
            <a:off x="503986" y="503998"/>
            <a:ext cx="1161009" cy="233376"/>
            <a:chOff x="0" y="0"/>
            <a:chExt cx="1161008" cy="233374"/>
          </a:xfrm>
        </p:grpSpPr>
        <p:grpSp>
          <p:nvGrpSpPr>
            <p:cNvPr id="2648" name="object 7"/>
            <p:cNvGrpSpPr/>
            <p:nvPr/>
          </p:nvGrpSpPr>
          <p:grpSpPr>
            <a:xfrm>
              <a:off x="0" y="0"/>
              <a:ext cx="1161009" cy="233375"/>
              <a:chOff x="0" y="0"/>
              <a:chExt cx="1161008" cy="233374"/>
            </a:xfrm>
          </p:grpSpPr>
          <p:sp>
            <p:nvSpPr>
              <p:cNvPr id="2640" name="Shape"/>
              <p:cNvSpPr/>
              <p:nvPr/>
            </p:nvSpPr>
            <p:spPr>
              <a:xfrm>
                <a:off x="0" y="253"/>
                <a:ext cx="225349" cy="226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592"/>
                    </a:moveTo>
                    <a:lnTo>
                      <a:pt x="19626" y="16949"/>
                    </a:lnTo>
                    <a:lnTo>
                      <a:pt x="16556" y="9731"/>
                    </a:lnTo>
                    <a:lnTo>
                      <a:pt x="16556" y="16949"/>
                    </a:lnTo>
                    <a:lnTo>
                      <a:pt x="15400" y="16265"/>
                    </a:lnTo>
                    <a:lnTo>
                      <a:pt x="15237" y="16168"/>
                    </a:lnTo>
                    <a:lnTo>
                      <a:pt x="13785" y="15542"/>
                    </a:lnTo>
                    <a:lnTo>
                      <a:pt x="12213" y="15123"/>
                    </a:lnTo>
                    <a:lnTo>
                      <a:pt x="10538" y="14971"/>
                    </a:lnTo>
                    <a:lnTo>
                      <a:pt x="9042" y="15101"/>
                    </a:lnTo>
                    <a:lnTo>
                      <a:pt x="7654" y="15454"/>
                    </a:lnTo>
                    <a:lnTo>
                      <a:pt x="6369" y="15973"/>
                    </a:lnTo>
                    <a:lnTo>
                      <a:pt x="5193" y="16601"/>
                    </a:lnTo>
                    <a:lnTo>
                      <a:pt x="10801" y="3422"/>
                    </a:lnTo>
                    <a:lnTo>
                      <a:pt x="16556" y="16949"/>
                    </a:lnTo>
                    <a:lnTo>
                      <a:pt x="16556" y="9731"/>
                    </a:lnTo>
                    <a:lnTo>
                      <a:pt x="13873" y="3422"/>
                    </a:lnTo>
                    <a:lnTo>
                      <a:pt x="12417" y="0"/>
                    </a:lnTo>
                    <a:lnTo>
                      <a:pt x="9186" y="0"/>
                    </a:lnTo>
                    <a:lnTo>
                      <a:pt x="0" y="21592"/>
                    </a:lnTo>
                    <a:lnTo>
                      <a:pt x="3900" y="21600"/>
                    </a:lnTo>
                    <a:lnTo>
                      <a:pt x="5062" y="19448"/>
                    </a:lnTo>
                    <a:lnTo>
                      <a:pt x="6597" y="17760"/>
                    </a:lnTo>
                    <a:lnTo>
                      <a:pt x="8458" y="16659"/>
                    </a:lnTo>
                    <a:lnTo>
                      <a:pt x="8776" y="16601"/>
                    </a:lnTo>
                    <a:lnTo>
                      <a:pt x="10595" y="16265"/>
                    </a:lnTo>
                    <a:lnTo>
                      <a:pt x="12771" y="16659"/>
                    </a:lnTo>
                    <a:lnTo>
                      <a:pt x="14714" y="17760"/>
                    </a:lnTo>
                    <a:lnTo>
                      <a:pt x="16330" y="19448"/>
                    </a:lnTo>
                    <a:lnTo>
                      <a:pt x="17528" y="21600"/>
                    </a:lnTo>
                    <a:lnTo>
                      <a:pt x="21600" y="21592"/>
                    </a:lnTo>
                    <a:close/>
                  </a:path>
                </a:pathLst>
              </a:cu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1" name="Rectangle"/>
              <p:cNvSpPr/>
              <p:nvPr/>
            </p:nvSpPr>
            <p:spPr>
              <a:xfrm>
                <a:off x="241579" y="0"/>
                <a:ext cx="35332" cy="226962"/>
              </a:xfrm>
              <a:prstGeom prst="rect">
                <a:avLst/>
              </a:pr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2" name="Rectangle"/>
              <p:cNvSpPr/>
              <p:nvPr/>
            </p:nvSpPr>
            <p:spPr>
              <a:xfrm>
                <a:off x="304431" y="710"/>
                <a:ext cx="35345" cy="226963"/>
              </a:xfrm>
              <a:prstGeom prst="rect">
                <a:avLst/>
              </a:pr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3" name="Shape"/>
              <p:cNvSpPr/>
              <p:nvPr/>
            </p:nvSpPr>
            <p:spPr>
              <a:xfrm>
                <a:off x="564070" y="63486"/>
                <a:ext cx="110212" cy="16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"/>
                    </a:moveTo>
                    <a:lnTo>
                      <a:pt x="20400" y="40"/>
                    </a:lnTo>
                    <a:lnTo>
                      <a:pt x="19268" y="0"/>
                    </a:lnTo>
                    <a:lnTo>
                      <a:pt x="18008" y="0"/>
                    </a:lnTo>
                    <a:lnTo>
                      <a:pt x="13595" y="507"/>
                    </a:lnTo>
                    <a:lnTo>
                      <a:pt x="10247" y="1987"/>
                    </a:lnTo>
                    <a:lnTo>
                      <a:pt x="7913" y="4386"/>
                    </a:lnTo>
                    <a:lnTo>
                      <a:pt x="6549" y="7649"/>
                    </a:lnTo>
                    <a:lnTo>
                      <a:pt x="6233" y="7649"/>
                    </a:lnTo>
                    <a:lnTo>
                      <a:pt x="6927" y="254"/>
                    </a:lnTo>
                    <a:lnTo>
                      <a:pt x="0" y="254"/>
                    </a:lnTo>
                    <a:lnTo>
                      <a:pt x="0" y="21600"/>
                    </a:lnTo>
                    <a:lnTo>
                      <a:pt x="6927" y="21600"/>
                    </a:lnTo>
                    <a:lnTo>
                      <a:pt x="6927" y="12681"/>
                    </a:lnTo>
                    <a:lnTo>
                      <a:pt x="7552" y="8889"/>
                    </a:lnTo>
                    <a:lnTo>
                      <a:pt x="9429" y="6152"/>
                    </a:lnTo>
                    <a:lnTo>
                      <a:pt x="12557" y="4491"/>
                    </a:lnTo>
                    <a:lnTo>
                      <a:pt x="16938" y="3931"/>
                    </a:lnTo>
                    <a:lnTo>
                      <a:pt x="18200" y="3931"/>
                    </a:lnTo>
                    <a:lnTo>
                      <a:pt x="19646" y="4015"/>
                    </a:lnTo>
                    <a:lnTo>
                      <a:pt x="21219" y="4355"/>
                    </a:lnTo>
                    <a:lnTo>
                      <a:pt x="21600" y="210"/>
                    </a:lnTo>
                    <a:close/>
                  </a:path>
                </a:pathLst>
              </a:cu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4" name="Rectangle"/>
              <p:cNvSpPr/>
              <p:nvPr/>
            </p:nvSpPr>
            <p:spPr>
              <a:xfrm>
                <a:off x="695921" y="65531"/>
                <a:ext cx="35346" cy="161431"/>
              </a:xfrm>
              <a:prstGeom prst="rect">
                <a:avLst/>
              </a:pr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5" name="Shape"/>
              <p:cNvSpPr/>
              <p:nvPr/>
            </p:nvSpPr>
            <p:spPr>
              <a:xfrm>
                <a:off x="691464" y="5269"/>
                <a:ext cx="43054" cy="41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0791" y="6456"/>
                    </a:lnTo>
                    <a:lnTo>
                      <a:pt x="18542" y="3039"/>
                    </a:lnTo>
                    <a:lnTo>
                      <a:pt x="15120" y="801"/>
                    </a:lnTo>
                    <a:lnTo>
                      <a:pt x="10806" y="0"/>
                    </a:lnTo>
                    <a:lnTo>
                      <a:pt x="6467" y="801"/>
                    </a:lnTo>
                    <a:lnTo>
                      <a:pt x="3045" y="3039"/>
                    </a:lnTo>
                    <a:lnTo>
                      <a:pt x="803" y="6456"/>
                    </a:lnTo>
                    <a:lnTo>
                      <a:pt x="0" y="10800"/>
                    </a:lnTo>
                    <a:lnTo>
                      <a:pt x="803" y="15177"/>
                    </a:lnTo>
                    <a:lnTo>
                      <a:pt x="3045" y="18587"/>
                    </a:lnTo>
                    <a:lnTo>
                      <a:pt x="6467" y="20812"/>
                    </a:lnTo>
                    <a:lnTo>
                      <a:pt x="10806" y="21600"/>
                    </a:lnTo>
                    <a:lnTo>
                      <a:pt x="15120" y="20812"/>
                    </a:lnTo>
                    <a:lnTo>
                      <a:pt x="18542" y="18587"/>
                    </a:lnTo>
                    <a:lnTo>
                      <a:pt x="20791" y="15177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6" name="Shape"/>
              <p:cNvSpPr/>
              <p:nvPr/>
            </p:nvSpPr>
            <p:spPr>
              <a:xfrm>
                <a:off x="753211" y="59142"/>
                <a:ext cx="218479" cy="174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21"/>
                    </a:moveTo>
                    <a:lnTo>
                      <a:pt x="20809" y="6438"/>
                    </a:lnTo>
                    <a:lnTo>
                      <a:pt x="18592" y="3018"/>
                    </a:lnTo>
                    <a:lnTo>
                      <a:pt x="18162" y="2738"/>
                    </a:lnTo>
                    <a:lnTo>
                      <a:pt x="18162" y="10780"/>
                    </a:lnTo>
                    <a:lnTo>
                      <a:pt x="17624" y="14414"/>
                    </a:lnTo>
                    <a:lnTo>
                      <a:pt x="16112" y="17209"/>
                    </a:lnTo>
                    <a:lnTo>
                      <a:pt x="13790" y="19002"/>
                    </a:lnTo>
                    <a:lnTo>
                      <a:pt x="10818" y="19637"/>
                    </a:lnTo>
                    <a:lnTo>
                      <a:pt x="7830" y="19002"/>
                    </a:lnTo>
                    <a:lnTo>
                      <a:pt x="5510" y="17209"/>
                    </a:lnTo>
                    <a:lnTo>
                      <a:pt x="4007" y="14414"/>
                    </a:lnTo>
                    <a:lnTo>
                      <a:pt x="3473" y="10780"/>
                    </a:lnTo>
                    <a:lnTo>
                      <a:pt x="4007" y="7165"/>
                    </a:lnTo>
                    <a:lnTo>
                      <a:pt x="5510" y="4368"/>
                    </a:lnTo>
                    <a:lnTo>
                      <a:pt x="7830" y="2563"/>
                    </a:lnTo>
                    <a:lnTo>
                      <a:pt x="10818" y="1922"/>
                    </a:lnTo>
                    <a:lnTo>
                      <a:pt x="13790" y="2563"/>
                    </a:lnTo>
                    <a:lnTo>
                      <a:pt x="16112" y="4368"/>
                    </a:lnTo>
                    <a:lnTo>
                      <a:pt x="17624" y="7165"/>
                    </a:lnTo>
                    <a:lnTo>
                      <a:pt x="18162" y="10780"/>
                    </a:lnTo>
                    <a:lnTo>
                      <a:pt x="18162" y="2738"/>
                    </a:lnTo>
                    <a:lnTo>
                      <a:pt x="16913" y="1922"/>
                    </a:lnTo>
                    <a:lnTo>
                      <a:pt x="15183" y="794"/>
                    </a:lnTo>
                    <a:lnTo>
                      <a:pt x="10818" y="0"/>
                    </a:lnTo>
                    <a:lnTo>
                      <a:pt x="6434" y="794"/>
                    </a:lnTo>
                    <a:lnTo>
                      <a:pt x="3013" y="3018"/>
                    </a:lnTo>
                    <a:lnTo>
                      <a:pt x="792" y="6438"/>
                    </a:lnTo>
                    <a:lnTo>
                      <a:pt x="0" y="10821"/>
                    </a:lnTo>
                    <a:lnTo>
                      <a:pt x="792" y="15179"/>
                    </a:lnTo>
                    <a:lnTo>
                      <a:pt x="3013" y="18588"/>
                    </a:lnTo>
                    <a:lnTo>
                      <a:pt x="6434" y="20806"/>
                    </a:lnTo>
                    <a:lnTo>
                      <a:pt x="10818" y="21600"/>
                    </a:lnTo>
                    <a:lnTo>
                      <a:pt x="15183" y="20806"/>
                    </a:lnTo>
                    <a:lnTo>
                      <a:pt x="16981" y="19637"/>
                    </a:lnTo>
                    <a:lnTo>
                      <a:pt x="18592" y="18588"/>
                    </a:lnTo>
                    <a:lnTo>
                      <a:pt x="20809" y="15179"/>
                    </a:lnTo>
                    <a:lnTo>
                      <a:pt x="21600" y="10821"/>
                    </a:lnTo>
                    <a:close/>
                  </a:path>
                </a:pathLst>
              </a:cu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7" name="Shape"/>
              <p:cNvSpPr/>
              <p:nvPr/>
            </p:nvSpPr>
            <p:spPr>
              <a:xfrm>
                <a:off x="990727" y="62357"/>
                <a:ext cx="170282" cy="16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443"/>
                    </a:moveTo>
                    <a:lnTo>
                      <a:pt x="20981" y="5997"/>
                    </a:lnTo>
                    <a:lnTo>
                      <a:pt x="19216" y="2720"/>
                    </a:lnTo>
                    <a:lnTo>
                      <a:pt x="16442" y="693"/>
                    </a:lnTo>
                    <a:lnTo>
                      <a:pt x="12798" y="0"/>
                    </a:lnTo>
                    <a:lnTo>
                      <a:pt x="9440" y="392"/>
                    </a:lnTo>
                    <a:lnTo>
                      <a:pt x="6895" y="1628"/>
                    </a:lnTo>
                    <a:lnTo>
                      <a:pt x="5174" y="3799"/>
                    </a:lnTo>
                    <a:lnTo>
                      <a:pt x="4292" y="6997"/>
                    </a:lnTo>
                    <a:lnTo>
                      <a:pt x="4084" y="6997"/>
                    </a:lnTo>
                    <a:lnTo>
                      <a:pt x="4483" y="418"/>
                    </a:lnTo>
                    <a:lnTo>
                      <a:pt x="0" y="418"/>
                    </a:lnTo>
                    <a:lnTo>
                      <a:pt x="0" y="21600"/>
                    </a:lnTo>
                    <a:lnTo>
                      <a:pt x="4483" y="21600"/>
                    </a:lnTo>
                    <a:lnTo>
                      <a:pt x="4483" y="11768"/>
                    </a:lnTo>
                    <a:lnTo>
                      <a:pt x="4905" y="8302"/>
                    </a:lnTo>
                    <a:lnTo>
                      <a:pt x="6149" y="5544"/>
                    </a:lnTo>
                    <a:lnTo>
                      <a:pt x="8179" y="3723"/>
                    </a:lnTo>
                    <a:lnTo>
                      <a:pt x="10961" y="3064"/>
                    </a:lnTo>
                    <a:lnTo>
                      <a:pt x="13626" y="3543"/>
                    </a:lnTo>
                    <a:lnTo>
                      <a:pt x="15552" y="5008"/>
                    </a:lnTo>
                    <a:lnTo>
                      <a:pt x="16722" y="7504"/>
                    </a:lnTo>
                    <a:lnTo>
                      <a:pt x="17117" y="11073"/>
                    </a:lnTo>
                    <a:lnTo>
                      <a:pt x="17117" y="21600"/>
                    </a:lnTo>
                    <a:lnTo>
                      <a:pt x="21600" y="21600"/>
                    </a:lnTo>
                    <a:lnTo>
                      <a:pt x="21600" y="10443"/>
                    </a:lnTo>
                    <a:close/>
                  </a:path>
                </a:pathLst>
              </a:custGeom>
              <a:solidFill>
                <a:srgbClr val="1237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649" name="object 8" descr="object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179" y="65544"/>
              <a:ext cx="167082" cy="164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51" name="object 9"/>
          <p:cNvSpPr txBox="1"/>
          <p:nvPr/>
        </p:nvSpPr>
        <p:spPr>
          <a:xfrm>
            <a:off x="10047855" y="466721"/>
            <a:ext cx="153036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pc="-25" sz="9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lvl1pPr>
          </a:lstStyle>
          <a:p>
            <a:pPr/>
            <a:r>
              <a:t>16</a:t>
            </a:r>
          </a:p>
        </p:txBody>
      </p:sp>
      <p:sp>
        <p:nvSpPr>
          <p:cNvPr id="2652" name="object 10"/>
          <p:cNvSpPr txBox="1"/>
          <p:nvPr>
            <p:ph type="title"/>
          </p:nvPr>
        </p:nvSpPr>
        <p:spPr>
          <a:xfrm>
            <a:off x="491299" y="1176302"/>
            <a:ext cx="3951606" cy="817881"/>
          </a:xfrm>
          <a:prstGeom prst="rect">
            <a:avLst/>
          </a:prstGeom>
        </p:spPr>
        <p:txBody>
          <a:bodyPr/>
          <a:lstStyle/>
          <a:p>
            <a:pPr marR="5080" indent="12700">
              <a:spcBef>
                <a:spcPts val="100"/>
              </a:spcBef>
              <a:defRPr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How</a:t>
            </a:r>
            <a:r>
              <a:rPr spc="-100"/>
              <a:t> </a:t>
            </a:r>
            <a:r>
              <a:t>much</a:t>
            </a:r>
            <a:r>
              <a:rPr spc="-100"/>
              <a:t> </a:t>
            </a:r>
            <a:r>
              <a:t>weight</a:t>
            </a:r>
            <a:r>
              <a:rPr spc="-100"/>
              <a:t> can </a:t>
            </a:r>
            <a:r>
              <a:t>you</a:t>
            </a:r>
            <a:r>
              <a:rPr spc="-100"/>
              <a:t> </a:t>
            </a:r>
            <a:r>
              <a:t>expect</a:t>
            </a:r>
            <a:r>
              <a:rPr spc="-100"/>
              <a:t> </a:t>
            </a:r>
            <a:r>
              <a:t>to</a:t>
            </a:r>
            <a:r>
              <a:rPr spc="-100"/>
              <a:t> lose?</a:t>
            </a:r>
          </a:p>
        </p:txBody>
      </p:sp>
      <p:sp>
        <p:nvSpPr>
          <p:cNvPr id="2653" name="object 11"/>
          <p:cNvSpPr/>
          <p:nvPr/>
        </p:nvSpPr>
        <p:spPr>
          <a:xfrm>
            <a:off x="2434419" y="4102980"/>
            <a:ext cx="1736864" cy="1"/>
          </a:xfrm>
          <a:prstGeom prst="line">
            <a:avLst/>
          </a:prstGeom>
          <a:ln w="6350">
            <a:solidFill>
              <a:srgbClr val="BB9C9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54" name="object 12"/>
          <p:cNvSpPr txBox="1"/>
          <p:nvPr/>
        </p:nvSpPr>
        <p:spPr>
          <a:xfrm>
            <a:off x="2696550" y="3809255"/>
            <a:ext cx="1221641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BMI</a:t>
            </a:r>
            <a:r>
              <a:rPr spc="10"/>
              <a:t> </a:t>
            </a:r>
            <a:r>
              <a:t>of</a:t>
            </a:r>
            <a:r>
              <a:rPr spc="15"/>
              <a:t> </a:t>
            </a:r>
            <a:r>
              <a:t>35-</a:t>
            </a:r>
            <a:r>
              <a:rPr spc="-25"/>
              <a:t>40</a:t>
            </a:r>
          </a:p>
        </p:txBody>
      </p:sp>
      <p:sp>
        <p:nvSpPr>
          <p:cNvPr id="2655" name="object 13"/>
          <p:cNvSpPr txBox="1"/>
          <p:nvPr/>
        </p:nvSpPr>
        <p:spPr>
          <a:xfrm>
            <a:off x="2559785" y="4207866"/>
            <a:ext cx="148653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ts val="100"/>
              </a:spcBef>
              <a:defRPr spc="-10" sz="1300">
                <a:solidFill>
                  <a:srgbClr val="003740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patients</a:t>
            </a:r>
          </a:p>
          <a:p>
            <a:pPr marR="30480" indent="38100" algn="ctr">
              <a:defRPr sz="1300">
                <a:solidFill>
                  <a:srgbClr val="003740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on</a:t>
            </a:r>
            <a:r>
              <a:rPr spc="-45"/>
              <a:t> </a:t>
            </a:r>
            <a:r>
              <a:t>average</a:t>
            </a:r>
            <a:r>
              <a:rPr spc="-45"/>
              <a:t> </a:t>
            </a:r>
            <a:r>
              <a:rPr spc="-20"/>
              <a:t>lose </a:t>
            </a:r>
            <a:r>
              <a:t>15%</a:t>
            </a:r>
            <a:r>
              <a:rPr spc="-25"/>
              <a:t> </a:t>
            </a:r>
            <a:r>
              <a:t>of</a:t>
            </a:r>
            <a:r>
              <a:rPr spc="-20"/>
              <a:t> their </a:t>
            </a:r>
            <a:r>
              <a:t>body </a:t>
            </a:r>
            <a:r>
              <a:rPr spc="-10"/>
              <a:t>weight</a:t>
            </a:r>
            <a:r>
              <a:rPr baseline="33333" spc="-15" sz="1100"/>
              <a:t>2</a:t>
            </a:r>
          </a:p>
        </p:txBody>
      </p:sp>
      <p:sp>
        <p:nvSpPr>
          <p:cNvPr id="2656" name="object 14"/>
          <p:cNvSpPr/>
          <p:nvPr/>
        </p:nvSpPr>
        <p:spPr>
          <a:xfrm>
            <a:off x="512999" y="4102980"/>
            <a:ext cx="1736865" cy="1"/>
          </a:xfrm>
          <a:prstGeom prst="line">
            <a:avLst/>
          </a:prstGeom>
          <a:ln w="6350">
            <a:solidFill>
              <a:srgbClr val="BB9C9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57" name="object 15"/>
          <p:cNvSpPr txBox="1"/>
          <p:nvPr/>
        </p:nvSpPr>
        <p:spPr>
          <a:xfrm>
            <a:off x="832888" y="3808617"/>
            <a:ext cx="1097478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13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BMI of </a:t>
            </a:r>
            <a:r>
              <a:rPr spc="-25"/>
              <a:t>+27</a:t>
            </a:r>
          </a:p>
        </p:txBody>
      </p:sp>
      <p:sp>
        <p:nvSpPr>
          <p:cNvPr id="2658" name="object 16"/>
          <p:cNvSpPr txBox="1"/>
          <p:nvPr/>
        </p:nvSpPr>
        <p:spPr>
          <a:xfrm>
            <a:off x="638360" y="4207866"/>
            <a:ext cx="148653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67665">
              <a:spcBef>
                <a:spcPts val="100"/>
              </a:spcBef>
              <a:defRPr spc="-10" sz="1300">
                <a:solidFill>
                  <a:srgbClr val="003740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patients</a:t>
            </a:r>
          </a:p>
          <a:p>
            <a:pPr marL="40640" marR="30480" indent="-3175" algn="just">
              <a:defRPr sz="1300">
                <a:solidFill>
                  <a:srgbClr val="003740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on</a:t>
            </a:r>
            <a:r>
              <a:rPr spc="-45"/>
              <a:t> </a:t>
            </a:r>
            <a:r>
              <a:t>average</a:t>
            </a:r>
            <a:r>
              <a:rPr spc="-45"/>
              <a:t> </a:t>
            </a:r>
            <a:r>
              <a:rPr spc="-20"/>
              <a:t>lose </a:t>
            </a:r>
            <a:r>
              <a:rPr spc="-15"/>
              <a:t>10-</a:t>
            </a:r>
            <a:r>
              <a:t>15%</a:t>
            </a:r>
            <a:r>
              <a:rPr spc="-25"/>
              <a:t> </a:t>
            </a:r>
            <a:r>
              <a:t>of</a:t>
            </a:r>
            <a:r>
              <a:rPr spc="-20"/>
              <a:t> their </a:t>
            </a:r>
            <a:r>
              <a:t>body </a:t>
            </a:r>
            <a:r>
              <a:rPr spc="-10"/>
              <a:t>weight</a:t>
            </a:r>
            <a:r>
              <a:rPr baseline="33333" spc="-15" sz="1100"/>
              <a:t>1</a:t>
            </a:r>
          </a:p>
        </p:txBody>
      </p:sp>
      <p:sp>
        <p:nvSpPr>
          <p:cNvPr id="2659" name="object 17"/>
          <p:cNvSpPr/>
          <p:nvPr/>
        </p:nvSpPr>
        <p:spPr>
          <a:xfrm>
            <a:off x="4355841" y="4102980"/>
            <a:ext cx="1736865" cy="1"/>
          </a:xfrm>
          <a:prstGeom prst="line">
            <a:avLst/>
          </a:prstGeom>
          <a:ln w="6350">
            <a:solidFill>
              <a:srgbClr val="BB9C9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60" name="object 18"/>
          <p:cNvSpPr txBox="1"/>
          <p:nvPr/>
        </p:nvSpPr>
        <p:spPr>
          <a:xfrm>
            <a:off x="4703205" y="3811906"/>
            <a:ext cx="1037300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3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BMI of </a:t>
            </a:r>
            <a:r>
              <a:rPr spc="-25"/>
              <a:t>+40</a:t>
            </a:r>
          </a:p>
        </p:txBody>
      </p:sp>
      <p:sp>
        <p:nvSpPr>
          <p:cNvPr id="2661" name="object 19"/>
          <p:cNvSpPr txBox="1"/>
          <p:nvPr/>
        </p:nvSpPr>
        <p:spPr>
          <a:xfrm>
            <a:off x="4481121" y="4207866"/>
            <a:ext cx="148653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ts val="100"/>
              </a:spcBef>
              <a:defRPr spc="-10" sz="1300">
                <a:solidFill>
                  <a:srgbClr val="003740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patients</a:t>
            </a:r>
          </a:p>
          <a:p>
            <a:pPr marR="30480" indent="38100" algn="ctr">
              <a:defRPr sz="1300">
                <a:solidFill>
                  <a:srgbClr val="003740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on</a:t>
            </a:r>
            <a:r>
              <a:rPr spc="-45"/>
              <a:t> </a:t>
            </a:r>
            <a:r>
              <a:t>average</a:t>
            </a:r>
            <a:r>
              <a:rPr spc="-45"/>
              <a:t> </a:t>
            </a:r>
            <a:r>
              <a:rPr spc="-20"/>
              <a:t>lose </a:t>
            </a:r>
            <a:r>
              <a:t>20%</a:t>
            </a:r>
            <a:r>
              <a:rPr spc="-35"/>
              <a:t> </a:t>
            </a:r>
            <a:r>
              <a:t>of</a:t>
            </a:r>
            <a:r>
              <a:rPr spc="-35"/>
              <a:t> </a:t>
            </a:r>
            <a:r>
              <a:rPr spc="-10"/>
              <a:t>their </a:t>
            </a:r>
            <a:r>
              <a:t>body </a:t>
            </a:r>
            <a:r>
              <a:rPr spc="-10"/>
              <a:t>weight</a:t>
            </a:r>
            <a:r>
              <a:rPr baseline="33333" spc="-15" sz="1100"/>
              <a:t>3</a:t>
            </a:r>
          </a:p>
        </p:txBody>
      </p:sp>
      <p:grpSp>
        <p:nvGrpSpPr>
          <p:cNvPr id="2702" name="object 20"/>
          <p:cNvGrpSpPr/>
          <p:nvPr/>
        </p:nvGrpSpPr>
        <p:grpSpPr>
          <a:xfrm>
            <a:off x="0" y="2304021"/>
            <a:ext cx="10692005" cy="5615979"/>
            <a:chOff x="0" y="0"/>
            <a:chExt cx="10692004" cy="5615978"/>
          </a:xfrm>
        </p:grpSpPr>
        <p:sp>
          <p:nvSpPr>
            <p:cNvPr id="2662" name="object 21"/>
            <p:cNvSpPr/>
            <p:nvPr/>
          </p:nvSpPr>
          <p:spPr>
            <a:xfrm>
              <a:off x="0" y="5255984"/>
              <a:ext cx="1339507" cy="359995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3" name="object 22"/>
            <p:cNvSpPr/>
            <p:nvPr/>
          </p:nvSpPr>
          <p:spPr>
            <a:xfrm>
              <a:off x="1341755" y="5255984"/>
              <a:ext cx="1336498" cy="359995"/>
            </a:xfrm>
            <a:prstGeom prst="rect">
              <a:avLst/>
            </a:prstGeom>
            <a:solidFill>
              <a:srgbClr val="3D5D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4" name="object 23"/>
            <p:cNvSpPr/>
            <p:nvPr/>
          </p:nvSpPr>
          <p:spPr>
            <a:xfrm>
              <a:off x="2679013" y="5255984"/>
              <a:ext cx="1336499" cy="359995"/>
            </a:xfrm>
            <a:prstGeom prst="rect">
              <a:avLst/>
            </a:prstGeom>
            <a:solidFill>
              <a:srgbClr val="6C85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5" name="object 24"/>
            <p:cNvSpPr/>
            <p:nvPr/>
          </p:nvSpPr>
          <p:spPr>
            <a:xfrm>
              <a:off x="4015511" y="5255984"/>
              <a:ext cx="1336510" cy="359995"/>
            </a:xfrm>
            <a:prstGeom prst="rect">
              <a:avLst/>
            </a:prstGeom>
            <a:solidFill>
              <a:srgbClr val="9CAD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6" name="object 25"/>
            <p:cNvSpPr/>
            <p:nvPr/>
          </p:nvSpPr>
          <p:spPr>
            <a:xfrm>
              <a:off x="5352020" y="5255984"/>
              <a:ext cx="1336499" cy="359995"/>
            </a:xfrm>
            <a:prstGeom prst="rect">
              <a:avLst/>
            </a:prstGeom>
            <a:solidFill>
              <a:srgbClr val="CED6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7" name="object 26"/>
            <p:cNvSpPr/>
            <p:nvPr/>
          </p:nvSpPr>
          <p:spPr>
            <a:xfrm>
              <a:off x="6688518" y="5255984"/>
              <a:ext cx="1336498" cy="359995"/>
            </a:xfrm>
            <a:prstGeom prst="rect">
              <a:avLst/>
            </a:pr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8" name="object 27"/>
            <p:cNvSpPr/>
            <p:nvPr/>
          </p:nvSpPr>
          <p:spPr>
            <a:xfrm>
              <a:off x="8025014" y="5255984"/>
              <a:ext cx="1336498" cy="359995"/>
            </a:xfrm>
            <a:prstGeom prst="rect">
              <a:avLst/>
            </a:prstGeom>
            <a:solidFill>
              <a:srgbClr val="E6EC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9" name="object 28"/>
            <p:cNvSpPr/>
            <p:nvPr/>
          </p:nvSpPr>
          <p:spPr>
            <a:xfrm>
              <a:off x="9361513" y="5255984"/>
              <a:ext cx="1330492" cy="359995"/>
            </a:xfrm>
            <a:prstGeom prst="rect">
              <a:avLst/>
            </a:prstGeom>
            <a:solidFill>
              <a:srgbClr val="F0F4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701" name="object 29"/>
            <p:cNvGrpSpPr/>
            <p:nvPr/>
          </p:nvGrpSpPr>
          <p:grpSpPr>
            <a:xfrm>
              <a:off x="1163294" y="0"/>
              <a:ext cx="4329240" cy="1409701"/>
              <a:chOff x="0" y="0"/>
              <a:chExt cx="4329239" cy="1409700"/>
            </a:xfrm>
          </p:grpSpPr>
          <p:sp>
            <p:nvSpPr>
              <p:cNvPr id="2670" name="Triangle"/>
              <p:cNvSpPr/>
              <p:nvPr/>
            </p:nvSpPr>
            <p:spPr>
              <a:xfrm>
                <a:off x="34410" y="36144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73" y="11850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1" name="Triangle"/>
              <p:cNvSpPr/>
              <p:nvPr/>
            </p:nvSpPr>
            <p:spPr>
              <a:xfrm>
                <a:off x="36734" y="342074"/>
                <a:ext cx="12701" cy="20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4088" y="14262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2" name="Shape"/>
              <p:cNvSpPr/>
              <p:nvPr/>
            </p:nvSpPr>
            <p:spPr>
              <a:xfrm>
                <a:off x="0" y="373024"/>
                <a:ext cx="45200" cy="477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527"/>
                    </a:moveTo>
                    <a:lnTo>
                      <a:pt x="19202" y="1509"/>
                    </a:lnTo>
                    <a:lnTo>
                      <a:pt x="19233" y="0"/>
                    </a:lnTo>
                    <a:lnTo>
                      <a:pt x="17673" y="1509"/>
                    </a:lnTo>
                    <a:lnTo>
                      <a:pt x="17698" y="4379"/>
                    </a:lnTo>
                    <a:lnTo>
                      <a:pt x="18292" y="5527"/>
                    </a:lnTo>
                    <a:lnTo>
                      <a:pt x="18080" y="5527"/>
                    </a:lnTo>
                    <a:lnTo>
                      <a:pt x="16447" y="7249"/>
                    </a:lnTo>
                    <a:lnTo>
                      <a:pt x="12885" y="8397"/>
                    </a:lnTo>
                    <a:lnTo>
                      <a:pt x="9001" y="10119"/>
                    </a:lnTo>
                    <a:lnTo>
                      <a:pt x="6409" y="11841"/>
                    </a:lnTo>
                    <a:lnTo>
                      <a:pt x="4715" y="12989"/>
                    </a:lnTo>
                    <a:lnTo>
                      <a:pt x="3544" y="14137"/>
                    </a:lnTo>
                    <a:lnTo>
                      <a:pt x="3035" y="14712"/>
                    </a:lnTo>
                    <a:lnTo>
                      <a:pt x="2500" y="15286"/>
                    </a:lnTo>
                    <a:lnTo>
                      <a:pt x="1893" y="15860"/>
                    </a:lnTo>
                    <a:lnTo>
                      <a:pt x="1183" y="16434"/>
                    </a:lnTo>
                    <a:lnTo>
                      <a:pt x="158" y="17008"/>
                    </a:lnTo>
                    <a:lnTo>
                      <a:pt x="0" y="18156"/>
                    </a:lnTo>
                    <a:lnTo>
                      <a:pt x="698" y="19304"/>
                    </a:lnTo>
                    <a:lnTo>
                      <a:pt x="2233" y="20452"/>
                    </a:lnTo>
                    <a:lnTo>
                      <a:pt x="3296" y="21026"/>
                    </a:lnTo>
                    <a:lnTo>
                      <a:pt x="4770" y="21600"/>
                    </a:lnTo>
                    <a:lnTo>
                      <a:pt x="8588" y="21600"/>
                    </a:lnTo>
                    <a:lnTo>
                      <a:pt x="6955" y="21026"/>
                    </a:lnTo>
                    <a:lnTo>
                      <a:pt x="5474" y="20452"/>
                    </a:lnTo>
                    <a:lnTo>
                      <a:pt x="3896" y="19304"/>
                    </a:lnTo>
                    <a:lnTo>
                      <a:pt x="3277" y="18156"/>
                    </a:lnTo>
                    <a:lnTo>
                      <a:pt x="3496" y="17008"/>
                    </a:lnTo>
                    <a:lnTo>
                      <a:pt x="4436" y="16434"/>
                    </a:lnTo>
                    <a:lnTo>
                      <a:pt x="6336" y="14712"/>
                    </a:lnTo>
                    <a:lnTo>
                      <a:pt x="8041" y="12989"/>
                    </a:lnTo>
                    <a:lnTo>
                      <a:pt x="10858" y="11267"/>
                    </a:lnTo>
                    <a:lnTo>
                      <a:pt x="16071" y="8971"/>
                    </a:lnTo>
                    <a:lnTo>
                      <a:pt x="18766" y="7823"/>
                    </a:lnTo>
                    <a:lnTo>
                      <a:pt x="20198" y="6675"/>
                    </a:lnTo>
                    <a:lnTo>
                      <a:pt x="20951" y="6101"/>
                    </a:lnTo>
                    <a:lnTo>
                      <a:pt x="21600" y="5527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3" name="Triangle"/>
              <p:cNvSpPr/>
              <p:nvPr/>
            </p:nvSpPr>
            <p:spPr>
              <a:xfrm>
                <a:off x="39979" y="328890"/>
                <a:ext cx="12701" cy="13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865" y="2145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4" name="Shape"/>
              <p:cNvSpPr/>
              <p:nvPr/>
            </p:nvSpPr>
            <p:spPr>
              <a:xfrm>
                <a:off x="33705" y="368300"/>
                <a:ext cx="108155" cy="104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810"/>
                    </a:moveTo>
                    <a:lnTo>
                      <a:pt x="17770" y="18966"/>
                    </a:lnTo>
                    <a:lnTo>
                      <a:pt x="15804" y="17912"/>
                    </a:lnTo>
                    <a:lnTo>
                      <a:pt x="15079" y="17122"/>
                    </a:lnTo>
                    <a:lnTo>
                      <a:pt x="14977" y="16595"/>
                    </a:lnTo>
                    <a:lnTo>
                      <a:pt x="15160" y="15805"/>
                    </a:lnTo>
                    <a:lnTo>
                      <a:pt x="15513" y="15015"/>
                    </a:lnTo>
                    <a:lnTo>
                      <a:pt x="15736" y="13961"/>
                    </a:lnTo>
                    <a:lnTo>
                      <a:pt x="15528" y="13171"/>
                    </a:lnTo>
                    <a:lnTo>
                      <a:pt x="14709" y="12380"/>
                    </a:lnTo>
                    <a:lnTo>
                      <a:pt x="13501" y="11327"/>
                    </a:lnTo>
                    <a:lnTo>
                      <a:pt x="12205" y="10273"/>
                    </a:lnTo>
                    <a:lnTo>
                      <a:pt x="11125" y="9220"/>
                    </a:lnTo>
                    <a:lnTo>
                      <a:pt x="10559" y="8166"/>
                    </a:lnTo>
                    <a:lnTo>
                      <a:pt x="10752" y="7639"/>
                    </a:lnTo>
                    <a:lnTo>
                      <a:pt x="11477" y="6849"/>
                    </a:lnTo>
                    <a:lnTo>
                      <a:pt x="12601" y="6059"/>
                    </a:lnTo>
                    <a:lnTo>
                      <a:pt x="13988" y="5532"/>
                    </a:lnTo>
                    <a:lnTo>
                      <a:pt x="16725" y="4741"/>
                    </a:lnTo>
                    <a:lnTo>
                      <a:pt x="18196" y="4215"/>
                    </a:lnTo>
                    <a:lnTo>
                      <a:pt x="18762" y="3688"/>
                    </a:lnTo>
                    <a:lnTo>
                      <a:pt x="18790" y="3688"/>
                    </a:lnTo>
                    <a:lnTo>
                      <a:pt x="18330" y="2898"/>
                    </a:lnTo>
                    <a:lnTo>
                      <a:pt x="17981" y="2107"/>
                    </a:lnTo>
                    <a:lnTo>
                      <a:pt x="17037" y="1054"/>
                    </a:lnTo>
                    <a:lnTo>
                      <a:pt x="15533" y="527"/>
                    </a:lnTo>
                    <a:lnTo>
                      <a:pt x="14871" y="263"/>
                    </a:lnTo>
                    <a:lnTo>
                      <a:pt x="14551" y="0"/>
                    </a:lnTo>
                    <a:lnTo>
                      <a:pt x="13981" y="527"/>
                    </a:lnTo>
                    <a:lnTo>
                      <a:pt x="13184" y="1844"/>
                    </a:lnTo>
                    <a:lnTo>
                      <a:pt x="12000" y="3161"/>
                    </a:lnTo>
                    <a:lnTo>
                      <a:pt x="10267" y="4215"/>
                    </a:lnTo>
                    <a:lnTo>
                      <a:pt x="7061" y="5005"/>
                    </a:lnTo>
                    <a:lnTo>
                      <a:pt x="3764" y="6059"/>
                    </a:lnTo>
                    <a:lnTo>
                      <a:pt x="1182" y="6849"/>
                    </a:lnTo>
                    <a:lnTo>
                      <a:pt x="127" y="7639"/>
                    </a:lnTo>
                    <a:lnTo>
                      <a:pt x="221" y="7902"/>
                    </a:lnTo>
                    <a:lnTo>
                      <a:pt x="421" y="8166"/>
                    </a:lnTo>
                    <a:lnTo>
                      <a:pt x="604" y="8693"/>
                    </a:lnTo>
                    <a:lnTo>
                      <a:pt x="642" y="8956"/>
                    </a:lnTo>
                    <a:lnTo>
                      <a:pt x="576" y="9220"/>
                    </a:lnTo>
                    <a:lnTo>
                      <a:pt x="0" y="9483"/>
                    </a:lnTo>
                    <a:lnTo>
                      <a:pt x="1357" y="9483"/>
                    </a:lnTo>
                    <a:lnTo>
                      <a:pt x="1819" y="9220"/>
                    </a:lnTo>
                    <a:lnTo>
                      <a:pt x="2017" y="8956"/>
                    </a:lnTo>
                    <a:lnTo>
                      <a:pt x="2011" y="8693"/>
                    </a:lnTo>
                    <a:lnTo>
                      <a:pt x="1918" y="8429"/>
                    </a:lnTo>
                    <a:lnTo>
                      <a:pt x="1775" y="8166"/>
                    </a:lnTo>
                    <a:lnTo>
                      <a:pt x="1504" y="7639"/>
                    </a:lnTo>
                    <a:lnTo>
                      <a:pt x="2488" y="6849"/>
                    </a:lnTo>
                    <a:lnTo>
                      <a:pt x="4908" y="6059"/>
                    </a:lnTo>
                    <a:lnTo>
                      <a:pt x="8040" y="5268"/>
                    </a:lnTo>
                    <a:lnTo>
                      <a:pt x="11160" y="4215"/>
                    </a:lnTo>
                    <a:lnTo>
                      <a:pt x="11548" y="4215"/>
                    </a:lnTo>
                    <a:lnTo>
                      <a:pt x="12783" y="3688"/>
                    </a:lnTo>
                    <a:lnTo>
                      <a:pt x="13742" y="2898"/>
                    </a:lnTo>
                    <a:lnTo>
                      <a:pt x="14485" y="1844"/>
                    </a:lnTo>
                    <a:lnTo>
                      <a:pt x="15069" y="1054"/>
                    </a:lnTo>
                    <a:lnTo>
                      <a:pt x="15178" y="790"/>
                    </a:lnTo>
                    <a:lnTo>
                      <a:pt x="15368" y="790"/>
                    </a:lnTo>
                    <a:lnTo>
                      <a:pt x="15546" y="1054"/>
                    </a:lnTo>
                    <a:lnTo>
                      <a:pt x="15693" y="1054"/>
                    </a:lnTo>
                    <a:lnTo>
                      <a:pt x="16068" y="1317"/>
                    </a:lnTo>
                    <a:lnTo>
                      <a:pt x="16355" y="1580"/>
                    </a:lnTo>
                    <a:lnTo>
                      <a:pt x="16591" y="2107"/>
                    </a:lnTo>
                    <a:lnTo>
                      <a:pt x="16930" y="2634"/>
                    </a:lnTo>
                    <a:lnTo>
                      <a:pt x="17072" y="3161"/>
                    </a:lnTo>
                    <a:lnTo>
                      <a:pt x="17230" y="3424"/>
                    </a:lnTo>
                    <a:lnTo>
                      <a:pt x="17415" y="3688"/>
                    </a:lnTo>
                    <a:lnTo>
                      <a:pt x="17379" y="3688"/>
                    </a:lnTo>
                    <a:lnTo>
                      <a:pt x="16857" y="3951"/>
                    </a:lnTo>
                    <a:lnTo>
                      <a:pt x="15535" y="4478"/>
                    </a:lnTo>
                    <a:lnTo>
                      <a:pt x="12672" y="5532"/>
                    </a:lnTo>
                    <a:lnTo>
                      <a:pt x="11213" y="6059"/>
                    </a:lnTo>
                    <a:lnTo>
                      <a:pt x="10077" y="6849"/>
                    </a:lnTo>
                    <a:lnTo>
                      <a:pt x="9367" y="7639"/>
                    </a:lnTo>
                    <a:lnTo>
                      <a:pt x="9182" y="8166"/>
                    </a:lnTo>
                    <a:lnTo>
                      <a:pt x="9562" y="8956"/>
                    </a:lnTo>
                    <a:lnTo>
                      <a:pt x="10290" y="9746"/>
                    </a:lnTo>
                    <a:lnTo>
                      <a:pt x="11224" y="10800"/>
                    </a:lnTo>
                    <a:lnTo>
                      <a:pt x="12231" y="11590"/>
                    </a:lnTo>
                    <a:lnTo>
                      <a:pt x="12827" y="12117"/>
                    </a:lnTo>
                    <a:lnTo>
                      <a:pt x="13372" y="12380"/>
                    </a:lnTo>
                    <a:lnTo>
                      <a:pt x="13828" y="12907"/>
                    </a:lnTo>
                    <a:lnTo>
                      <a:pt x="14156" y="13171"/>
                    </a:lnTo>
                    <a:lnTo>
                      <a:pt x="14351" y="13698"/>
                    </a:lnTo>
                    <a:lnTo>
                      <a:pt x="14326" y="14224"/>
                    </a:lnTo>
                    <a:lnTo>
                      <a:pt x="14158" y="15015"/>
                    </a:lnTo>
                    <a:lnTo>
                      <a:pt x="13806" y="15805"/>
                    </a:lnTo>
                    <a:lnTo>
                      <a:pt x="13699" y="16068"/>
                    </a:lnTo>
                    <a:lnTo>
                      <a:pt x="13626" y="16332"/>
                    </a:lnTo>
                    <a:lnTo>
                      <a:pt x="13600" y="16595"/>
                    </a:lnTo>
                    <a:lnTo>
                      <a:pt x="14516" y="17649"/>
                    </a:lnTo>
                    <a:lnTo>
                      <a:pt x="16591" y="18966"/>
                    </a:lnTo>
                    <a:lnTo>
                      <a:pt x="18812" y="20020"/>
                    </a:lnTo>
                    <a:lnTo>
                      <a:pt x="20174" y="20810"/>
                    </a:lnTo>
                    <a:lnTo>
                      <a:pt x="19355" y="21073"/>
                    </a:lnTo>
                    <a:lnTo>
                      <a:pt x="18757" y="21073"/>
                    </a:lnTo>
                    <a:lnTo>
                      <a:pt x="17874" y="21337"/>
                    </a:lnTo>
                    <a:lnTo>
                      <a:pt x="17874" y="21600"/>
                    </a:lnTo>
                    <a:lnTo>
                      <a:pt x="19251" y="21600"/>
                    </a:lnTo>
                    <a:lnTo>
                      <a:pt x="19251" y="21337"/>
                    </a:lnTo>
                    <a:lnTo>
                      <a:pt x="20116" y="21337"/>
                    </a:lnTo>
                    <a:lnTo>
                      <a:pt x="20116" y="21073"/>
                    </a:lnTo>
                    <a:lnTo>
                      <a:pt x="20588" y="21073"/>
                    </a:lnTo>
                    <a:lnTo>
                      <a:pt x="21595" y="2081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5" name="Shape"/>
              <p:cNvSpPr/>
              <p:nvPr/>
            </p:nvSpPr>
            <p:spPr>
              <a:xfrm>
                <a:off x="47763" y="254000"/>
                <a:ext cx="97932" cy="74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880" y="0"/>
                    </a:lnTo>
                    <a:lnTo>
                      <a:pt x="8202" y="3663"/>
                    </a:lnTo>
                    <a:lnTo>
                      <a:pt x="4177" y="7326"/>
                    </a:lnTo>
                    <a:lnTo>
                      <a:pt x="1768" y="10989"/>
                    </a:lnTo>
                    <a:lnTo>
                      <a:pt x="0" y="21600"/>
                    </a:lnTo>
                    <a:lnTo>
                      <a:pt x="3135" y="14652"/>
                    </a:lnTo>
                    <a:lnTo>
                      <a:pt x="6373" y="7326"/>
                    </a:lnTo>
                    <a:lnTo>
                      <a:pt x="11300" y="3663"/>
                    </a:lnTo>
                    <a:lnTo>
                      <a:pt x="16762" y="366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6" name="Shape"/>
              <p:cNvSpPr/>
              <p:nvPr/>
            </p:nvSpPr>
            <p:spPr>
              <a:xfrm>
                <a:off x="147713" y="241300"/>
                <a:ext cx="18607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4055" y="0"/>
                    </a:lnTo>
                    <a:lnTo>
                      <a:pt x="0" y="21600"/>
                    </a:lnTo>
                    <a:lnTo>
                      <a:pt x="1200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7" name="Shape"/>
              <p:cNvSpPr/>
              <p:nvPr/>
            </p:nvSpPr>
            <p:spPr>
              <a:xfrm>
                <a:off x="174891" y="749300"/>
                <a:ext cx="92445" cy="660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523"/>
                    </a:moveTo>
                    <a:lnTo>
                      <a:pt x="21217" y="19108"/>
                    </a:lnTo>
                    <a:lnTo>
                      <a:pt x="20751" y="18277"/>
                    </a:lnTo>
                    <a:lnTo>
                      <a:pt x="20576" y="17862"/>
                    </a:lnTo>
                    <a:lnTo>
                      <a:pt x="20624" y="16200"/>
                    </a:lnTo>
                    <a:lnTo>
                      <a:pt x="20336" y="14538"/>
                    </a:lnTo>
                    <a:lnTo>
                      <a:pt x="19757" y="12462"/>
                    </a:lnTo>
                    <a:lnTo>
                      <a:pt x="18929" y="10800"/>
                    </a:lnTo>
                    <a:lnTo>
                      <a:pt x="17900" y="9138"/>
                    </a:lnTo>
                    <a:lnTo>
                      <a:pt x="14721" y="6231"/>
                    </a:lnTo>
                    <a:lnTo>
                      <a:pt x="12448" y="1662"/>
                    </a:lnTo>
                    <a:lnTo>
                      <a:pt x="11701" y="831"/>
                    </a:lnTo>
                    <a:lnTo>
                      <a:pt x="11190" y="415"/>
                    </a:lnTo>
                    <a:lnTo>
                      <a:pt x="11003" y="415"/>
                    </a:lnTo>
                    <a:lnTo>
                      <a:pt x="10941" y="0"/>
                    </a:lnTo>
                    <a:lnTo>
                      <a:pt x="10614" y="0"/>
                    </a:lnTo>
                    <a:lnTo>
                      <a:pt x="10475" y="415"/>
                    </a:lnTo>
                    <a:lnTo>
                      <a:pt x="10229" y="415"/>
                    </a:lnTo>
                    <a:lnTo>
                      <a:pt x="9718" y="831"/>
                    </a:lnTo>
                    <a:lnTo>
                      <a:pt x="9033" y="1662"/>
                    </a:lnTo>
                    <a:lnTo>
                      <a:pt x="8264" y="3323"/>
                    </a:lnTo>
                    <a:lnTo>
                      <a:pt x="7514" y="4985"/>
                    </a:lnTo>
                    <a:lnTo>
                      <a:pt x="6882" y="6231"/>
                    </a:lnTo>
                    <a:lnTo>
                      <a:pt x="3160" y="9138"/>
                    </a:lnTo>
                    <a:lnTo>
                      <a:pt x="2181" y="10800"/>
                    </a:lnTo>
                    <a:lnTo>
                      <a:pt x="1487" y="12462"/>
                    </a:lnTo>
                    <a:lnTo>
                      <a:pt x="1071" y="14538"/>
                    </a:lnTo>
                    <a:lnTo>
                      <a:pt x="917" y="16200"/>
                    </a:lnTo>
                    <a:lnTo>
                      <a:pt x="1024" y="17862"/>
                    </a:lnTo>
                    <a:lnTo>
                      <a:pt x="846" y="18277"/>
                    </a:lnTo>
                    <a:lnTo>
                      <a:pt x="380" y="19108"/>
                    </a:lnTo>
                    <a:lnTo>
                      <a:pt x="0" y="19523"/>
                    </a:lnTo>
                    <a:lnTo>
                      <a:pt x="77" y="20354"/>
                    </a:lnTo>
                    <a:lnTo>
                      <a:pt x="2804" y="20769"/>
                    </a:lnTo>
                    <a:lnTo>
                      <a:pt x="3528" y="20769"/>
                    </a:lnTo>
                    <a:lnTo>
                      <a:pt x="3528" y="21185"/>
                    </a:lnTo>
                    <a:lnTo>
                      <a:pt x="4540" y="21185"/>
                    </a:lnTo>
                    <a:lnTo>
                      <a:pt x="4540" y="21600"/>
                    </a:lnTo>
                    <a:lnTo>
                      <a:pt x="6151" y="21600"/>
                    </a:lnTo>
                    <a:lnTo>
                      <a:pt x="6151" y="21185"/>
                    </a:lnTo>
                    <a:lnTo>
                      <a:pt x="5104" y="20769"/>
                    </a:lnTo>
                    <a:lnTo>
                      <a:pt x="4036" y="20769"/>
                    </a:lnTo>
                    <a:lnTo>
                      <a:pt x="1644" y="20354"/>
                    </a:lnTo>
                    <a:lnTo>
                      <a:pt x="1564" y="19938"/>
                    </a:lnTo>
                    <a:lnTo>
                      <a:pt x="1647" y="19523"/>
                    </a:lnTo>
                    <a:lnTo>
                      <a:pt x="1840" y="19108"/>
                    </a:lnTo>
                    <a:lnTo>
                      <a:pt x="2309" y="18692"/>
                    </a:lnTo>
                    <a:lnTo>
                      <a:pt x="2496" y="18277"/>
                    </a:lnTo>
                    <a:lnTo>
                      <a:pt x="2614" y="18277"/>
                    </a:lnTo>
                    <a:lnTo>
                      <a:pt x="2609" y="17446"/>
                    </a:lnTo>
                    <a:lnTo>
                      <a:pt x="2528" y="16200"/>
                    </a:lnTo>
                    <a:lnTo>
                      <a:pt x="2674" y="14538"/>
                    </a:lnTo>
                    <a:lnTo>
                      <a:pt x="3083" y="12462"/>
                    </a:lnTo>
                    <a:lnTo>
                      <a:pt x="3772" y="10800"/>
                    </a:lnTo>
                    <a:lnTo>
                      <a:pt x="4757" y="9138"/>
                    </a:lnTo>
                    <a:lnTo>
                      <a:pt x="8481" y="6231"/>
                    </a:lnTo>
                    <a:lnTo>
                      <a:pt x="8653" y="5815"/>
                    </a:lnTo>
                    <a:lnTo>
                      <a:pt x="9982" y="2908"/>
                    </a:lnTo>
                    <a:lnTo>
                      <a:pt x="10368" y="2492"/>
                    </a:lnTo>
                    <a:lnTo>
                      <a:pt x="10739" y="1662"/>
                    </a:lnTo>
                    <a:lnTo>
                      <a:pt x="11178" y="2492"/>
                    </a:lnTo>
                    <a:lnTo>
                      <a:pt x="11629" y="3323"/>
                    </a:lnTo>
                    <a:lnTo>
                      <a:pt x="12075" y="4154"/>
                    </a:lnTo>
                    <a:lnTo>
                      <a:pt x="12976" y="5815"/>
                    </a:lnTo>
                    <a:lnTo>
                      <a:pt x="13119" y="6231"/>
                    </a:lnTo>
                    <a:lnTo>
                      <a:pt x="16300" y="9138"/>
                    </a:lnTo>
                    <a:lnTo>
                      <a:pt x="17330" y="10800"/>
                    </a:lnTo>
                    <a:lnTo>
                      <a:pt x="18152" y="12462"/>
                    </a:lnTo>
                    <a:lnTo>
                      <a:pt x="18727" y="14538"/>
                    </a:lnTo>
                    <a:lnTo>
                      <a:pt x="19012" y="16200"/>
                    </a:lnTo>
                    <a:lnTo>
                      <a:pt x="18986" y="18277"/>
                    </a:lnTo>
                    <a:lnTo>
                      <a:pt x="19104" y="18277"/>
                    </a:lnTo>
                    <a:lnTo>
                      <a:pt x="19291" y="18692"/>
                    </a:lnTo>
                    <a:lnTo>
                      <a:pt x="19760" y="19108"/>
                    </a:lnTo>
                    <a:lnTo>
                      <a:pt x="19953" y="19523"/>
                    </a:lnTo>
                    <a:lnTo>
                      <a:pt x="20033" y="19938"/>
                    </a:lnTo>
                    <a:lnTo>
                      <a:pt x="19956" y="20354"/>
                    </a:lnTo>
                    <a:lnTo>
                      <a:pt x="17567" y="20769"/>
                    </a:lnTo>
                    <a:lnTo>
                      <a:pt x="16499" y="20769"/>
                    </a:lnTo>
                    <a:lnTo>
                      <a:pt x="15451" y="21185"/>
                    </a:lnTo>
                    <a:lnTo>
                      <a:pt x="15451" y="21600"/>
                    </a:lnTo>
                    <a:lnTo>
                      <a:pt x="17063" y="21600"/>
                    </a:lnTo>
                    <a:lnTo>
                      <a:pt x="17063" y="21185"/>
                    </a:lnTo>
                    <a:lnTo>
                      <a:pt x="18075" y="21185"/>
                    </a:lnTo>
                    <a:lnTo>
                      <a:pt x="18075" y="20769"/>
                    </a:lnTo>
                    <a:lnTo>
                      <a:pt x="18799" y="20769"/>
                    </a:lnTo>
                    <a:lnTo>
                      <a:pt x="21523" y="20354"/>
                    </a:lnTo>
                    <a:lnTo>
                      <a:pt x="21600" y="19523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8" name="Shape"/>
              <p:cNvSpPr/>
              <p:nvPr/>
            </p:nvSpPr>
            <p:spPr>
              <a:xfrm>
                <a:off x="275779" y="241300"/>
                <a:ext cx="1867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7515" y="0"/>
                    </a:lnTo>
                    <a:lnTo>
                      <a:pt x="0" y="0"/>
                    </a:lnTo>
                    <a:lnTo>
                      <a:pt x="9551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9" name="Shape"/>
              <p:cNvSpPr/>
              <p:nvPr/>
            </p:nvSpPr>
            <p:spPr>
              <a:xfrm>
                <a:off x="142582" y="0"/>
                <a:ext cx="156872" cy="241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232"/>
                    </a:moveTo>
                    <a:lnTo>
                      <a:pt x="21558" y="9095"/>
                    </a:lnTo>
                    <a:lnTo>
                      <a:pt x="21348" y="7958"/>
                    </a:lnTo>
                    <a:lnTo>
                      <a:pt x="20934" y="7958"/>
                    </a:lnTo>
                    <a:lnTo>
                      <a:pt x="20178" y="4547"/>
                    </a:lnTo>
                    <a:lnTo>
                      <a:pt x="18181" y="2274"/>
                    </a:lnTo>
                    <a:lnTo>
                      <a:pt x="15027" y="1137"/>
                    </a:lnTo>
                    <a:lnTo>
                      <a:pt x="10800" y="0"/>
                    </a:lnTo>
                    <a:lnTo>
                      <a:pt x="6572" y="1137"/>
                    </a:lnTo>
                    <a:lnTo>
                      <a:pt x="3417" y="2274"/>
                    </a:lnTo>
                    <a:lnTo>
                      <a:pt x="1420" y="4547"/>
                    </a:lnTo>
                    <a:lnTo>
                      <a:pt x="666" y="7958"/>
                    </a:lnTo>
                    <a:lnTo>
                      <a:pt x="250" y="7958"/>
                    </a:lnTo>
                    <a:lnTo>
                      <a:pt x="40" y="9095"/>
                    </a:lnTo>
                    <a:lnTo>
                      <a:pt x="0" y="10232"/>
                    </a:lnTo>
                    <a:lnTo>
                      <a:pt x="94" y="10232"/>
                    </a:lnTo>
                    <a:lnTo>
                      <a:pt x="313" y="11368"/>
                    </a:lnTo>
                    <a:lnTo>
                      <a:pt x="631" y="12505"/>
                    </a:lnTo>
                    <a:lnTo>
                      <a:pt x="1035" y="12505"/>
                    </a:lnTo>
                    <a:lnTo>
                      <a:pt x="1506" y="13642"/>
                    </a:lnTo>
                    <a:lnTo>
                      <a:pt x="2009" y="13642"/>
                    </a:lnTo>
                    <a:lnTo>
                      <a:pt x="2637" y="14779"/>
                    </a:lnTo>
                    <a:lnTo>
                      <a:pt x="3379" y="15916"/>
                    </a:lnTo>
                    <a:lnTo>
                      <a:pt x="4225" y="17053"/>
                    </a:lnTo>
                    <a:lnTo>
                      <a:pt x="4435" y="17053"/>
                    </a:lnTo>
                    <a:lnTo>
                      <a:pt x="4190" y="20463"/>
                    </a:lnTo>
                    <a:lnTo>
                      <a:pt x="4068" y="20463"/>
                    </a:lnTo>
                    <a:lnTo>
                      <a:pt x="3384" y="21600"/>
                    </a:lnTo>
                    <a:lnTo>
                      <a:pt x="4877" y="21600"/>
                    </a:lnTo>
                    <a:lnTo>
                      <a:pt x="5129" y="20463"/>
                    </a:lnTo>
                    <a:lnTo>
                      <a:pt x="5377" y="17053"/>
                    </a:lnTo>
                    <a:lnTo>
                      <a:pt x="5395" y="17053"/>
                    </a:lnTo>
                    <a:lnTo>
                      <a:pt x="5218" y="15916"/>
                    </a:lnTo>
                    <a:lnTo>
                      <a:pt x="4148" y="15916"/>
                    </a:lnTo>
                    <a:lnTo>
                      <a:pt x="3440" y="14779"/>
                    </a:lnTo>
                    <a:lnTo>
                      <a:pt x="2842" y="13642"/>
                    </a:lnTo>
                    <a:lnTo>
                      <a:pt x="2366" y="12505"/>
                    </a:lnTo>
                    <a:lnTo>
                      <a:pt x="1579" y="12505"/>
                    </a:lnTo>
                    <a:lnTo>
                      <a:pt x="1264" y="11368"/>
                    </a:lnTo>
                    <a:lnTo>
                      <a:pt x="1035" y="10232"/>
                    </a:lnTo>
                    <a:lnTo>
                      <a:pt x="946" y="10232"/>
                    </a:lnTo>
                    <a:lnTo>
                      <a:pt x="1021" y="9095"/>
                    </a:lnTo>
                    <a:lnTo>
                      <a:pt x="1221" y="7958"/>
                    </a:lnTo>
                    <a:lnTo>
                      <a:pt x="1611" y="7958"/>
                    </a:lnTo>
                    <a:lnTo>
                      <a:pt x="1939" y="5684"/>
                    </a:lnTo>
                    <a:lnTo>
                      <a:pt x="3237" y="3411"/>
                    </a:lnTo>
                    <a:lnTo>
                      <a:pt x="6017" y="2274"/>
                    </a:lnTo>
                    <a:lnTo>
                      <a:pt x="10798" y="1137"/>
                    </a:lnTo>
                    <a:lnTo>
                      <a:pt x="15581" y="2274"/>
                    </a:lnTo>
                    <a:lnTo>
                      <a:pt x="18363" y="3411"/>
                    </a:lnTo>
                    <a:lnTo>
                      <a:pt x="19659" y="5684"/>
                    </a:lnTo>
                    <a:lnTo>
                      <a:pt x="19988" y="7958"/>
                    </a:lnTo>
                    <a:lnTo>
                      <a:pt x="20378" y="7958"/>
                    </a:lnTo>
                    <a:lnTo>
                      <a:pt x="20577" y="9095"/>
                    </a:lnTo>
                    <a:lnTo>
                      <a:pt x="20652" y="10232"/>
                    </a:lnTo>
                    <a:lnTo>
                      <a:pt x="20565" y="10232"/>
                    </a:lnTo>
                    <a:lnTo>
                      <a:pt x="20332" y="11368"/>
                    </a:lnTo>
                    <a:lnTo>
                      <a:pt x="20017" y="12505"/>
                    </a:lnTo>
                    <a:lnTo>
                      <a:pt x="19234" y="12505"/>
                    </a:lnTo>
                    <a:lnTo>
                      <a:pt x="18757" y="13642"/>
                    </a:lnTo>
                    <a:lnTo>
                      <a:pt x="18159" y="14779"/>
                    </a:lnTo>
                    <a:lnTo>
                      <a:pt x="17450" y="15916"/>
                    </a:lnTo>
                    <a:lnTo>
                      <a:pt x="16389" y="15916"/>
                    </a:lnTo>
                    <a:lnTo>
                      <a:pt x="16207" y="17053"/>
                    </a:lnTo>
                    <a:lnTo>
                      <a:pt x="16454" y="20463"/>
                    </a:lnTo>
                    <a:lnTo>
                      <a:pt x="16473" y="20463"/>
                    </a:lnTo>
                    <a:lnTo>
                      <a:pt x="16721" y="21600"/>
                    </a:lnTo>
                    <a:lnTo>
                      <a:pt x="18174" y="21600"/>
                    </a:lnTo>
                    <a:lnTo>
                      <a:pt x="17541" y="20463"/>
                    </a:lnTo>
                    <a:lnTo>
                      <a:pt x="17401" y="20463"/>
                    </a:lnTo>
                    <a:lnTo>
                      <a:pt x="17165" y="17053"/>
                    </a:lnTo>
                    <a:lnTo>
                      <a:pt x="17377" y="17053"/>
                    </a:lnTo>
                    <a:lnTo>
                      <a:pt x="18218" y="15916"/>
                    </a:lnTo>
                    <a:lnTo>
                      <a:pt x="18958" y="14779"/>
                    </a:lnTo>
                    <a:lnTo>
                      <a:pt x="19585" y="13642"/>
                    </a:lnTo>
                    <a:lnTo>
                      <a:pt x="20094" y="13642"/>
                    </a:lnTo>
                    <a:lnTo>
                      <a:pt x="20563" y="12505"/>
                    </a:lnTo>
                    <a:lnTo>
                      <a:pt x="20967" y="12505"/>
                    </a:lnTo>
                    <a:lnTo>
                      <a:pt x="21287" y="11368"/>
                    </a:lnTo>
                    <a:lnTo>
                      <a:pt x="21507" y="10232"/>
                    </a:lnTo>
                    <a:lnTo>
                      <a:pt x="21600" y="10232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0" name="Shape"/>
              <p:cNvSpPr/>
              <p:nvPr/>
            </p:nvSpPr>
            <p:spPr>
              <a:xfrm>
                <a:off x="300367" y="368300"/>
                <a:ext cx="108154" cy="104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483"/>
                    </a:moveTo>
                    <a:lnTo>
                      <a:pt x="21027" y="9220"/>
                    </a:lnTo>
                    <a:lnTo>
                      <a:pt x="20961" y="8956"/>
                    </a:lnTo>
                    <a:lnTo>
                      <a:pt x="20996" y="8693"/>
                    </a:lnTo>
                    <a:lnTo>
                      <a:pt x="21179" y="8166"/>
                    </a:lnTo>
                    <a:lnTo>
                      <a:pt x="21380" y="7902"/>
                    </a:lnTo>
                    <a:lnTo>
                      <a:pt x="21473" y="7639"/>
                    </a:lnTo>
                    <a:lnTo>
                      <a:pt x="20416" y="6849"/>
                    </a:lnTo>
                    <a:lnTo>
                      <a:pt x="17834" y="6059"/>
                    </a:lnTo>
                    <a:lnTo>
                      <a:pt x="14539" y="5005"/>
                    </a:lnTo>
                    <a:lnTo>
                      <a:pt x="11333" y="4215"/>
                    </a:lnTo>
                    <a:lnTo>
                      <a:pt x="9598" y="3161"/>
                    </a:lnTo>
                    <a:lnTo>
                      <a:pt x="8413" y="1844"/>
                    </a:lnTo>
                    <a:lnTo>
                      <a:pt x="7937" y="1054"/>
                    </a:lnTo>
                    <a:lnTo>
                      <a:pt x="7617" y="527"/>
                    </a:lnTo>
                    <a:lnTo>
                      <a:pt x="7049" y="0"/>
                    </a:lnTo>
                    <a:lnTo>
                      <a:pt x="6874" y="263"/>
                    </a:lnTo>
                    <a:lnTo>
                      <a:pt x="6529" y="527"/>
                    </a:lnTo>
                    <a:lnTo>
                      <a:pt x="6054" y="790"/>
                    </a:lnTo>
                    <a:lnTo>
                      <a:pt x="5489" y="1054"/>
                    </a:lnTo>
                    <a:lnTo>
                      <a:pt x="4081" y="2107"/>
                    </a:lnTo>
                    <a:lnTo>
                      <a:pt x="3414" y="2898"/>
                    </a:lnTo>
                    <a:lnTo>
                      <a:pt x="2813" y="3688"/>
                    </a:lnTo>
                    <a:lnTo>
                      <a:pt x="2838" y="3688"/>
                    </a:lnTo>
                    <a:lnTo>
                      <a:pt x="3404" y="4215"/>
                    </a:lnTo>
                    <a:lnTo>
                      <a:pt x="4875" y="4741"/>
                    </a:lnTo>
                    <a:lnTo>
                      <a:pt x="7614" y="5532"/>
                    </a:lnTo>
                    <a:lnTo>
                      <a:pt x="9002" y="6059"/>
                    </a:lnTo>
                    <a:lnTo>
                      <a:pt x="10123" y="6849"/>
                    </a:lnTo>
                    <a:lnTo>
                      <a:pt x="10848" y="7639"/>
                    </a:lnTo>
                    <a:lnTo>
                      <a:pt x="11044" y="8166"/>
                    </a:lnTo>
                    <a:lnTo>
                      <a:pt x="10475" y="9220"/>
                    </a:lnTo>
                    <a:lnTo>
                      <a:pt x="9392" y="10273"/>
                    </a:lnTo>
                    <a:lnTo>
                      <a:pt x="8099" y="11327"/>
                    </a:lnTo>
                    <a:lnTo>
                      <a:pt x="6891" y="12380"/>
                    </a:lnTo>
                    <a:lnTo>
                      <a:pt x="6075" y="13171"/>
                    </a:lnTo>
                    <a:lnTo>
                      <a:pt x="5864" y="13961"/>
                    </a:lnTo>
                    <a:lnTo>
                      <a:pt x="6087" y="15015"/>
                    </a:lnTo>
                    <a:lnTo>
                      <a:pt x="6440" y="15805"/>
                    </a:lnTo>
                    <a:lnTo>
                      <a:pt x="6625" y="16595"/>
                    </a:lnTo>
                    <a:lnTo>
                      <a:pt x="5588" y="17649"/>
                    </a:lnTo>
                    <a:lnTo>
                      <a:pt x="1035" y="20283"/>
                    </a:lnTo>
                    <a:lnTo>
                      <a:pt x="0" y="20810"/>
                    </a:lnTo>
                    <a:lnTo>
                      <a:pt x="1015" y="21073"/>
                    </a:lnTo>
                    <a:lnTo>
                      <a:pt x="1484" y="21073"/>
                    </a:lnTo>
                    <a:lnTo>
                      <a:pt x="1484" y="21337"/>
                    </a:lnTo>
                    <a:lnTo>
                      <a:pt x="2349" y="21337"/>
                    </a:lnTo>
                    <a:lnTo>
                      <a:pt x="2349" y="21600"/>
                    </a:lnTo>
                    <a:lnTo>
                      <a:pt x="3726" y="21600"/>
                    </a:lnTo>
                    <a:lnTo>
                      <a:pt x="3726" y="21337"/>
                    </a:lnTo>
                    <a:lnTo>
                      <a:pt x="2846" y="21073"/>
                    </a:lnTo>
                    <a:lnTo>
                      <a:pt x="2247" y="21073"/>
                    </a:lnTo>
                    <a:lnTo>
                      <a:pt x="1426" y="20810"/>
                    </a:lnTo>
                    <a:lnTo>
                      <a:pt x="2785" y="20020"/>
                    </a:lnTo>
                    <a:lnTo>
                      <a:pt x="5010" y="18966"/>
                    </a:lnTo>
                    <a:lnTo>
                      <a:pt x="7082" y="17649"/>
                    </a:lnTo>
                    <a:lnTo>
                      <a:pt x="8000" y="16595"/>
                    </a:lnTo>
                    <a:lnTo>
                      <a:pt x="7972" y="16332"/>
                    </a:lnTo>
                    <a:lnTo>
                      <a:pt x="7898" y="16068"/>
                    </a:lnTo>
                    <a:lnTo>
                      <a:pt x="7794" y="15805"/>
                    </a:lnTo>
                    <a:lnTo>
                      <a:pt x="7673" y="15541"/>
                    </a:lnTo>
                    <a:lnTo>
                      <a:pt x="7442" y="15015"/>
                    </a:lnTo>
                    <a:lnTo>
                      <a:pt x="7274" y="14224"/>
                    </a:lnTo>
                    <a:lnTo>
                      <a:pt x="7249" y="13698"/>
                    </a:lnTo>
                    <a:lnTo>
                      <a:pt x="7447" y="13171"/>
                    </a:lnTo>
                    <a:lnTo>
                      <a:pt x="7772" y="12907"/>
                    </a:lnTo>
                    <a:lnTo>
                      <a:pt x="8226" y="12380"/>
                    </a:lnTo>
                    <a:lnTo>
                      <a:pt x="8771" y="12117"/>
                    </a:lnTo>
                    <a:lnTo>
                      <a:pt x="9372" y="11590"/>
                    </a:lnTo>
                    <a:lnTo>
                      <a:pt x="10376" y="10800"/>
                    </a:lnTo>
                    <a:lnTo>
                      <a:pt x="11310" y="9746"/>
                    </a:lnTo>
                    <a:lnTo>
                      <a:pt x="12038" y="8956"/>
                    </a:lnTo>
                    <a:lnTo>
                      <a:pt x="12418" y="8166"/>
                    </a:lnTo>
                    <a:lnTo>
                      <a:pt x="12233" y="7639"/>
                    </a:lnTo>
                    <a:lnTo>
                      <a:pt x="11523" y="6849"/>
                    </a:lnTo>
                    <a:lnTo>
                      <a:pt x="10387" y="6059"/>
                    </a:lnTo>
                    <a:lnTo>
                      <a:pt x="8931" y="5532"/>
                    </a:lnTo>
                    <a:lnTo>
                      <a:pt x="8492" y="5268"/>
                    </a:lnTo>
                    <a:lnTo>
                      <a:pt x="6062" y="4478"/>
                    </a:lnTo>
                    <a:lnTo>
                      <a:pt x="4741" y="3951"/>
                    </a:lnTo>
                    <a:lnTo>
                      <a:pt x="4221" y="3688"/>
                    </a:lnTo>
                    <a:lnTo>
                      <a:pt x="4188" y="3688"/>
                    </a:lnTo>
                    <a:lnTo>
                      <a:pt x="4761" y="2898"/>
                    </a:lnTo>
                    <a:lnTo>
                      <a:pt x="5372" y="2107"/>
                    </a:lnTo>
                    <a:lnTo>
                      <a:pt x="6001" y="1580"/>
                    </a:lnTo>
                    <a:lnTo>
                      <a:pt x="6623" y="1054"/>
                    </a:lnTo>
                    <a:lnTo>
                      <a:pt x="7198" y="2107"/>
                    </a:lnTo>
                    <a:lnTo>
                      <a:pt x="7926" y="2898"/>
                    </a:lnTo>
                    <a:lnTo>
                      <a:pt x="8860" y="3688"/>
                    </a:lnTo>
                    <a:lnTo>
                      <a:pt x="10052" y="4215"/>
                    </a:lnTo>
                    <a:lnTo>
                      <a:pt x="10440" y="4215"/>
                    </a:lnTo>
                    <a:lnTo>
                      <a:pt x="13560" y="5268"/>
                    </a:lnTo>
                    <a:lnTo>
                      <a:pt x="16692" y="6059"/>
                    </a:lnTo>
                    <a:lnTo>
                      <a:pt x="19112" y="6849"/>
                    </a:lnTo>
                    <a:lnTo>
                      <a:pt x="20096" y="7639"/>
                    </a:lnTo>
                    <a:lnTo>
                      <a:pt x="19825" y="8166"/>
                    </a:lnTo>
                    <a:lnTo>
                      <a:pt x="19683" y="8429"/>
                    </a:lnTo>
                    <a:lnTo>
                      <a:pt x="19586" y="8693"/>
                    </a:lnTo>
                    <a:lnTo>
                      <a:pt x="19584" y="8956"/>
                    </a:lnTo>
                    <a:lnTo>
                      <a:pt x="19782" y="9220"/>
                    </a:lnTo>
                    <a:lnTo>
                      <a:pt x="20243" y="9483"/>
                    </a:lnTo>
                    <a:lnTo>
                      <a:pt x="21600" y="9483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1" name="Shape"/>
              <p:cNvSpPr/>
              <p:nvPr/>
            </p:nvSpPr>
            <p:spPr>
              <a:xfrm>
                <a:off x="296531" y="254000"/>
                <a:ext cx="145695" cy="596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843"/>
                    </a:moveTo>
                    <a:lnTo>
                      <a:pt x="21551" y="17923"/>
                    </a:lnTo>
                    <a:lnTo>
                      <a:pt x="21235" y="17464"/>
                    </a:lnTo>
                    <a:lnTo>
                      <a:pt x="21013" y="17004"/>
                    </a:lnTo>
                    <a:lnTo>
                      <a:pt x="20824" y="16545"/>
                    </a:lnTo>
                    <a:lnTo>
                      <a:pt x="20659" y="16085"/>
                    </a:lnTo>
                    <a:lnTo>
                      <a:pt x="20500" y="15626"/>
                    </a:lnTo>
                    <a:lnTo>
                      <a:pt x="20135" y="14706"/>
                    </a:lnTo>
                    <a:lnTo>
                      <a:pt x="19610" y="13787"/>
                    </a:lnTo>
                    <a:lnTo>
                      <a:pt x="18806" y="12409"/>
                    </a:lnTo>
                    <a:lnTo>
                      <a:pt x="17603" y="11030"/>
                    </a:lnTo>
                    <a:lnTo>
                      <a:pt x="16919" y="10570"/>
                    </a:lnTo>
                    <a:lnTo>
                      <a:pt x="16497" y="10111"/>
                    </a:lnTo>
                    <a:lnTo>
                      <a:pt x="16251" y="9651"/>
                    </a:lnTo>
                    <a:lnTo>
                      <a:pt x="16042" y="9191"/>
                    </a:lnTo>
                    <a:lnTo>
                      <a:pt x="15991" y="8732"/>
                    </a:lnTo>
                    <a:lnTo>
                      <a:pt x="15925" y="8732"/>
                    </a:lnTo>
                    <a:lnTo>
                      <a:pt x="16108" y="7813"/>
                    </a:lnTo>
                    <a:lnTo>
                      <a:pt x="16115" y="5515"/>
                    </a:lnTo>
                    <a:lnTo>
                      <a:pt x="15379" y="3677"/>
                    </a:lnTo>
                    <a:lnTo>
                      <a:pt x="13333" y="1379"/>
                    </a:lnTo>
                    <a:lnTo>
                      <a:pt x="11711" y="919"/>
                    </a:lnTo>
                    <a:lnTo>
                      <a:pt x="9006" y="460"/>
                    </a:lnTo>
                    <a:lnTo>
                      <a:pt x="5189" y="0"/>
                    </a:lnTo>
                    <a:lnTo>
                      <a:pt x="0" y="0"/>
                    </a:lnTo>
                    <a:lnTo>
                      <a:pt x="3252" y="460"/>
                    </a:lnTo>
                    <a:lnTo>
                      <a:pt x="6923" y="460"/>
                    </a:lnTo>
                    <a:lnTo>
                      <a:pt x="10235" y="919"/>
                    </a:lnTo>
                    <a:lnTo>
                      <a:pt x="12412" y="1838"/>
                    </a:lnTo>
                    <a:lnTo>
                      <a:pt x="14436" y="3677"/>
                    </a:lnTo>
                    <a:lnTo>
                      <a:pt x="15108" y="5974"/>
                    </a:lnTo>
                    <a:lnTo>
                      <a:pt x="15055" y="7813"/>
                    </a:lnTo>
                    <a:lnTo>
                      <a:pt x="14899" y="8732"/>
                    </a:lnTo>
                    <a:lnTo>
                      <a:pt x="15100" y="9191"/>
                    </a:lnTo>
                    <a:lnTo>
                      <a:pt x="15332" y="9651"/>
                    </a:lnTo>
                    <a:lnTo>
                      <a:pt x="15778" y="10570"/>
                    </a:lnTo>
                    <a:lnTo>
                      <a:pt x="16616" y="11489"/>
                    </a:lnTo>
                    <a:lnTo>
                      <a:pt x="18232" y="13328"/>
                    </a:lnTo>
                    <a:lnTo>
                      <a:pt x="19105" y="14706"/>
                    </a:lnTo>
                    <a:lnTo>
                      <a:pt x="19634" y="16085"/>
                    </a:lnTo>
                    <a:lnTo>
                      <a:pt x="20224" y="17464"/>
                    </a:lnTo>
                    <a:lnTo>
                      <a:pt x="20516" y="17923"/>
                    </a:lnTo>
                    <a:lnTo>
                      <a:pt x="20581" y="18843"/>
                    </a:lnTo>
                    <a:lnTo>
                      <a:pt x="20389" y="19762"/>
                    </a:lnTo>
                    <a:lnTo>
                      <a:pt x="19902" y="20681"/>
                    </a:lnTo>
                    <a:lnTo>
                      <a:pt x="19444" y="21140"/>
                    </a:lnTo>
                    <a:lnTo>
                      <a:pt x="18936" y="21600"/>
                    </a:lnTo>
                    <a:lnTo>
                      <a:pt x="20120" y="21600"/>
                    </a:lnTo>
                    <a:lnTo>
                      <a:pt x="20578" y="21140"/>
                    </a:lnTo>
                    <a:lnTo>
                      <a:pt x="20909" y="20681"/>
                    </a:lnTo>
                    <a:lnTo>
                      <a:pt x="21384" y="19762"/>
                    </a:lnTo>
                    <a:lnTo>
                      <a:pt x="21600" y="18843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2" name="Triangle"/>
              <p:cNvSpPr/>
              <p:nvPr/>
            </p:nvSpPr>
            <p:spPr>
              <a:xfrm>
                <a:off x="1939321" y="37496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3074" y="7812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3" name="Shape"/>
              <p:cNvSpPr/>
              <p:nvPr/>
            </p:nvSpPr>
            <p:spPr>
              <a:xfrm>
                <a:off x="1910588" y="382435"/>
                <a:ext cx="37085" cy="468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204"/>
                    </a:moveTo>
                    <a:lnTo>
                      <a:pt x="19780" y="1691"/>
                    </a:lnTo>
                    <a:lnTo>
                      <a:pt x="20357" y="0"/>
                    </a:lnTo>
                    <a:lnTo>
                      <a:pt x="17834" y="1691"/>
                    </a:lnTo>
                    <a:lnTo>
                      <a:pt x="17220" y="4033"/>
                    </a:lnTo>
                    <a:lnTo>
                      <a:pt x="17576" y="5204"/>
                    </a:lnTo>
                    <a:lnTo>
                      <a:pt x="16481" y="5790"/>
                    </a:lnTo>
                    <a:lnTo>
                      <a:pt x="14861" y="6375"/>
                    </a:lnTo>
                    <a:lnTo>
                      <a:pt x="12553" y="6961"/>
                    </a:lnTo>
                    <a:lnTo>
                      <a:pt x="8285" y="8132"/>
                    </a:lnTo>
                    <a:lnTo>
                      <a:pt x="4268" y="9889"/>
                    </a:lnTo>
                    <a:lnTo>
                      <a:pt x="2322" y="11060"/>
                    </a:lnTo>
                    <a:lnTo>
                      <a:pt x="1753" y="12816"/>
                    </a:lnTo>
                    <a:lnTo>
                      <a:pt x="1864" y="13988"/>
                    </a:lnTo>
                    <a:lnTo>
                      <a:pt x="1923" y="15159"/>
                    </a:lnTo>
                    <a:lnTo>
                      <a:pt x="1568" y="15744"/>
                    </a:lnTo>
                    <a:lnTo>
                      <a:pt x="762" y="16330"/>
                    </a:lnTo>
                    <a:lnTo>
                      <a:pt x="0" y="16915"/>
                    </a:lnTo>
                    <a:lnTo>
                      <a:pt x="1982" y="19258"/>
                    </a:lnTo>
                    <a:lnTo>
                      <a:pt x="7227" y="21014"/>
                    </a:lnTo>
                    <a:lnTo>
                      <a:pt x="10467" y="21600"/>
                    </a:lnTo>
                    <a:lnTo>
                      <a:pt x="14639" y="21600"/>
                    </a:lnTo>
                    <a:lnTo>
                      <a:pt x="12383" y="21014"/>
                    </a:lnTo>
                    <a:lnTo>
                      <a:pt x="10326" y="21014"/>
                    </a:lnTo>
                    <a:lnTo>
                      <a:pt x="8691" y="20429"/>
                    </a:lnTo>
                    <a:lnTo>
                      <a:pt x="6354" y="19258"/>
                    </a:lnTo>
                    <a:lnTo>
                      <a:pt x="4667" y="18087"/>
                    </a:lnTo>
                    <a:lnTo>
                      <a:pt x="4009" y="16915"/>
                    </a:lnTo>
                    <a:lnTo>
                      <a:pt x="4727" y="16330"/>
                    </a:lnTo>
                    <a:lnTo>
                      <a:pt x="5999" y="14573"/>
                    </a:lnTo>
                    <a:lnTo>
                      <a:pt x="5762" y="12816"/>
                    </a:lnTo>
                    <a:lnTo>
                      <a:pt x="6872" y="11060"/>
                    </a:lnTo>
                    <a:lnTo>
                      <a:pt x="12168" y="8717"/>
                    </a:lnTo>
                    <a:lnTo>
                      <a:pt x="15881" y="7546"/>
                    </a:lnTo>
                    <a:lnTo>
                      <a:pt x="18552" y="6375"/>
                    </a:lnTo>
                    <a:lnTo>
                      <a:pt x="20394" y="5790"/>
                    </a:lnTo>
                    <a:lnTo>
                      <a:pt x="21600" y="5204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4" name="Shape"/>
              <p:cNvSpPr/>
              <p:nvPr/>
            </p:nvSpPr>
            <p:spPr>
              <a:xfrm>
                <a:off x="1943556" y="787400"/>
                <a:ext cx="12701" cy="63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320"/>
                    </a:moveTo>
                    <a:lnTo>
                      <a:pt x="16741" y="0"/>
                    </a:lnTo>
                    <a:lnTo>
                      <a:pt x="9396" y="0"/>
                    </a:lnTo>
                    <a:lnTo>
                      <a:pt x="6540" y="4320"/>
                    </a:lnTo>
                    <a:lnTo>
                      <a:pt x="5182" y="8640"/>
                    </a:lnTo>
                    <a:lnTo>
                      <a:pt x="6217" y="17280"/>
                    </a:lnTo>
                    <a:lnTo>
                      <a:pt x="0" y="21600"/>
                    </a:lnTo>
                    <a:lnTo>
                      <a:pt x="16442" y="21600"/>
                    </a:lnTo>
                    <a:lnTo>
                      <a:pt x="18953" y="17280"/>
                    </a:lnTo>
                    <a:lnTo>
                      <a:pt x="18331" y="17280"/>
                    </a:lnTo>
                    <a:lnTo>
                      <a:pt x="18077" y="12960"/>
                    </a:lnTo>
                    <a:lnTo>
                      <a:pt x="19228" y="12960"/>
                    </a:lnTo>
                    <a:lnTo>
                      <a:pt x="17524" y="8640"/>
                    </a:lnTo>
                    <a:lnTo>
                      <a:pt x="19390" y="4320"/>
                    </a:lnTo>
                    <a:lnTo>
                      <a:pt x="21600" y="432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5" name="Triangle"/>
              <p:cNvSpPr/>
              <p:nvPr/>
            </p:nvSpPr>
            <p:spPr>
              <a:xfrm>
                <a:off x="2023122" y="40119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810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6" name="Shape"/>
              <p:cNvSpPr/>
              <p:nvPr/>
            </p:nvSpPr>
            <p:spPr>
              <a:xfrm>
                <a:off x="1957653" y="408686"/>
                <a:ext cx="100547" cy="1001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778"/>
                    </a:moveTo>
                    <a:lnTo>
                      <a:pt x="19867" y="20230"/>
                    </a:lnTo>
                    <a:lnTo>
                      <a:pt x="16233" y="18860"/>
                    </a:lnTo>
                    <a:lnTo>
                      <a:pt x="12632" y="17489"/>
                    </a:lnTo>
                    <a:lnTo>
                      <a:pt x="11000" y="16393"/>
                    </a:lnTo>
                    <a:lnTo>
                      <a:pt x="11069" y="15023"/>
                    </a:lnTo>
                    <a:lnTo>
                      <a:pt x="11058" y="14475"/>
                    </a:lnTo>
                    <a:lnTo>
                      <a:pt x="10979" y="13653"/>
                    </a:lnTo>
                    <a:lnTo>
                      <a:pt x="10599" y="12831"/>
                    </a:lnTo>
                    <a:lnTo>
                      <a:pt x="9655" y="12009"/>
                    </a:lnTo>
                    <a:lnTo>
                      <a:pt x="8463" y="10912"/>
                    </a:lnTo>
                    <a:lnTo>
                      <a:pt x="7375" y="9542"/>
                    </a:lnTo>
                    <a:lnTo>
                      <a:pt x="6744" y="8446"/>
                    </a:lnTo>
                    <a:lnTo>
                      <a:pt x="6954" y="7898"/>
                    </a:lnTo>
                    <a:lnTo>
                      <a:pt x="7735" y="7076"/>
                    </a:lnTo>
                    <a:lnTo>
                      <a:pt x="8941" y="6254"/>
                    </a:lnTo>
                    <a:lnTo>
                      <a:pt x="10433" y="5706"/>
                    </a:lnTo>
                    <a:lnTo>
                      <a:pt x="13690" y="4609"/>
                    </a:lnTo>
                    <a:lnTo>
                      <a:pt x="15958" y="3787"/>
                    </a:lnTo>
                    <a:lnTo>
                      <a:pt x="17251" y="3239"/>
                    </a:lnTo>
                    <a:lnTo>
                      <a:pt x="17587" y="2965"/>
                    </a:lnTo>
                    <a:lnTo>
                      <a:pt x="17096" y="2143"/>
                    </a:lnTo>
                    <a:lnTo>
                      <a:pt x="16847" y="1595"/>
                    </a:lnTo>
                    <a:lnTo>
                      <a:pt x="16722" y="1321"/>
                    </a:lnTo>
                    <a:lnTo>
                      <a:pt x="16307" y="773"/>
                    </a:lnTo>
                    <a:lnTo>
                      <a:pt x="15704" y="225"/>
                    </a:lnTo>
                    <a:lnTo>
                      <a:pt x="15407" y="0"/>
                    </a:lnTo>
                    <a:lnTo>
                      <a:pt x="14905" y="225"/>
                    </a:lnTo>
                    <a:lnTo>
                      <a:pt x="14048" y="1321"/>
                    </a:lnTo>
                    <a:lnTo>
                      <a:pt x="12774" y="2691"/>
                    </a:lnTo>
                    <a:lnTo>
                      <a:pt x="10908" y="3513"/>
                    </a:lnTo>
                    <a:lnTo>
                      <a:pt x="7459" y="4335"/>
                    </a:lnTo>
                    <a:lnTo>
                      <a:pt x="3915" y="5432"/>
                    </a:lnTo>
                    <a:lnTo>
                      <a:pt x="1138" y="6254"/>
                    </a:lnTo>
                    <a:lnTo>
                      <a:pt x="0" y="7076"/>
                    </a:lnTo>
                    <a:lnTo>
                      <a:pt x="180" y="7350"/>
                    </a:lnTo>
                    <a:lnTo>
                      <a:pt x="567" y="7624"/>
                    </a:lnTo>
                    <a:lnTo>
                      <a:pt x="933" y="8172"/>
                    </a:lnTo>
                    <a:lnTo>
                      <a:pt x="1048" y="8446"/>
                    </a:lnTo>
                    <a:lnTo>
                      <a:pt x="977" y="8720"/>
                    </a:lnTo>
                    <a:lnTo>
                      <a:pt x="150" y="8994"/>
                    </a:lnTo>
                    <a:lnTo>
                      <a:pt x="1683" y="8994"/>
                    </a:lnTo>
                    <a:lnTo>
                      <a:pt x="2281" y="8720"/>
                    </a:lnTo>
                    <a:lnTo>
                      <a:pt x="2529" y="8446"/>
                    </a:lnTo>
                    <a:lnTo>
                      <a:pt x="2488" y="8172"/>
                    </a:lnTo>
                    <a:lnTo>
                      <a:pt x="2294" y="7898"/>
                    </a:lnTo>
                    <a:lnTo>
                      <a:pt x="2016" y="7624"/>
                    </a:lnTo>
                    <a:lnTo>
                      <a:pt x="1481" y="7076"/>
                    </a:lnTo>
                    <a:lnTo>
                      <a:pt x="2540" y="6254"/>
                    </a:lnTo>
                    <a:lnTo>
                      <a:pt x="5146" y="5432"/>
                    </a:lnTo>
                    <a:lnTo>
                      <a:pt x="8515" y="4609"/>
                    </a:lnTo>
                    <a:lnTo>
                      <a:pt x="11871" y="3513"/>
                    </a:lnTo>
                    <a:lnTo>
                      <a:pt x="12286" y="3513"/>
                    </a:lnTo>
                    <a:lnTo>
                      <a:pt x="13284" y="3239"/>
                    </a:lnTo>
                    <a:lnTo>
                      <a:pt x="14113" y="2691"/>
                    </a:lnTo>
                    <a:lnTo>
                      <a:pt x="14804" y="2143"/>
                    </a:lnTo>
                    <a:lnTo>
                      <a:pt x="15374" y="1595"/>
                    </a:lnTo>
                    <a:lnTo>
                      <a:pt x="15595" y="1869"/>
                    </a:lnTo>
                    <a:lnTo>
                      <a:pt x="15745" y="2417"/>
                    </a:lnTo>
                    <a:lnTo>
                      <a:pt x="15914" y="2691"/>
                    </a:lnTo>
                    <a:lnTo>
                      <a:pt x="16111" y="2965"/>
                    </a:lnTo>
                    <a:lnTo>
                      <a:pt x="15693" y="3239"/>
                    </a:lnTo>
                    <a:lnTo>
                      <a:pt x="14274" y="3787"/>
                    </a:lnTo>
                    <a:lnTo>
                      <a:pt x="12002" y="4609"/>
                    </a:lnTo>
                    <a:lnTo>
                      <a:pt x="9020" y="5706"/>
                    </a:lnTo>
                    <a:lnTo>
                      <a:pt x="7451" y="6254"/>
                    </a:lnTo>
                    <a:lnTo>
                      <a:pt x="6231" y="7076"/>
                    </a:lnTo>
                    <a:lnTo>
                      <a:pt x="5465" y="7898"/>
                    </a:lnTo>
                    <a:lnTo>
                      <a:pt x="5266" y="8446"/>
                    </a:lnTo>
                    <a:lnTo>
                      <a:pt x="5601" y="9268"/>
                    </a:lnTo>
                    <a:lnTo>
                      <a:pt x="6180" y="10090"/>
                    </a:lnTo>
                    <a:lnTo>
                      <a:pt x="6903" y="10638"/>
                    </a:lnTo>
                    <a:lnTo>
                      <a:pt x="7669" y="11460"/>
                    </a:lnTo>
                    <a:lnTo>
                      <a:pt x="8092" y="11734"/>
                    </a:lnTo>
                    <a:lnTo>
                      <a:pt x="8485" y="12283"/>
                    </a:lnTo>
                    <a:lnTo>
                      <a:pt x="8834" y="12557"/>
                    </a:lnTo>
                    <a:lnTo>
                      <a:pt x="9121" y="12831"/>
                    </a:lnTo>
                    <a:lnTo>
                      <a:pt x="9445" y="13653"/>
                    </a:lnTo>
                    <a:lnTo>
                      <a:pt x="9582" y="14201"/>
                    </a:lnTo>
                    <a:lnTo>
                      <a:pt x="9595" y="15023"/>
                    </a:lnTo>
                    <a:lnTo>
                      <a:pt x="9522" y="16119"/>
                    </a:lnTo>
                    <a:lnTo>
                      <a:pt x="9519" y="16393"/>
                    </a:lnTo>
                    <a:lnTo>
                      <a:pt x="10976" y="17489"/>
                    </a:lnTo>
                    <a:lnTo>
                      <a:pt x="14277" y="18860"/>
                    </a:lnTo>
                    <a:lnTo>
                      <a:pt x="17832" y="19956"/>
                    </a:lnTo>
                    <a:lnTo>
                      <a:pt x="20045" y="20778"/>
                    </a:lnTo>
                    <a:lnTo>
                      <a:pt x="19191" y="21052"/>
                    </a:lnTo>
                    <a:lnTo>
                      <a:pt x="18544" y="21052"/>
                    </a:lnTo>
                    <a:lnTo>
                      <a:pt x="17598" y="21326"/>
                    </a:lnTo>
                    <a:lnTo>
                      <a:pt x="17598" y="21600"/>
                    </a:lnTo>
                    <a:lnTo>
                      <a:pt x="19079" y="21600"/>
                    </a:lnTo>
                    <a:lnTo>
                      <a:pt x="19079" y="21326"/>
                    </a:lnTo>
                    <a:lnTo>
                      <a:pt x="20009" y="21326"/>
                    </a:lnTo>
                    <a:lnTo>
                      <a:pt x="20009" y="21052"/>
                    </a:lnTo>
                    <a:lnTo>
                      <a:pt x="20517" y="21052"/>
                    </a:lnTo>
                    <a:lnTo>
                      <a:pt x="21600" y="20778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7" name="Shape"/>
              <p:cNvSpPr/>
              <p:nvPr/>
            </p:nvSpPr>
            <p:spPr>
              <a:xfrm>
                <a:off x="1945805" y="254000"/>
                <a:ext cx="123203" cy="126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646" y="0"/>
                    </a:lnTo>
                    <a:lnTo>
                      <a:pt x="11358" y="2174"/>
                    </a:lnTo>
                    <a:lnTo>
                      <a:pt x="6404" y="6522"/>
                    </a:lnTo>
                    <a:lnTo>
                      <a:pt x="2734" y="10870"/>
                    </a:lnTo>
                    <a:lnTo>
                      <a:pt x="245" y="19565"/>
                    </a:lnTo>
                    <a:lnTo>
                      <a:pt x="0" y="21600"/>
                    </a:lnTo>
                    <a:lnTo>
                      <a:pt x="1200" y="17391"/>
                    </a:lnTo>
                    <a:lnTo>
                      <a:pt x="3823" y="10870"/>
                    </a:lnTo>
                    <a:lnTo>
                      <a:pt x="7472" y="6522"/>
                    </a:lnTo>
                    <a:lnTo>
                      <a:pt x="12391" y="4348"/>
                    </a:lnTo>
                    <a:lnTo>
                      <a:pt x="17470" y="217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8" name="Shape"/>
              <p:cNvSpPr/>
              <p:nvPr/>
            </p:nvSpPr>
            <p:spPr>
              <a:xfrm>
                <a:off x="2071382" y="241300"/>
                <a:ext cx="19305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4235" y="0"/>
                    </a:lnTo>
                    <a:lnTo>
                      <a:pt x="0" y="21600"/>
                    </a:lnTo>
                    <a:lnTo>
                      <a:pt x="1235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9" name="Shape"/>
              <p:cNvSpPr/>
              <p:nvPr/>
            </p:nvSpPr>
            <p:spPr>
              <a:xfrm>
                <a:off x="2098205" y="812800"/>
                <a:ext cx="92444" cy="596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302"/>
                    </a:moveTo>
                    <a:lnTo>
                      <a:pt x="21217" y="18843"/>
                    </a:lnTo>
                    <a:lnTo>
                      <a:pt x="20751" y="17923"/>
                    </a:lnTo>
                    <a:lnTo>
                      <a:pt x="20576" y="17464"/>
                    </a:lnTo>
                    <a:lnTo>
                      <a:pt x="20683" y="15626"/>
                    </a:lnTo>
                    <a:lnTo>
                      <a:pt x="20529" y="13787"/>
                    </a:lnTo>
                    <a:lnTo>
                      <a:pt x="20110" y="11489"/>
                    </a:lnTo>
                    <a:lnTo>
                      <a:pt x="19419" y="9651"/>
                    </a:lnTo>
                    <a:lnTo>
                      <a:pt x="18440" y="7813"/>
                    </a:lnTo>
                    <a:lnTo>
                      <a:pt x="13638" y="4596"/>
                    </a:lnTo>
                    <a:lnTo>
                      <a:pt x="13116" y="3217"/>
                    </a:lnTo>
                    <a:lnTo>
                      <a:pt x="12496" y="2298"/>
                    </a:lnTo>
                    <a:lnTo>
                      <a:pt x="12279" y="1838"/>
                    </a:lnTo>
                    <a:lnTo>
                      <a:pt x="11843" y="919"/>
                    </a:lnTo>
                    <a:lnTo>
                      <a:pt x="11214" y="0"/>
                    </a:lnTo>
                    <a:lnTo>
                      <a:pt x="10383" y="0"/>
                    </a:lnTo>
                    <a:lnTo>
                      <a:pt x="9757" y="919"/>
                    </a:lnTo>
                    <a:lnTo>
                      <a:pt x="9104" y="2298"/>
                    </a:lnTo>
                    <a:lnTo>
                      <a:pt x="8484" y="3217"/>
                    </a:lnTo>
                    <a:lnTo>
                      <a:pt x="7962" y="4596"/>
                    </a:lnTo>
                    <a:lnTo>
                      <a:pt x="3160" y="7813"/>
                    </a:lnTo>
                    <a:lnTo>
                      <a:pt x="2184" y="9651"/>
                    </a:lnTo>
                    <a:lnTo>
                      <a:pt x="1490" y="11489"/>
                    </a:lnTo>
                    <a:lnTo>
                      <a:pt x="1071" y="13787"/>
                    </a:lnTo>
                    <a:lnTo>
                      <a:pt x="920" y="15626"/>
                    </a:lnTo>
                    <a:lnTo>
                      <a:pt x="1024" y="17464"/>
                    </a:lnTo>
                    <a:lnTo>
                      <a:pt x="849" y="17923"/>
                    </a:lnTo>
                    <a:lnTo>
                      <a:pt x="383" y="18843"/>
                    </a:lnTo>
                    <a:lnTo>
                      <a:pt x="0" y="19302"/>
                    </a:lnTo>
                    <a:lnTo>
                      <a:pt x="77" y="20221"/>
                    </a:lnTo>
                    <a:lnTo>
                      <a:pt x="2801" y="20681"/>
                    </a:lnTo>
                    <a:lnTo>
                      <a:pt x="3525" y="20681"/>
                    </a:lnTo>
                    <a:lnTo>
                      <a:pt x="3525" y="21140"/>
                    </a:lnTo>
                    <a:lnTo>
                      <a:pt x="4537" y="21140"/>
                    </a:lnTo>
                    <a:lnTo>
                      <a:pt x="4537" y="21600"/>
                    </a:lnTo>
                    <a:lnTo>
                      <a:pt x="6148" y="21600"/>
                    </a:lnTo>
                    <a:lnTo>
                      <a:pt x="6148" y="21140"/>
                    </a:lnTo>
                    <a:lnTo>
                      <a:pt x="5101" y="20681"/>
                    </a:lnTo>
                    <a:lnTo>
                      <a:pt x="4033" y="20681"/>
                    </a:lnTo>
                    <a:lnTo>
                      <a:pt x="1644" y="20221"/>
                    </a:lnTo>
                    <a:lnTo>
                      <a:pt x="1564" y="19762"/>
                    </a:lnTo>
                    <a:lnTo>
                      <a:pt x="1647" y="19302"/>
                    </a:lnTo>
                    <a:lnTo>
                      <a:pt x="1840" y="18843"/>
                    </a:lnTo>
                    <a:lnTo>
                      <a:pt x="2309" y="18383"/>
                    </a:lnTo>
                    <a:lnTo>
                      <a:pt x="2495" y="17923"/>
                    </a:lnTo>
                    <a:lnTo>
                      <a:pt x="2614" y="17923"/>
                    </a:lnTo>
                    <a:lnTo>
                      <a:pt x="2608" y="17004"/>
                    </a:lnTo>
                    <a:lnTo>
                      <a:pt x="2528" y="15626"/>
                    </a:lnTo>
                    <a:lnTo>
                      <a:pt x="2674" y="13787"/>
                    </a:lnTo>
                    <a:lnTo>
                      <a:pt x="3083" y="11489"/>
                    </a:lnTo>
                    <a:lnTo>
                      <a:pt x="3771" y="9651"/>
                    </a:lnTo>
                    <a:lnTo>
                      <a:pt x="4751" y="7813"/>
                    </a:lnTo>
                    <a:lnTo>
                      <a:pt x="9558" y="4596"/>
                    </a:lnTo>
                    <a:lnTo>
                      <a:pt x="10267" y="3217"/>
                    </a:lnTo>
                    <a:lnTo>
                      <a:pt x="10528" y="2757"/>
                    </a:lnTo>
                    <a:lnTo>
                      <a:pt x="10798" y="1838"/>
                    </a:lnTo>
                    <a:lnTo>
                      <a:pt x="11071" y="2757"/>
                    </a:lnTo>
                    <a:lnTo>
                      <a:pt x="11576" y="3677"/>
                    </a:lnTo>
                    <a:lnTo>
                      <a:pt x="12039" y="4596"/>
                    </a:lnTo>
                    <a:lnTo>
                      <a:pt x="16846" y="7813"/>
                    </a:lnTo>
                    <a:lnTo>
                      <a:pt x="17828" y="9651"/>
                    </a:lnTo>
                    <a:lnTo>
                      <a:pt x="18517" y="11489"/>
                    </a:lnTo>
                    <a:lnTo>
                      <a:pt x="18926" y="13787"/>
                    </a:lnTo>
                    <a:lnTo>
                      <a:pt x="19072" y="15626"/>
                    </a:lnTo>
                    <a:lnTo>
                      <a:pt x="18992" y="17004"/>
                    </a:lnTo>
                    <a:lnTo>
                      <a:pt x="18983" y="17923"/>
                    </a:lnTo>
                    <a:lnTo>
                      <a:pt x="19104" y="17923"/>
                    </a:lnTo>
                    <a:lnTo>
                      <a:pt x="19291" y="18383"/>
                    </a:lnTo>
                    <a:lnTo>
                      <a:pt x="19760" y="18843"/>
                    </a:lnTo>
                    <a:lnTo>
                      <a:pt x="19953" y="19302"/>
                    </a:lnTo>
                    <a:lnTo>
                      <a:pt x="20036" y="19762"/>
                    </a:lnTo>
                    <a:lnTo>
                      <a:pt x="19956" y="20221"/>
                    </a:lnTo>
                    <a:lnTo>
                      <a:pt x="17564" y="20681"/>
                    </a:lnTo>
                    <a:lnTo>
                      <a:pt x="16496" y="20681"/>
                    </a:lnTo>
                    <a:lnTo>
                      <a:pt x="15448" y="21140"/>
                    </a:lnTo>
                    <a:lnTo>
                      <a:pt x="15448" y="21600"/>
                    </a:lnTo>
                    <a:lnTo>
                      <a:pt x="17060" y="21600"/>
                    </a:lnTo>
                    <a:lnTo>
                      <a:pt x="17060" y="21140"/>
                    </a:lnTo>
                    <a:lnTo>
                      <a:pt x="18072" y="21140"/>
                    </a:lnTo>
                    <a:lnTo>
                      <a:pt x="18072" y="20681"/>
                    </a:lnTo>
                    <a:lnTo>
                      <a:pt x="18796" y="20681"/>
                    </a:lnTo>
                    <a:lnTo>
                      <a:pt x="21520" y="20221"/>
                    </a:lnTo>
                    <a:lnTo>
                      <a:pt x="21600" y="19302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0" name="Shape"/>
              <p:cNvSpPr/>
              <p:nvPr/>
            </p:nvSpPr>
            <p:spPr>
              <a:xfrm>
                <a:off x="2199283" y="241300"/>
                <a:ext cx="18568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7553" y="0"/>
                    </a:lnTo>
                    <a:lnTo>
                      <a:pt x="0" y="0"/>
                    </a:lnTo>
                    <a:lnTo>
                      <a:pt x="9603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1" name="Shape"/>
              <p:cNvSpPr/>
              <p:nvPr/>
            </p:nvSpPr>
            <p:spPr>
              <a:xfrm>
                <a:off x="2065996" y="0"/>
                <a:ext cx="156859" cy="241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232"/>
                    </a:moveTo>
                    <a:lnTo>
                      <a:pt x="21560" y="9095"/>
                    </a:lnTo>
                    <a:lnTo>
                      <a:pt x="21350" y="7958"/>
                    </a:lnTo>
                    <a:lnTo>
                      <a:pt x="20934" y="7958"/>
                    </a:lnTo>
                    <a:lnTo>
                      <a:pt x="20180" y="4547"/>
                    </a:lnTo>
                    <a:lnTo>
                      <a:pt x="18183" y="2274"/>
                    </a:lnTo>
                    <a:lnTo>
                      <a:pt x="15028" y="1137"/>
                    </a:lnTo>
                    <a:lnTo>
                      <a:pt x="10799" y="0"/>
                    </a:lnTo>
                    <a:lnTo>
                      <a:pt x="6570" y="1137"/>
                    </a:lnTo>
                    <a:lnTo>
                      <a:pt x="3417" y="2274"/>
                    </a:lnTo>
                    <a:lnTo>
                      <a:pt x="1420" y="4547"/>
                    </a:lnTo>
                    <a:lnTo>
                      <a:pt x="665" y="7958"/>
                    </a:lnTo>
                    <a:lnTo>
                      <a:pt x="250" y="7958"/>
                    </a:lnTo>
                    <a:lnTo>
                      <a:pt x="40" y="9095"/>
                    </a:lnTo>
                    <a:lnTo>
                      <a:pt x="0" y="10232"/>
                    </a:lnTo>
                    <a:lnTo>
                      <a:pt x="93" y="10232"/>
                    </a:lnTo>
                    <a:lnTo>
                      <a:pt x="313" y="11368"/>
                    </a:lnTo>
                    <a:lnTo>
                      <a:pt x="631" y="12505"/>
                    </a:lnTo>
                    <a:lnTo>
                      <a:pt x="1035" y="12505"/>
                    </a:lnTo>
                    <a:lnTo>
                      <a:pt x="1504" y="13642"/>
                    </a:lnTo>
                    <a:lnTo>
                      <a:pt x="2010" y="13642"/>
                    </a:lnTo>
                    <a:lnTo>
                      <a:pt x="2637" y="14779"/>
                    </a:lnTo>
                    <a:lnTo>
                      <a:pt x="3379" y="15916"/>
                    </a:lnTo>
                    <a:lnTo>
                      <a:pt x="4224" y="17053"/>
                    </a:lnTo>
                    <a:lnTo>
                      <a:pt x="4433" y="17053"/>
                    </a:lnTo>
                    <a:lnTo>
                      <a:pt x="4189" y="20463"/>
                    </a:lnTo>
                    <a:lnTo>
                      <a:pt x="4066" y="20463"/>
                    </a:lnTo>
                    <a:lnTo>
                      <a:pt x="3575" y="21600"/>
                    </a:lnTo>
                    <a:lnTo>
                      <a:pt x="4876" y="21600"/>
                    </a:lnTo>
                    <a:lnTo>
                      <a:pt x="5128" y="20463"/>
                    </a:lnTo>
                    <a:lnTo>
                      <a:pt x="5376" y="17053"/>
                    </a:lnTo>
                    <a:lnTo>
                      <a:pt x="5393" y="17053"/>
                    </a:lnTo>
                    <a:lnTo>
                      <a:pt x="5215" y="15916"/>
                    </a:lnTo>
                    <a:lnTo>
                      <a:pt x="4148" y="15916"/>
                    </a:lnTo>
                    <a:lnTo>
                      <a:pt x="3440" y="14779"/>
                    </a:lnTo>
                    <a:lnTo>
                      <a:pt x="2842" y="13642"/>
                    </a:lnTo>
                    <a:lnTo>
                      <a:pt x="2365" y="12505"/>
                    </a:lnTo>
                    <a:lnTo>
                      <a:pt x="1579" y="12505"/>
                    </a:lnTo>
                    <a:lnTo>
                      <a:pt x="1265" y="11368"/>
                    </a:lnTo>
                    <a:lnTo>
                      <a:pt x="1034" y="10232"/>
                    </a:lnTo>
                    <a:lnTo>
                      <a:pt x="946" y="10232"/>
                    </a:lnTo>
                    <a:lnTo>
                      <a:pt x="1021" y="9095"/>
                    </a:lnTo>
                    <a:lnTo>
                      <a:pt x="1221" y="7958"/>
                    </a:lnTo>
                    <a:lnTo>
                      <a:pt x="1609" y="7958"/>
                    </a:lnTo>
                    <a:lnTo>
                      <a:pt x="1940" y="5684"/>
                    </a:lnTo>
                    <a:lnTo>
                      <a:pt x="3237" y="3411"/>
                    </a:lnTo>
                    <a:lnTo>
                      <a:pt x="6018" y="2274"/>
                    </a:lnTo>
                    <a:lnTo>
                      <a:pt x="10797" y="1137"/>
                    </a:lnTo>
                    <a:lnTo>
                      <a:pt x="15582" y="2274"/>
                    </a:lnTo>
                    <a:lnTo>
                      <a:pt x="18365" y="3411"/>
                    </a:lnTo>
                    <a:lnTo>
                      <a:pt x="19661" y="5684"/>
                    </a:lnTo>
                    <a:lnTo>
                      <a:pt x="19988" y="7958"/>
                    </a:lnTo>
                    <a:lnTo>
                      <a:pt x="20379" y="7958"/>
                    </a:lnTo>
                    <a:lnTo>
                      <a:pt x="20579" y="9095"/>
                    </a:lnTo>
                    <a:lnTo>
                      <a:pt x="20654" y="10232"/>
                    </a:lnTo>
                    <a:lnTo>
                      <a:pt x="20565" y="10232"/>
                    </a:lnTo>
                    <a:lnTo>
                      <a:pt x="20334" y="11368"/>
                    </a:lnTo>
                    <a:lnTo>
                      <a:pt x="20019" y="12505"/>
                    </a:lnTo>
                    <a:lnTo>
                      <a:pt x="19234" y="12505"/>
                    </a:lnTo>
                    <a:lnTo>
                      <a:pt x="18756" y="13642"/>
                    </a:lnTo>
                    <a:lnTo>
                      <a:pt x="18160" y="14779"/>
                    </a:lnTo>
                    <a:lnTo>
                      <a:pt x="17452" y="15916"/>
                    </a:lnTo>
                    <a:lnTo>
                      <a:pt x="16388" y="15916"/>
                    </a:lnTo>
                    <a:lnTo>
                      <a:pt x="16207" y="17053"/>
                    </a:lnTo>
                    <a:lnTo>
                      <a:pt x="16453" y="20463"/>
                    </a:lnTo>
                    <a:lnTo>
                      <a:pt x="16472" y="20463"/>
                    </a:lnTo>
                    <a:lnTo>
                      <a:pt x="16721" y="21600"/>
                    </a:lnTo>
                    <a:lnTo>
                      <a:pt x="18011" y="21600"/>
                    </a:lnTo>
                    <a:lnTo>
                      <a:pt x="17541" y="20463"/>
                    </a:lnTo>
                    <a:lnTo>
                      <a:pt x="17401" y="20463"/>
                    </a:lnTo>
                    <a:lnTo>
                      <a:pt x="17165" y="17053"/>
                    </a:lnTo>
                    <a:lnTo>
                      <a:pt x="17377" y="17053"/>
                    </a:lnTo>
                    <a:lnTo>
                      <a:pt x="18220" y="15916"/>
                    </a:lnTo>
                    <a:lnTo>
                      <a:pt x="18959" y="14779"/>
                    </a:lnTo>
                    <a:lnTo>
                      <a:pt x="19587" y="13642"/>
                    </a:lnTo>
                    <a:lnTo>
                      <a:pt x="20094" y="13642"/>
                    </a:lnTo>
                    <a:lnTo>
                      <a:pt x="20565" y="12505"/>
                    </a:lnTo>
                    <a:lnTo>
                      <a:pt x="20969" y="12505"/>
                    </a:lnTo>
                    <a:lnTo>
                      <a:pt x="21287" y="11368"/>
                    </a:lnTo>
                    <a:lnTo>
                      <a:pt x="21507" y="10232"/>
                    </a:lnTo>
                    <a:lnTo>
                      <a:pt x="21600" y="10232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2" name="Shape"/>
              <p:cNvSpPr/>
              <p:nvPr/>
            </p:nvSpPr>
            <p:spPr>
              <a:xfrm>
                <a:off x="2230640" y="408647"/>
                <a:ext cx="100560" cy="100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7076"/>
                    </a:moveTo>
                    <a:lnTo>
                      <a:pt x="20462" y="6254"/>
                    </a:lnTo>
                    <a:lnTo>
                      <a:pt x="17685" y="5432"/>
                    </a:lnTo>
                    <a:lnTo>
                      <a:pt x="14142" y="4336"/>
                    </a:lnTo>
                    <a:lnTo>
                      <a:pt x="10694" y="3514"/>
                    </a:lnTo>
                    <a:lnTo>
                      <a:pt x="8830" y="2692"/>
                    </a:lnTo>
                    <a:lnTo>
                      <a:pt x="7810" y="1596"/>
                    </a:lnTo>
                    <a:lnTo>
                      <a:pt x="6700" y="226"/>
                    </a:lnTo>
                    <a:lnTo>
                      <a:pt x="6195" y="0"/>
                    </a:lnTo>
                    <a:lnTo>
                      <a:pt x="5895" y="226"/>
                    </a:lnTo>
                    <a:lnTo>
                      <a:pt x="5292" y="774"/>
                    </a:lnTo>
                    <a:lnTo>
                      <a:pt x="4880" y="1322"/>
                    </a:lnTo>
                    <a:lnTo>
                      <a:pt x="4504" y="2144"/>
                    </a:lnTo>
                    <a:lnTo>
                      <a:pt x="4013" y="2966"/>
                    </a:lnTo>
                    <a:lnTo>
                      <a:pt x="4351" y="3240"/>
                    </a:lnTo>
                    <a:lnTo>
                      <a:pt x="5644" y="3788"/>
                    </a:lnTo>
                    <a:lnTo>
                      <a:pt x="7908" y="4610"/>
                    </a:lnTo>
                    <a:lnTo>
                      <a:pt x="11165" y="5706"/>
                    </a:lnTo>
                    <a:lnTo>
                      <a:pt x="12658" y="6254"/>
                    </a:lnTo>
                    <a:lnTo>
                      <a:pt x="13866" y="7076"/>
                    </a:lnTo>
                    <a:lnTo>
                      <a:pt x="14647" y="7898"/>
                    </a:lnTo>
                    <a:lnTo>
                      <a:pt x="14854" y="8446"/>
                    </a:lnTo>
                    <a:lnTo>
                      <a:pt x="14226" y="9543"/>
                    </a:lnTo>
                    <a:lnTo>
                      <a:pt x="13138" y="10913"/>
                    </a:lnTo>
                    <a:lnTo>
                      <a:pt x="11948" y="12009"/>
                    </a:lnTo>
                    <a:lnTo>
                      <a:pt x="11002" y="12831"/>
                    </a:lnTo>
                    <a:lnTo>
                      <a:pt x="10623" y="13653"/>
                    </a:lnTo>
                    <a:lnTo>
                      <a:pt x="10546" y="14475"/>
                    </a:lnTo>
                    <a:lnTo>
                      <a:pt x="10533" y="15023"/>
                    </a:lnTo>
                    <a:lnTo>
                      <a:pt x="10598" y="16393"/>
                    </a:lnTo>
                    <a:lnTo>
                      <a:pt x="8970" y="17490"/>
                    </a:lnTo>
                    <a:lnTo>
                      <a:pt x="5369" y="18860"/>
                    </a:lnTo>
                    <a:lnTo>
                      <a:pt x="1735" y="20230"/>
                    </a:lnTo>
                    <a:lnTo>
                      <a:pt x="0" y="20778"/>
                    </a:lnTo>
                    <a:lnTo>
                      <a:pt x="1083" y="21052"/>
                    </a:lnTo>
                    <a:lnTo>
                      <a:pt x="1590" y="21052"/>
                    </a:lnTo>
                    <a:lnTo>
                      <a:pt x="1590" y="21326"/>
                    </a:lnTo>
                    <a:lnTo>
                      <a:pt x="2521" y="21326"/>
                    </a:lnTo>
                    <a:lnTo>
                      <a:pt x="2521" y="21600"/>
                    </a:lnTo>
                    <a:lnTo>
                      <a:pt x="4002" y="21600"/>
                    </a:lnTo>
                    <a:lnTo>
                      <a:pt x="4002" y="21326"/>
                    </a:lnTo>
                    <a:lnTo>
                      <a:pt x="3055" y="21052"/>
                    </a:lnTo>
                    <a:lnTo>
                      <a:pt x="2412" y="21052"/>
                    </a:lnTo>
                    <a:lnTo>
                      <a:pt x="1555" y="20778"/>
                    </a:lnTo>
                    <a:lnTo>
                      <a:pt x="3770" y="19956"/>
                    </a:lnTo>
                    <a:lnTo>
                      <a:pt x="7325" y="18860"/>
                    </a:lnTo>
                    <a:lnTo>
                      <a:pt x="10625" y="17490"/>
                    </a:lnTo>
                    <a:lnTo>
                      <a:pt x="12079" y="16393"/>
                    </a:lnTo>
                    <a:lnTo>
                      <a:pt x="12071" y="16119"/>
                    </a:lnTo>
                    <a:lnTo>
                      <a:pt x="12006" y="15023"/>
                    </a:lnTo>
                    <a:lnTo>
                      <a:pt x="12020" y="14201"/>
                    </a:lnTo>
                    <a:lnTo>
                      <a:pt x="12156" y="13653"/>
                    </a:lnTo>
                    <a:lnTo>
                      <a:pt x="12478" y="12831"/>
                    </a:lnTo>
                    <a:lnTo>
                      <a:pt x="12767" y="12557"/>
                    </a:lnTo>
                    <a:lnTo>
                      <a:pt x="13116" y="12283"/>
                    </a:lnTo>
                    <a:lnTo>
                      <a:pt x="13509" y="11735"/>
                    </a:lnTo>
                    <a:lnTo>
                      <a:pt x="13929" y="11461"/>
                    </a:lnTo>
                    <a:lnTo>
                      <a:pt x="14698" y="10639"/>
                    </a:lnTo>
                    <a:lnTo>
                      <a:pt x="15421" y="10091"/>
                    </a:lnTo>
                    <a:lnTo>
                      <a:pt x="15997" y="9269"/>
                    </a:lnTo>
                    <a:lnTo>
                      <a:pt x="16332" y="8446"/>
                    </a:lnTo>
                    <a:lnTo>
                      <a:pt x="16136" y="7898"/>
                    </a:lnTo>
                    <a:lnTo>
                      <a:pt x="15369" y="7076"/>
                    </a:lnTo>
                    <a:lnTo>
                      <a:pt x="14150" y="6254"/>
                    </a:lnTo>
                    <a:lnTo>
                      <a:pt x="12581" y="5706"/>
                    </a:lnTo>
                    <a:lnTo>
                      <a:pt x="9600" y="4610"/>
                    </a:lnTo>
                    <a:lnTo>
                      <a:pt x="7327" y="3788"/>
                    </a:lnTo>
                    <a:lnTo>
                      <a:pt x="5909" y="3240"/>
                    </a:lnTo>
                    <a:lnTo>
                      <a:pt x="5489" y="2966"/>
                    </a:lnTo>
                    <a:lnTo>
                      <a:pt x="5688" y="2692"/>
                    </a:lnTo>
                    <a:lnTo>
                      <a:pt x="5857" y="2418"/>
                    </a:lnTo>
                    <a:lnTo>
                      <a:pt x="6007" y="1870"/>
                    </a:lnTo>
                    <a:lnTo>
                      <a:pt x="6228" y="1596"/>
                    </a:lnTo>
                    <a:lnTo>
                      <a:pt x="6801" y="2144"/>
                    </a:lnTo>
                    <a:lnTo>
                      <a:pt x="7491" y="2692"/>
                    </a:lnTo>
                    <a:lnTo>
                      <a:pt x="8320" y="3240"/>
                    </a:lnTo>
                    <a:lnTo>
                      <a:pt x="9316" y="3514"/>
                    </a:lnTo>
                    <a:lnTo>
                      <a:pt x="9728" y="3514"/>
                    </a:lnTo>
                    <a:lnTo>
                      <a:pt x="13086" y="4610"/>
                    </a:lnTo>
                    <a:lnTo>
                      <a:pt x="16455" y="5432"/>
                    </a:lnTo>
                    <a:lnTo>
                      <a:pt x="19060" y="6254"/>
                    </a:lnTo>
                    <a:lnTo>
                      <a:pt x="20119" y="7076"/>
                    </a:lnTo>
                    <a:lnTo>
                      <a:pt x="19865" y="7350"/>
                    </a:lnTo>
                    <a:lnTo>
                      <a:pt x="19584" y="7624"/>
                    </a:lnTo>
                    <a:lnTo>
                      <a:pt x="19306" y="7898"/>
                    </a:lnTo>
                    <a:lnTo>
                      <a:pt x="19109" y="8172"/>
                    </a:lnTo>
                    <a:lnTo>
                      <a:pt x="19068" y="8446"/>
                    </a:lnTo>
                    <a:lnTo>
                      <a:pt x="19319" y="8721"/>
                    </a:lnTo>
                    <a:lnTo>
                      <a:pt x="19917" y="8995"/>
                    </a:lnTo>
                    <a:lnTo>
                      <a:pt x="21447" y="8995"/>
                    </a:lnTo>
                    <a:lnTo>
                      <a:pt x="20621" y="8721"/>
                    </a:lnTo>
                    <a:lnTo>
                      <a:pt x="20550" y="8446"/>
                    </a:lnTo>
                    <a:lnTo>
                      <a:pt x="20667" y="8172"/>
                    </a:lnTo>
                    <a:lnTo>
                      <a:pt x="21032" y="7624"/>
                    </a:lnTo>
                    <a:lnTo>
                      <a:pt x="21420" y="7350"/>
                    </a:lnTo>
                    <a:lnTo>
                      <a:pt x="21600" y="7076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3" name="Shape"/>
              <p:cNvSpPr/>
              <p:nvPr/>
            </p:nvSpPr>
            <p:spPr>
              <a:xfrm>
                <a:off x="2219833" y="254000"/>
                <a:ext cx="158420" cy="596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7923"/>
                    </a:moveTo>
                    <a:lnTo>
                      <a:pt x="21422" y="17464"/>
                    </a:lnTo>
                    <a:lnTo>
                      <a:pt x="21235" y="17004"/>
                    </a:lnTo>
                    <a:lnTo>
                      <a:pt x="21152" y="16545"/>
                    </a:lnTo>
                    <a:lnTo>
                      <a:pt x="21139" y="16085"/>
                    </a:lnTo>
                    <a:lnTo>
                      <a:pt x="21164" y="15626"/>
                    </a:lnTo>
                    <a:lnTo>
                      <a:pt x="21191" y="14706"/>
                    </a:lnTo>
                    <a:lnTo>
                      <a:pt x="21060" y="13328"/>
                    </a:lnTo>
                    <a:lnTo>
                      <a:pt x="19661" y="11030"/>
                    </a:lnTo>
                    <a:lnTo>
                      <a:pt x="18123" y="9651"/>
                    </a:lnTo>
                    <a:lnTo>
                      <a:pt x="17742" y="9191"/>
                    </a:lnTo>
                    <a:lnTo>
                      <a:pt x="17486" y="8732"/>
                    </a:lnTo>
                    <a:lnTo>
                      <a:pt x="17571" y="7813"/>
                    </a:lnTo>
                    <a:lnTo>
                      <a:pt x="17427" y="5974"/>
                    </a:lnTo>
                    <a:lnTo>
                      <a:pt x="16610" y="4136"/>
                    </a:lnTo>
                    <a:lnTo>
                      <a:pt x="14672" y="2298"/>
                    </a:lnTo>
                    <a:lnTo>
                      <a:pt x="7967" y="460"/>
                    </a:lnTo>
                    <a:lnTo>
                      <a:pt x="3855" y="0"/>
                    </a:lnTo>
                    <a:lnTo>
                      <a:pt x="0" y="0"/>
                    </a:lnTo>
                    <a:lnTo>
                      <a:pt x="3214" y="460"/>
                    </a:lnTo>
                    <a:lnTo>
                      <a:pt x="7164" y="919"/>
                    </a:lnTo>
                    <a:lnTo>
                      <a:pt x="10989" y="1379"/>
                    </a:lnTo>
                    <a:lnTo>
                      <a:pt x="13825" y="2298"/>
                    </a:lnTo>
                    <a:lnTo>
                      <a:pt x="15749" y="4136"/>
                    </a:lnTo>
                    <a:lnTo>
                      <a:pt x="16518" y="6434"/>
                    </a:lnTo>
                    <a:lnTo>
                      <a:pt x="16620" y="7813"/>
                    </a:lnTo>
                    <a:lnTo>
                      <a:pt x="16544" y="8732"/>
                    </a:lnTo>
                    <a:lnTo>
                      <a:pt x="16828" y="9191"/>
                    </a:lnTo>
                    <a:lnTo>
                      <a:pt x="17259" y="9651"/>
                    </a:lnTo>
                    <a:lnTo>
                      <a:pt x="17884" y="10570"/>
                    </a:lnTo>
                    <a:lnTo>
                      <a:pt x="18752" y="11489"/>
                    </a:lnTo>
                    <a:lnTo>
                      <a:pt x="19993" y="13328"/>
                    </a:lnTo>
                    <a:lnTo>
                      <a:pt x="20253" y="14706"/>
                    </a:lnTo>
                    <a:lnTo>
                      <a:pt x="20197" y="16085"/>
                    </a:lnTo>
                    <a:lnTo>
                      <a:pt x="20494" y="17464"/>
                    </a:lnTo>
                    <a:lnTo>
                      <a:pt x="20663" y="17923"/>
                    </a:lnTo>
                    <a:lnTo>
                      <a:pt x="20509" y="18843"/>
                    </a:lnTo>
                    <a:lnTo>
                      <a:pt x="20114" y="19762"/>
                    </a:lnTo>
                    <a:lnTo>
                      <a:pt x="19565" y="20681"/>
                    </a:lnTo>
                    <a:lnTo>
                      <a:pt x="19184" y="21140"/>
                    </a:lnTo>
                    <a:lnTo>
                      <a:pt x="18703" y="21140"/>
                    </a:lnTo>
                    <a:lnTo>
                      <a:pt x="18175" y="21600"/>
                    </a:lnTo>
                    <a:lnTo>
                      <a:pt x="19152" y="21600"/>
                    </a:lnTo>
                    <a:lnTo>
                      <a:pt x="19912" y="21140"/>
                    </a:lnTo>
                    <a:lnTo>
                      <a:pt x="20492" y="20681"/>
                    </a:lnTo>
                    <a:lnTo>
                      <a:pt x="21138" y="19762"/>
                    </a:lnTo>
                    <a:lnTo>
                      <a:pt x="21507" y="18843"/>
                    </a:lnTo>
                    <a:lnTo>
                      <a:pt x="21600" y="17923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4" name="Shape"/>
              <p:cNvSpPr/>
              <p:nvPr/>
            </p:nvSpPr>
            <p:spPr>
              <a:xfrm>
                <a:off x="3843502" y="546100"/>
                <a:ext cx="111749" cy="863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329"/>
                    </a:moveTo>
                    <a:lnTo>
                      <a:pt x="19445" y="19694"/>
                    </a:lnTo>
                    <a:lnTo>
                      <a:pt x="14891" y="18424"/>
                    </a:lnTo>
                    <a:lnTo>
                      <a:pt x="10374" y="16835"/>
                    </a:lnTo>
                    <a:lnTo>
                      <a:pt x="8329" y="15565"/>
                    </a:lnTo>
                    <a:lnTo>
                      <a:pt x="8410" y="13659"/>
                    </a:lnTo>
                    <a:lnTo>
                      <a:pt x="8302" y="12388"/>
                    </a:lnTo>
                    <a:lnTo>
                      <a:pt x="7907" y="11435"/>
                    </a:lnTo>
                    <a:lnTo>
                      <a:pt x="6923" y="10482"/>
                    </a:lnTo>
                    <a:lnTo>
                      <a:pt x="5680" y="9212"/>
                    </a:lnTo>
                    <a:lnTo>
                      <a:pt x="4551" y="7624"/>
                    </a:lnTo>
                    <a:lnTo>
                      <a:pt x="3896" y="6353"/>
                    </a:lnTo>
                    <a:lnTo>
                      <a:pt x="4114" y="5718"/>
                    </a:lnTo>
                    <a:lnTo>
                      <a:pt x="4927" y="4765"/>
                    </a:lnTo>
                    <a:lnTo>
                      <a:pt x="6184" y="3812"/>
                    </a:lnTo>
                    <a:lnTo>
                      <a:pt x="7738" y="3176"/>
                    </a:lnTo>
                    <a:lnTo>
                      <a:pt x="10379" y="1906"/>
                    </a:lnTo>
                    <a:lnTo>
                      <a:pt x="11260" y="1271"/>
                    </a:lnTo>
                    <a:lnTo>
                      <a:pt x="11700" y="953"/>
                    </a:lnTo>
                    <a:lnTo>
                      <a:pt x="12169" y="318"/>
                    </a:lnTo>
                    <a:lnTo>
                      <a:pt x="12257" y="0"/>
                    </a:lnTo>
                    <a:lnTo>
                      <a:pt x="12070" y="0"/>
                    </a:lnTo>
                    <a:lnTo>
                      <a:pt x="11859" y="318"/>
                    </a:lnTo>
                    <a:lnTo>
                      <a:pt x="11624" y="318"/>
                    </a:lnTo>
                    <a:lnTo>
                      <a:pt x="11361" y="635"/>
                    </a:lnTo>
                    <a:lnTo>
                      <a:pt x="7770" y="1588"/>
                    </a:lnTo>
                    <a:lnTo>
                      <a:pt x="4075" y="2859"/>
                    </a:lnTo>
                    <a:lnTo>
                      <a:pt x="1186" y="3812"/>
                    </a:lnTo>
                    <a:lnTo>
                      <a:pt x="0" y="4765"/>
                    </a:lnTo>
                    <a:lnTo>
                      <a:pt x="187" y="5082"/>
                    </a:lnTo>
                    <a:lnTo>
                      <a:pt x="592" y="5400"/>
                    </a:lnTo>
                    <a:lnTo>
                      <a:pt x="972" y="6035"/>
                    </a:lnTo>
                    <a:lnTo>
                      <a:pt x="1095" y="6353"/>
                    </a:lnTo>
                    <a:lnTo>
                      <a:pt x="1021" y="6671"/>
                    </a:lnTo>
                    <a:lnTo>
                      <a:pt x="160" y="6988"/>
                    </a:lnTo>
                    <a:lnTo>
                      <a:pt x="1593" y="6988"/>
                    </a:lnTo>
                    <a:lnTo>
                      <a:pt x="2177" y="6671"/>
                    </a:lnTo>
                    <a:lnTo>
                      <a:pt x="2428" y="6353"/>
                    </a:lnTo>
                    <a:lnTo>
                      <a:pt x="2384" y="6035"/>
                    </a:lnTo>
                    <a:lnTo>
                      <a:pt x="2177" y="5718"/>
                    </a:lnTo>
                    <a:lnTo>
                      <a:pt x="1890" y="5400"/>
                    </a:lnTo>
                    <a:lnTo>
                      <a:pt x="1596" y="5082"/>
                    </a:lnTo>
                    <a:lnTo>
                      <a:pt x="1333" y="4765"/>
                    </a:lnTo>
                    <a:lnTo>
                      <a:pt x="2126" y="4129"/>
                    </a:lnTo>
                    <a:lnTo>
                      <a:pt x="4136" y="3176"/>
                    </a:lnTo>
                    <a:lnTo>
                      <a:pt x="6893" y="2224"/>
                    </a:lnTo>
                    <a:lnTo>
                      <a:pt x="9917" y="1271"/>
                    </a:lnTo>
                    <a:lnTo>
                      <a:pt x="9360" y="1906"/>
                    </a:lnTo>
                    <a:lnTo>
                      <a:pt x="8619" y="2224"/>
                    </a:lnTo>
                    <a:lnTo>
                      <a:pt x="7669" y="2541"/>
                    </a:lnTo>
                    <a:lnTo>
                      <a:pt x="6483" y="3176"/>
                    </a:lnTo>
                    <a:lnTo>
                      <a:pt x="4846" y="3812"/>
                    </a:lnTo>
                    <a:lnTo>
                      <a:pt x="3569" y="4765"/>
                    </a:lnTo>
                    <a:lnTo>
                      <a:pt x="2772" y="5718"/>
                    </a:lnTo>
                    <a:lnTo>
                      <a:pt x="2563" y="6353"/>
                    </a:lnTo>
                    <a:lnTo>
                      <a:pt x="2914" y="7306"/>
                    </a:lnTo>
                    <a:lnTo>
                      <a:pt x="3515" y="8259"/>
                    </a:lnTo>
                    <a:lnTo>
                      <a:pt x="4269" y="8894"/>
                    </a:lnTo>
                    <a:lnTo>
                      <a:pt x="5072" y="9847"/>
                    </a:lnTo>
                    <a:lnTo>
                      <a:pt x="5509" y="10482"/>
                    </a:lnTo>
                    <a:lnTo>
                      <a:pt x="5919" y="10800"/>
                    </a:lnTo>
                    <a:lnTo>
                      <a:pt x="6279" y="11118"/>
                    </a:lnTo>
                    <a:lnTo>
                      <a:pt x="6581" y="11435"/>
                    </a:lnTo>
                    <a:lnTo>
                      <a:pt x="6918" y="12388"/>
                    </a:lnTo>
                    <a:lnTo>
                      <a:pt x="7060" y="13024"/>
                    </a:lnTo>
                    <a:lnTo>
                      <a:pt x="7053" y="14294"/>
                    </a:lnTo>
                    <a:lnTo>
                      <a:pt x="7033" y="14612"/>
                    </a:lnTo>
                    <a:lnTo>
                      <a:pt x="6996" y="15565"/>
                    </a:lnTo>
                    <a:lnTo>
                      <a:pt x="8602" y="16518"/>
                    </a:lnTo>
                    <a:lnTo>
                      <a:pt x="12375" y="18106"/>
                    </a:lnTo>
                    <a:lnTo>
                      <a:pt x="16749" y="19376"/>
                    </a:lnTo>
                    <a:lnTo>
                      <a:pt x="20161" y="20329"/>
                    </a:lnTo>
                    <a:lnTo>
                      <a:pt x="19287" y="20647"/>
                    </a:lnTo>
                    <a:lnTo>
                      <a:pt x="18816" y="20965"/>
                    </a:lnTo>
                    <a:lnTo>
                      <a:pt x="18632" y="20965"/>
                    </a:lnTo>
                    <a:lnTo>
                      <a:pt x="17643" y="21282"/>
                    </a:lnTo>
                    <a:lnTo>
                      <a:pt x="17643" y="21600"/>
                    </a:lnTo>
                    <a:lnTo>
                      <a:pt x="18976" y="21600"/>
                    </a:lnTo>
                    <a:lnTo>
                      <a:pt x="18976" y="21282"/>
                    </a:lnTo>
                    <a:lnTo>
                      <a:pt x="19945" y="21282"/>
                    </a:lnTo>
                    <a:lnTo>
                      <a:pt x="19945" y="20965"/>
                    </a:lnTo>
                    <a:lnTo>
                      <a:pt x="20473" y="20965"/>
                    </a:lnTo>
                    <a:lnTo>
                      <a:pt x="21600" y="20329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5" name="Shape"/>
              <p:cNvSpPr/>
              <p:nvPr/>
            </p:nvSpPr>
            <p:spPr>
              <a:xfrm>
                <a:off x="3790124" y="254000"/>
                <a:ext cx="179960" cy="596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394" y="0"/>
                    </a:lnTo>
                    <a:lnTo>
                      <a:pt x="14333" y="460"/>
                    </a:lnTo>
                    <a:lnTo>
                      <a:pt x="10230" y="1379"/>
                    </a:lnTo>
                    <a:lnTo>
                      <a:pt x="7068" y="2757"/>
                    </a:lnTo>
                    <a:lnTo>
                      <a:pt x="4886" y="4136"/>
                    </a:lnTo>
                    <a:lnTo>
                      <a:pt x="3605" y="6434"/>
                    </a:lnTo>
                    <a:lnTo>
                      <a:pt x="2995" y="7813"/>
                    </a:lnTo>
                    <a:lnTo>
                      <a:pt x="2823" y="8732"/>
                    </a:lnTo>
                    <a:lnTo>
                      <a:pt x="2719" y="8732"/>
                    </a:lnTo>
                    <a:lnTo>
                      <a:pt x="2762" y="9191"/>
                    </a:lnTo>
                    <a:lnTo>
                      <a:pt x="2780" y="9651"/>
                    </a:lnTo>
                    <a:lnTo>
                      <a:pt x="2713" y="10111"/>
                    </a:lnTo>
                    <a:lnTo>
                      <a:pt x="2476" y="10570"/>
                    </a:lnTo>
                    <a:lnTo>
                      <a:pt x="1980" y="11030"/>
                    </a:lnTo>
                    <a:lnTo>
                      <a:pt x="1017" y="12409"/>
                    </a:lnTo>
                    <a:lnTo>
                      <a:pt x="552" y="13328"/>
                    </a:lnTo>
                    <a:lnTo>
                      <a:pt x="416" y="14706"/>
                    </a:lnTo>
                    <a:lnTo>
                      <a:pt x="445" y="15626"/>
                    </a:lnTo>
                    <a:lnTo>
                      <a:pt x="457" y="16545"/>
                    </a:lnTo>
                    <a:lnTo>
                      <a:pt x="374" y="17004"/>
                    </a:lnTo>
                    <a:lnTo>
                      <a:pt x="183" y="17464"/>
                    </a:lnTo>
                    <a:lnTo>
                      <a:pt x="0" y="17923"/>
                    </a:lnTo>
                    <a:lnTo>
                      <a:pt x="474" y="19762"/>
                    </a:lnTo>
                    <a:lnTo>
                      <a:pt x="1709" y="21140"/>
                    </a:lnTo>
                    <a:lnTo>
                      <a:pt x="2448" y="21600"/>
                    </a:lnTo>
                    <a:lnTo>
                      <a:pt x="3360" y="21600"/>
                    </a:lnTo>
                    <a:lnTo>
                      <a:pt x="2822" y="21140"/>
                    </a:lnTo>
                    <a:lnTo>
                      <a:pt x="2332" y="21140"/>
                    </a:lnTo>
                    <a:lnTo>
                      <a:pt x="1944" y="20681"/>
                    </a:lnTo>
                    <a:lnTo>
                      <a:pt x="1384" y="19762"/>
                    </a:lnTo>
                    <a:lnTo>
                      <a:pt x="983" y="18843"/>
                    </a:lnTo>
                    <a:lnTo>
                      <a:pt x="825" y="17923"/>
                    </a:lnTo>
                    <a:lnTo>
                      <a:pt x="997" y="17464"/>
                    </a:lnTo>
                    <a:lnTo>
                      <a:pt x="1299" y="16085"/>
                    </a:lnTo>
                    <a:lnTo>
                      <a:pt x="1242" y="14706"/>
                    </a:lnTo>
                    <a:lnTo>
                      <a:pt x="1508" y="13328"/>
                    </a:lnTo>
                    <a:lnTo>
                      <a:pt x="2771" y="11489"/>
                    </a:lnTo>
                    <a:lnTo>
                      <a:pt x="3442" y="10570"/>
                    </a:lnTo>
                    <a:lnTo>
                      <a:pt x="3608" y="9651"/>
                    </a:lnTo>
                    <a:lnTo>
                      <a:pt x="3575" y="9191"/>
                    </a:lnTo>
                    <a:lnTo>
                      <a:pt x="3649" y="8732"/>
                    </a:lnTo>
                    <a:lnTo>
                      <a:pt x="4007" y="6434"/>
                    </a:lnTo>
                    <a:lnTo>
                      <a:pt x="4558" y="5055"/>
                    </a:lnTo>
                    <a:lnTo>
                      <a:pt x="5689" y="3677"/>
                    </a:lnTo>
                    <a:lnTo>
                      <a:pt x="10638" y="1838"/>
                    </a:lnTo>
                    <a:lnTo>
                      <a:pt x="14440" y="919"/>
                    </a:lnTo>
                    <a:lnTo>
                      <a:pt x="18368" y="46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6" name="Shape"/>
              <p:cNvSpPr/>
              <p:nvPr/>
            </p:nvSpPr>
            <p:spPr>
              <a:xfrm>
                <a:off x="4011179" y="863600"/>
                <a:ext cx="97004" cy="546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591"/>
                    </a:moveTo>
                    <a:lnTo>
                      <a:pt x="21560" y="19088"/>
                    </a:lnTo>
                    <a:lnTo>
                      <a:pt x="20805" y="18586"/>
                    </a:lnTo>
                    <a:lnTo>
                      <a:pt x="19799" y="17581"/>
                    </a:lnTo>
                    <a:lnTo>
                      <a:pt x="19010" y="17079"/>
                    </a:lnTo>
                    <a:lnTo>
                      <a:pt x="17463" y="14065"/>
                    </a:lnTo>
                    <a:lnTo>
                      <a:pt x="17330" y="12056"/>
                    </a:lnTo>
                    <a:lnTo>
                      <a:pt x="18212" y="8540"/>
                    </a:lnTo>
                    <a:lnTo>
                      <a:pt x="17686" y="6530"/>
                    </a:lnTo>
                    <a:lnTo>
                      <a:pt x="12904" y="3014"/>
                    </a:lnTo>
                    <a:lnTo>
                      <a:pt x="12539" y="2009"/>
                    </a:lnTo>
                    <a:lnTo>
                      <a:pt x="12211" y="1507"/>
                    </a:lnTo>
                    <a:lnTo>
                      <a:pt x="11900" y="1005"/>
                    </a:lnTo>
                    <a:lnTo>
                      <a:pt x="11583" y="502"/>
                    </a:lnTo>
                    <a:lnTo>
                      <a:pt x="11530" y="0"/>
                    </a:lnTo>
                    <a:lnTo>
                      <a:pt x="10070" y="0"/>
                    </a:lnTo>
                    <a:lnTo>
                      <a:pt x="10017" y="502"/>
                    </a:lnTo>
                    <a:lnTo>
                      <a:pt x="9700" y="1005"/>
                    </a:lnTo>
                    <a:lnTo>
                      <a:pt x="9389" y="1507"/>
                    </a:lnTo>
                    <a:lnTo>
                      <a:pt x="9064" y="2009"/>
                    </a:lnTo>
                    <a:lnTo>
                      <a:pt x="8699" y="3014"/>
                    </a:lnTo>
                    <a:lnTo>
                      <a:pt x="4431" y="6530"/>
                    </a:lnTo>
                    <a:lnTo>
                      <a:pt x="3934" y="8037"/>
                    </a:lnTo>
                    <a:lnTo>
                      <a:pt x="4372" y="10047"/>
                    </a:lnTo>
                    <a:lnTo>
                      <a:pt x="4926" y="11553"/>
                    </a:lnTo>
                    <a:lnTo>
                      <a:pt x="4777" y="14065"/>
                    </a:lnTo>
                    <a:lnTo>
                      <a:pt x="3108" y="17079"/>
                    </a:lnTo>
                    <a:lnTo>
                      <a:pt x="2226" y="17581"/>
                    </a:lnTo>
                    <a:lnTo>
                      <a:pt x="1044" y="18586"/>
                    </a:lnTo>
                    <a:lnTo>
                      <a:pt x="116" y="19088"/>
                    </a:lnTo>
                    <a:lnTo>
                      <a:pt x="0" y="19591"/>
                    </a:lnTo>
                    <a:lnTo>
                      <a:pt x="3009" y="20595"/>
                    </a:lnTo>
                    <a:lnTo>
                      <a:pt x="3809" y="20595"/>
                    </a:lnTo>
                    <a:lnTo>
                      <a:pt x="3809" y="21098"/>
                    </a:lnTo>
                    <a:lnTo>
                      <a:pt x="4921" y="21098"/>
                    </a:lnTo>
                    <a:lnTo>
                      <a:pt x="4921" y="21600"/>
                    </a:lnTo>
                    <a:lnTo>
                      <a:pt x="6456" y="21600"/>
                    </a:lnTo>
                    <a:lnTo>
                      <a:pt x="6456" y="21098"/>
                    </a:lnTo>
                    <a:lnTo>
                      <a:pt x="5300" y="20595"/>
                    </a:lnTo>
                    <a:lnTo>
                      <a:pt x="4890" y="20595"/>
                    </a:lnTo>
                    <a:lnTo>
                      <a:pt x="4149" y="20093"/>
                    </a:lnTo>
                    <a:lnTo>
                      <a:pt x="1485" y="19591"/>
                    </a:lnTo>
                    <a:lnTo>
                      <a:pt x="1505" y="19088"/>
                    </a:lnTo>
                    <a:lnTo>
                      <a:pt x="1830" y="19088"/>
                    </a:lnTo>
                    <a:lnTo>
                      <a:pt x="2364" y="18586"/>
                    </a:lnTo>
                    <a:lnTo>
                      <a:pt x="3015" y="18084"/>
                    </a:lnTo>
                    <a:lnTo>
                      <a:pt x="3496" y="18084"/>
                    </a:lnTo>
                    <a:lnTo>
                      <a:pt x="3948" y="17581"/>
                    </a:lnTo>
                    <a:lnTo>
                      <a:pt x="4338" y="17581"/>
                    </a:lnTo>
                    <a:lnTo>
                      <a:pt x="4629" y="17079"/>
                    </a:lnTo>
                    <a:lnTo>
                      <a:pt x="6052" y="14567"/>
                    </a:lnTo>
                    <a:lnTo>
                      <a:pt x="6519" y="13060"/>
                    </a:lnTo>
                    <a:lnTo>
                      <a:pt x="6366" y="11051"/>
                    </a:lnTo>
                    <a:lnTo>
                      <a:pt x="5933" y="10047"/>
                    </a:lnTo>
                    <a:lnTo>
                      <a:pt x="5639" y="9042"/>
                    </a:lnTo>
                    <a:lnTo>
                      <a:pt x="5472" y="8540"/>
                    </a:lnTo>
                    <a:lnTo>
                      <a:pt x="5540" y="7535"/>
                    </a:lnTo>
                    <a:lnTo>
                      <a:pt x="5950" y="6530"/>
                    </a:lnTo>
                    <a:lnTo>
                      <a:pt x="10220" y="3014"/>
                    </a:lnTo>
                    <a:lnTo>
                      <a:pt x="10396" y="2512"/>
                    </a:lnTo>
                    <a:lnTo>
                      <a:pt x="10800" y="1507"/>
                    </a:lnTo>
                    <a:lnTo>
                      <a:pt x="11204" y="2512"/>
                    </a:lnTo>
                    <a:lnTo>
                      <a:pt x="11383" y="3014"/>
                    </a:lnTo>
                    <a:lnTo>
                      <a:pt x="16170" y="6530"/>
                    </a:lnTo>
                    <a:lnTo>
                      <a:pt x="16589" y="7535"/>
                    </a:lnTo>
                    <a:lnTo>
                      <a:pt x="16674" y="8540"/>
                    </a:lnTo>
                    <a:lnTo>
                      <a:pt x="16530" y="9042"/>
                    </a:lnTo>
                    <a:lnTo>
                      <a:pt x="15862" y="11553"/>
                    </a:lnTo>
                    <a:lnTo>
                      <a:pt x="15735" y="13060"/>
                    </a:lnTo>
                    <a:lnTo>
                      <a:pt x="16176" y="15070"/>
                    </a:lnTo>
                    <a:lnTo>
                      <a:pt x="17488" y="17079"/>
                    </a:lnTo>
                    <a:lnTo>
                      <a:pt x="17737" y="17581"/>
                    </a:lnTo>
                    <a:lnTo>
                      <a:pt x="18062" y="17581"/>
                    </a:lnTo>
                    <a:lnTo>
                      <a:pt x="18433" y="18084"/>
                    </a:lnTo>
                    <a:lnTo>
                      <a:pt x="18823" y="18084"/>
                    </a:lnTo>
                    <a:lnTo>
                      <a:pt x="19394" y="18586"/>
                    </a:lnTo>
                    <a:lnTo>
                      <a:pt x="19861" y="19088"/>
                    </a:lnTo>
                    <a:lnTo>
                      <a:pt x="20132" y="19088"/>
                    </a:lnTo>
                    <a:lnTo>
                      <a:pt x="20118" y="19591"/>
                    </a:lnTo>
                    <a:lnTo>
                      <a:pt x="17451" y="20093"/>
                    </a:lnTo>
                    <a:lnTo>
                      <a:pt x="16713" y="20595"/>
                    </a:lnTo>
                    <a:lnTo>
                      <a:pt x="16303" y="20595"/>
                    </a:lnTo>
                    <a:lnTo>
                      <a:pt x="15147" y="21098"/>
                    </a:lnTo>
                    <a:lnTo>
                      <a:pt x="15147" y="21600"/>
                    </a:lnTo>
                    <a:lnTo>
                      <a:pt x="16679" y="21600"/>
                    </a:lnTo>
                    <a:lnTo>
                      <a:pt x="16679" y="21098"/>
                    </a:lnTo>
                    <a:lnTo>
                      <a:pt x="17794" y="21098"/>
                    </a:lnTo>
                    <a:lnTo>
                      <a:pt x="17794" y="20595"/>
                    </a:lnTo>
                    <a:lnTo>
                      <a:pt x="18591" y="20595"/>
                    </a:lnTo>
                    <a:lnTo>
                      <a:pt x="21600" y="19591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7" name="Shape"/>
              <p:cNvSpPr/>
              <p:nvPr/>
            </p:nvSpPr>
            <p:spPr>
              <a:xfrm>
                <a:off x="3972204" y="0"/>
                <a:ext cx="174944" cy="254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720"/>
                    </a:moveTo>
                    <a:lnTo>
                      <a:pt x="21561" y="8640"/>
                    </a:lnTo>
                    <a:lnTo>
                      <a:pt x="21349" y="7560"/>
                    </a:lnTo>
                    <a:lnTo>
                      <a:pt x="20930" y="7560"/>
                    </a:lnTo>
                    <a:lnTo>
                      <a:pt x="20549" y="5400"/>
                    </a:lnTo>
                    <a:lnTo>
                      <a:pt x="19135" y="3240"/>
                    </a:lnTo>
                    <a:lnTo>
                      <a:pt x="16087" y="1080"/>
                    </a:lnTo>
                    <a:lnTo>
                      <a:pt x="10801" y="0"/>
                    </a:lnTo>
                    <a:lnTo>
                      <a:pt x="5513" y="1080"/>
                    </a:lnTo>
                    <a:lnTo>
                      <a:pt x="2465" y="3240"/>
                    </a:lnTo>
                    <a:lnTo>
                      <a:pt x="1052" y="5400"/>
                    </a:lnTo>
                    <a:lnTo>
                      <a:pt x="671" y="7560"/>
                    </a:lnTo>
                    <a:lnTo>
                      <a:pt x="251" y="7560"/>
                    </a:lnTo>
                    <a:lnTo>
                      <a:pt x="41" y="8640"/>
                    </a:lnTo>
                    <a:lnTo>
                      <a:pt x="0" y="9720"/>
                    </a:lnTo>
                    <a:lnTo>
                      <a:pt x="92" y="9720"/>
                    </a:lnTo>
                    <a:lnTo>
                      <a:pt x="314" y="10800"/>
                    </a:lnTo>
                    <a:lnTo>
                      <a:pt x="637" y="11880"/>
                    </a:lnTo>
                    <a:lnTo>
                      <a:pt x="1044" y="11880"/>
                    </a:lnTo>
                    <a:lnTo>
                      <a:pt x="1519" y="12960"/>
                    </a:lnTo>
                    <a:lnTo>
                      <a:pt x="1661" y="12960"/>
                    </a:lnTo>
                    <a:lnTo>
                      <a:pt x="1709" y="14040"/>
                    </a:lnTo>
                    <a:lnTo>
                      <a:pt x="1759" y="14040"/>
                    </a:lnTo>
                    <a:lnTo>
                      <a:pt x="1890" y="15120"/>
                    </a:lnTo>
                    <a:lnTo>
                      <a:pt x="2181" y="15120"/>
                    </a:lnTo>
                    <a:lnTo>
                      <a:pt x="2714" y="16200"/>
                    </a:lnTo>
                    <a:lnTo>
                      <a:pt x="2912" y="16200"/>
                    </a:lnTo>
                    <a:lnTo>
                      <a:pt x="2369" y="19440"/>
                    </a:lnTo>
                    <a:lnTo>
                      <a:pt x="2256" y="20520"/>
                    </a:lnTo>
                    <a:lnTo>
                      <a:pt x="3205" y="20520"/>
                    </a:lnTo>
                    <a:lnTo>
                      <a:pt x="3221" y="19440"/>
                    </a:lnTo>
                    <a:lnTo>
                      <a:pt x="3762" y="16200"/>
                    </a:lnTo>
                    <a:lnTo>
                      <a:pt x="3779" y="16200"/>
                    </a:lnTo>
                    <a:lnTo>
                      <a:pt x="3600" y="15120"/>
                    </a:lnTo>
                    <a:lnTo>
                      <a:pt x="2764" y="15120"/>
                    </a:lnTo>
                    <a:lnTo>
                      <a:pt x="2584" y="14040"/>
                    </a:lnTo>
                    <a:lnTo>
                      <a:pt x="2517" y="12960"/>
                    </a:lnTo>
                    <a:lnTo>
                      <a:pt x="2280" y="11880"/>
                    </a:lnTo>
                    <a:lnTo>
                      <a:pt x="1485" y="11880"/>
                    </a:lnTo>
                    <a:lnTo>
                      <a:pt x="1168" y="10800"/>
                    </a:lnTo>
                    <a:lnTo>
                      <a:pt x="936" y="9720"/>
                    </a:lnTo>
                    <a:lnTo>
                      <a:pt x="847" y="9720"/>
                    </a:lnTo>
                    <a:lnTo>
                      <a:pt x="922" y="8640"/>
                    </a:lnTo>
                    <a:lnTo>
                      <a:pt x="1123" y="7560"/>
                    </a:lnTo>
                    <a:lnTo>
                      <a:pt x="1518" y="7560"/>
                    </a:lnTo>
                    <a:lnTo>
                      <a:pt x="1850" y="5400"/>
                    </a:lnTo>
                    <a:lnTo>
                      <a:pt x="3160" y="3240"/>
                    </a:lnTo>
                    <a:lnTo>
                      <a:pt x="5968" y="2160"/>
                    </a:lnTo>
                    <a:lnTo>
                      <a:pt x="10799" y="1080"/>
                    </a:lnTo>
                    <a:lnTo>
                      <a:pt x="15632" y="2160"/>
                    </a:lnTo>
                    <a:lnTo>
                      <a:pt x="18443" y="3240"/>
                    </a:lnTo>
                    <a:lnTo>
                      <a:pt x="19751" y="5400"/>
                    </a:lnTo>
                    <a:lnTo>
                      <a:pt x="20084" y="7560"/>
                    </a:lnTo>
                    <a:lnTo>
                      <a:pt x="20479" y="7560"/>
                    </a:lnTo>
                    <a:lnTo>
                      <a:pt x="20680" y="8640"/>
                    </a:lnTo>
                    <a:lnTo>
                      <a:pt x="20756" y="9720"/>
                    </a:lnTo>
                    <a:lnTo>
                      <a:pt x="20667" y="9720"/>
                    </a:lnTo>
                    <a:lnTo>
                      <a:pt x="20432" y="10800"/>
                    </a:lnTo>
                    <a:lnTo>
                      <a:pt x="20115" y="11880"/>
                    </a:lnTo>
                    <a:lnTo>
                      <a:pt x="19323" y="11880"/>
                    </a:lnTo>
                    <a:lnTo>
                      <a:pt x="19055" y="12960"/>
                    </a:lnTo>
                    <a:lnTo>
                      <a:pt x="18928" y="14040"/>
                    </a:lnTo>
                    <a:lnTo>
                      <a:pt x="18688" y="15120"/>
                    </a:lnTo>
                    <a:lnTo>
                      <a:pt x="17832" y="15120"/>
                    </a:lnTo>
                    <a:lnTo>
                      <a:pt x="17649" y="16200"/>
                    </a:lnTo>
                    <a:lnTo>
                      <a:pt x="18349" y="19440"/>
                    </a:lnTo>
                    <a:lnTo>
                      <a:pt x="18368" y="20520"/>
                    </a:lnTo>
                    <a:lnTo>
                      <a:pt x="19257" y="20520"/>
                    </a:lnTo>
                    <a:lnTo>
                      <a:pt x="20101" y="21600"/>
                    </a:lnTo>
                    <a:lnTo>
                      <a:pt x="21600" y="21600"/>
                    </a:lnTo>
                    <a:lnTo>
                      <a:pt x="20576" y="20520"/>
                    </a:lnTo>
                    <a:lnTo>
                      <a:pt x="19287" y="20520"/>
                    </a:lnTo>
                    <a:lnTo>
                      <a:pt x="19202" y="19440"/>
                    </a:lnTo>
                    <a:lnTo>
                      <a:pt x="18514" y="16200"/>
                    </a:lnTo>
                    <a:lnTo>
                      <a:pt x="18713" y="16200"/>
                    </a:lnTo>
                    <a:lnTo>
                      <a:pt x="19257" y="15120"/>
                    </a:lnTo>
                    <a:lnTo>
                      <a:pt x="19577" y="15120"/>
                    </a:lnTo>
                    <a:lnTo>
                      <a:pt x="19745" y="14040"/>
                    </a:lnTo>
                    <a:lnTo>
                      <a:pt x="19836" y="14040"/>
                    </a:lnTo>
                    <a:lnTo>
                      <a:pt x="19938" y="12960"/>
                    </a:lnTo>
                    <a:lnTo>
                      <a:pt x="20084" y="12960"/>
                    </a:lnTo>
                    <a:lnTo>
                      <a:pt x="20556" y="11880"/>
                    </a:lnTo>
                    <a:lnTo>
                      <a:pt x="20963" y="11880"/>
                    </a:lnTo>
                    <a:lnTo>
                      <a:pt x="21286" y="10800"/>
                    </a:lnTo>
                    <a:lnTo>
                      <a:pt x="21509" y="9720"/>
                    </a:lnTo>
                    <a:lnTo>
                      <a:pt x="21600" y="9720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8" name="Shape"/>
              <p:cNvSpPr/>
              <p:nvPr/>
            </p:nvSpPr>
            <p:spPr>
              <a:xfrm>
                <a:off x="4164126" y="546100"/>
                <a:ext cx="111749" cy="863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765"/>
                    </a:moveTo>
                    <a:lnTo>
                      <a:pt x="20412" y="3812"/>
                    </a:lnTo>
                    <a:lnTo>
                      <a:pt x="17523" y="2859"/>
                    </a:lnTo>
                    <a:lnTo>
                      <a:pt x="13830" y="1588"/>
                    </a:lnTo>
                    <a:lnTo>
                      <a:pt x="12633" y="1271"/>
                    </a:lnTo>
                    <a:lnTo>
                      <a:pt x="10239" y="635"/>
                    </a:lnTo>
                    <a:lnTo>
                      <a:pt x="9974" y="318"/>
                    </a:lnTo>
                    <a:lnTo>
                      <a:pt x="9738" y="318"/>
                    </a:lnTo>
                    <a:lnTo>
                      <a:pt x="9527" y="0"/>
                    </a:lnTo>
                    <a:lnTo>
                      <a:pt x="9343" y="0"/>
                    </a:lnTo>
                    <a:lnTo>
                      <a:pt x="9898" y="953"/>
                    </a:lnTo>
                    <a:lnTo>
                      <a:pt x="11219" y="1906"/>
                    </a:lnTo>
                    <a:lnTo>
                      <a:pt x="13860" y="3176"/>
                    </a:lnTo>
                    <a:lnTo>
                      <a:pt x="15414" y="3812"/>
                    </a:lnTo>
                    <a:lnTo>
                      <a:pt x="16673" y="4765"/>
                    </a:lnTo>
                    <a:lnTo>
                      <a:pt x="17486" y="5718"/>
                    </a:lnTo>
                    <a:lnTo>
                      <a:pt x="17704" y="6353"/>
                    </a:lnTo>
                    <a:lnTo>
                      <a:pt x="17046" y="7624"/>
                    </a:lnTo>
                    <a:lnTo>
                      <a:pt x="15915" y="9212"/>
                    </a:lnTo>
                    <a:lnTo>
                      <a:pt x="14675" y="10482"/>
                    </a:lnTo>
                    <a:lnTo>
                      <a:pt x="13690" y="11435"/>
                    </a:lnTo>
                    <a:lnTo>
                      <a:pt x="13293" y="12388"/>
                    </a:lnTo>
                    <a:lnTo>
                      <a:pt x="13214" y="13341"/>
                    </a:lnTo>
                    <a:lnTo>
                      <a:pt x="13200" y="13976"/>
                    </a:lnTo>
                    <a:lnTo>
                      <a:pt x="13271" y="15565"/>
                    </a:lnTo>
                    <a:lnTo>
                      <a:pt x="11224" y="16835"/>
                    </a:lnTo>
                    <a:lnTo>
                      <a:pt x="6707" y="18424"/>
                    </a:lnTo>
                    <a:lnTo>
                      <a:pt x="2153" y="19694"/>
                    </a:lnTo>
                    <a:lnTo>
                      <a:pt x="0" y="20329"/>
                    </a:lnTo>
                    <a:lnTo>
                      <a:pt x="1127" y="20965"/>
                    </a:lnTo>
                    <a:lnTo>
                      <a:pt x="1655" y="20965"/>
                    </a:lnTo>
                    <a:lnTo>
                      <a:pt x="1655" y="21282"/>
                    </a:lnTo>
                    <a:lnTo>
                      <a:pt x="2624" y="21282"/>
                    </a:lnTo>
                    <a:lnTo>
                      <a:pt x="2624" y="21600"/>
                    </a:lnTo>
                    <a:lnTo>
                      <a:pt x="3957" y="21600"/>
                    </a:lnTo>
                    <a:lnTo>
                      <a:pt x="3957" y="21282"/>
                    </a:lnTo>
                    <a:lnTo>
                      <a:pt x="2968" y="20965"/>
                    </a:lnTo>
                    <a:lnTo>
                      <a:pt x="2784" y="20965"/>
                    </a:lnTo>
                    <a:lnTo>
                      <a:pt x="2313" y="20647"/>
                    </a:lnTo>
                    <a:lnTo>
                      <a:pt x="1439" y="20329"/>
                    </a:lnTo>
                    <a:lnTo>
                      <a:pt x="4848" y="19376"/>
                    </a:lnTo>
                    <a:lnTo>
                      <a:pt x="9223" y="18106"/>
                    </a:lnTo>
                    <a:lnTo>
                      <a:pt x="12998" y="16518"/>
                    </a:lnTo>
                    <a:lnTo>
                      <a:pt x="14604" y="15565"/>
                    </a:lnTo>
                    <a:lnTo>
                      <a:pt x="14567" y="14612"/>
                    </a:lnTo>
                    <a:lnTo>
                      <a:pt x="14545" y="14294"/>
                    </a:lnTo>
                    <a:lnTo>
                      <a:pt x="14540" y="13024"/>
                    </a:lnTo>
                    <a:lnTo>
                      <a:pt x="15019" y="11435"/>
                    </a:lnTo>
                    <a:lnTo>
                      <a:pt x="16089" y="10482"/>
                    </a:lnTo>
                    <a:lnTo>
                      <a:pt x="16528" y="9847"/>
                    </a:lnTo>
                    <a:lnTo>
                      <a:pt x="17329" y="8894"/>
                    </a:lnTo>
                    <a:lnTo>
                      <a:pt x="18082" y="8259"/>
                    </a:lnTo>
                    <a:lnTo>
                      <a:pt x="18684" y="7306"/>
                    </a:lnTo>
                    <a:lnTo>
                      <a:pt x="19035" y="6353"/>
                    </a:lnTo>
                    <a:lnTo>
                      <a:pt x="18826" y="5718"/>
                    </a:lnTo>
                    <a:lnTo>
                      <a:pt x="18028" y="4765"/>
                    </a:lnTo>
                    <a:lnTo>
                      <a:pt x="16754" y="3812"/>
                    </a:lnTo>
                    <a:lnTo>
                      <a:pt x="15117" y="3176"/>
                    </a:lnTo>
                    <a:lnTo>
                      <a:pt x="13931" y="2541"/>
                    </a:lnTo>
                    <a:lnTo>
                      <a:pt x="12981" y="2224"/>
                    </a:lnTo>
                    <a:lnTo>
                      <a:pt x="12240" y="1906"/>
                    </a:lnTo>
                    <a:lnTo>
                      <a:pt x="11683" y="1271"/>
                    </a:lnTo>
                    <a:lnTo>
                      <a:pt x="14707" y="2224"/>
                    </a:lnTo>
                    <a:lnTo>
                      <a:pt x="17461" y="3176"/>
                    </a:lnTo>
                    <a:lnTo>
                      <a:pt x="19474" y="4129"/>
                    </a:lnTo>
                    <a:lnTo>
                      <a:pt x="20267" y="4765"/>
                    </a:lnTo>
                    <a:lnTo>
                      <a:pt x="20004" y="5082"/>
                    </a:lnTo>
                    <a:lnTo>
                      <a:pt x="19707" y="5400"/>
                    </a:lnTo>
                    <a:lnTo>
                      <a:pt x="19420" y="5718"/>
                    </a:lnTo>
                    <a:lnTo>
                      <a:pt x="19214" y="6035"/>
                    </a:lnTo>
                    <a:lnTo>
                      <a:pt x="19172" y="6353"/>
                    </a:lnTo>
                    <a:lnTo>
                      <a:pt x="19420" y="6671"/>
                    </a:lnTo>
                    <a:lnTo>
                      <a:pt x="20007" y="6988"/>
                    </a:lnTo>
                    <a:lnTo>
                      <a:pt x="21440" y="6988"/>
                    </a:lnTo>
                    <a:lnTo>
                      <a:pt x="20579" y="6671"/>
                    </a:lnTo>
                    <a:lnTo>
                      <a:pt x="20503" y="6353"/>
                    </a:lnTo>
                    <a:lnTo>
                      <a:pt x="20625" y="6035"/>
                    </a:lnTo>
                    <a:lnTo>
                      <a:pt x="21008" y="5400"/>
                    </a:lnTo>
                    <a:lnTo>
                      <a:pt x="21411" y="5082"/>
                    </a:lnTo>
                    <a:lnTo>
                      <a:pt x="21600" y="4765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9" name="Shape"/>
              <p:cNvSpPr/>
              <p:nvPr/>
            </p:nvSpPr>
            <p:spPr>
              <a:xfrm>
                <a:off x="4149293" y="254000"/>
                <a:ext cx="179947" cy="596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7923"/>
                    </a:moveTo>
                    <a:lnTo>
                      <a:pt x="21419" y="17464"/>
                    </a:lnTo>
                    <a:lnTo>
                      <a:pt x="21227" y="17004"/>
                    </a:lnTo>
                    <a:lnTo>
                      <a:pt x="21143" y="16545"/>
                    </a:lnTo>
                    <a:lnTo>
                      <a:pt x="21131" y="16085"/>
                    </a:lnTo>
                    <a:lnTo>
                      <a:pt x="21156" y="15626"/>
                    </a:lnTo>
                    <a:lnTo>
                      <a:pt x="21184" y="14706"/>
                    </a:lnTo>
                    <a:lnTo>
                      <a:pt x="21048" y="13328"/>
                    </a:lnTo>
                    <a:lnTo>
                      <a:pt x="20583" y="12409"/>
                    </a:lnTo>
                    <a:lnTo>
                      <a:pt x="19621" y="11030"/>
                    </a:lnTo>
                    <a:lnTo>
                      <a:pt x="19124" y="10570"/>
                    </a:lnTo>
                    <a:lnTo>
                      <a:pt x="18886" y="10111"/>
                    </a:lnTo>
                    <a:lnTo>
                      <a:pt x="18821" y="9651"/>
                    </a:lnTo>
                    <a:lnTo>
                      <a:pt x="18839" y="9191"/>
                    </a:lnTo>
                    <a:lnTo>
                      <a:pt x="18882" y="8732"/>
                    </a:lnTo>
                    <a:lnTo>
                      <a:pt x="18777" y="8732"/>
                    </a:lnTo>
                    <a:lnTo>
                      <a:pt x="17995" y="6434"/>
                    </a:lnTo>
                    <a:lnTo>
                      <a:pt x="16714" y="4136"/>
                    </a:lnTo>
                    <a:lnTo>
                      <a:pt x="13072" y="1838"/>
                    </a:lnTo>
                    <a:lnTo>
                      <a:pt x="9377" y="919"/>
                    </a:lnTo>
                    <a:lnTo>
                      <a:pt x="7555" y="919"/>
                    </a:lnTo>
                    <a:lnTo>
                      <a:pt x="5465" y="460"/>
                    </a:lnTo>
                    <a:lnTo>
                      <a:pt x="3465" y="0"/>
                    </a:lnTo>
                    <a:lnTo>
                      <a:pt x="0" y="0"/>
                    </a:lnTo>
                    <a:lnTo>
                      <a:pt x="3230" y="460"/>
                    </a:lnTo>
                    <a:lnTo>
                      <a:pt x="7159" y="919"/>
                    </a:lnTo>
                    <a:lnTo>
                      <a:pt x="10961" y="1838"/>
                    </a:lnTo>
                    <a:lnTo>
                      <a:pt x="15984" y="4596"/>
                    </a:lnTo>
                    <a:lnTo>
                      <a:pt x="17237" y="6434"/>
                    </a:lnTo>
                    <a:lnTo>
                      <a:pt x="17813" y="7813"/>
                    </a:lnTo>
                    <a:lnTo>
                      <a:pt x="17952" y="8732"/>
                    </a:lnTo>
                    <a:lnTo>
                      <a:pt x="18025" y="9191"/>
                    </a:lnTo>
                    <a:lnTo>
                      <a:pt x="17993" y="9651"/>
                    </a:lnTo>
                    <a:lnTo>
                      <a:pt x="18159" y="10570"/>
                    </a:lnTo>
                    <a:lnTo>
                      <a:pt x="18830" y="11489"/>
                    </a:lnTo>
                    <a:lnTo>
                      <a:pt x="20094" y="13328"/>
                    </a:lnTo>
                    <a:lnTo>
                      <a:pt x="20358" y="14706"/>
                    </a:lnTo>
                    <a:lnTo>
                      <a:pt x="20301" y="16085"/>
                    </a:lnTo>
                    <a:lnTo>
                      <a:pt x="20605" y="17464"/>
                    </a:lnTo>
                    <a:lnTo>
                      <a:pt x="20775" y="17923"/>
                    </a:lnTo>
                    <a:lnTo>
                      <a:pt x="20617" y="18843"/>
                    </a:lnTo>
                    <a:lnTo>
                      <a:pt x="20216" y="19762"/>
                    </a:lnTo>
                    <a:lnTo>
                      <a:pt x="19658" y="20681"/>
                    </a:lnTo>
                    <a:lnTo>
                      <a:pt x="19269" y="21140"/>
                    </a:lnTo>
                    <a:lnTo>
                      <a:pt x="18778" y="21140"/>
                    </a:lnTo>
                    <a:lnTo>
                      <a:pt x="18240" y="21600"/>
                    </a:lnTo>
                    <a:lnTo>
                      <a:pt x="19152" y="21600"/>
                    </a:lnTo>
                    <a:lnTo>
                      <a:pt x="19891" y="21140"/>
                    </a:lnTo>
                    <a:lnTo>
                      <a:pt x="20467" y="20681"/>
                    </a:lnTo>
                    <a:lnTo>
                      <a:pt x="21126" y="19762"/>
                    </a:lnTo>
                    <a:lnTo>
                      <a:pt x="21504" y="18843"/>
                    </a:lnTo>
                    <a:lnTo>
                      <a:pt x="21600" y="17923"/>
                    </a:lnTo>
                    <a:close/>
                  </a:path>
                </a:pathLst>
              </a:custGeom>
              <a:solidFill>
                <a:srgbClr val="00363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00" name="Shape"/>
              <p:cNvSpPr/>
              <p:nvPr/>
            </p:nvSpPr>
            <p:spPr>
              <a:xfrm>
                <a:off x="22694" y="241300"/>
                <a:ext cx="4269030" cy="609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8" y="21600"/>
                    </a:moveTo>
                    <a:lnTo>
                      <a:pt x="2000" y="21150"/>
                    </a:lnTo>
                    <a:lnTo>
                      <a:pt x="2004" y="20250"/>
                    </a:lnTo>
                    <a:lnTo>
                      <a:pt x="2000" y="19800"/>
                    </a:lnTo>
                    <a:lnTo>
                      <a:pt x="1992" y="19350"/>
                    </a:lnTo>
                    <a:lnTo>
                      <a:pt x="1972" y="19350"/>
                    </a:lnTo>
                    <a:lnTo>
                      <a:pt x="1958" y="19800"/>
                    </a:lnTo>
                    <a:lnTo>
                      <a:pt x="1964" y="19800"/>
                    </a:lnTo>
                    <a:lnTo>
                      <a:pt x="1969" y="20250"/>
                    </a:lnTo>
                    <a:lnTo>
                      <a:pt x="1966" y="20700"/>
                    </a:lnTo>
                    <a:lnTo>
                      <a:pt x="1968" y="20700"/>
                    </a:lnTo>
                    <a:lnTo>
                      <a:pt x="1967" y="21150"/>
                    </a:lnTo>
                    <a:lnTo>
                      <a:pt x="1965" y="21150"/>
                    </a:lnTo>
                    <a:lnTo>
                      <a:pt x="1970" y="21600"/>
                    </a:lnTo>
                    <a:lnTo>
                      <a:pt x="2008" y="21600"/>
                    </a:lnTo>
                    <a:close/>
                    <a:moveTo>
                      <a:pt x="20069" y="0"/>
                    </a:moveTo>
                    <a:lnTo>
                      <a:pt x="20022" y="0"/>
                    </a:lnTo>
                    <a:lnTo>
                      <a:pt x="19989" y="450"/>
                    </a:lnTo>
                    <a:lnTo>
                      <a:pt x="20037" y="450"/>
                    </a:lnTo>
                    <a:lnTo>
                      <a:pt x="20069" y="0"/>
                    </a:lnTo>
                    <a:close/>
                    <a:moveTo>
                      <a:pt x="11750" y="21600"/>
                    </a:moveTo>
                    <a:lnTo>
                      <a:pt x="11732" y="21150"/>
                    </a:lnTo>
                    <a:lnTo>
                      <a:pt x="11735" y="20250"/>
                    </a:lnTo>
                    <a:lnTo>
                      <a:pt x="11731" y="19800"/>
                    </a:lnTo>
                    <a:lnTo>
                      <a:pt x="11723" y="19350"/>
                    </a:lnTo>
                    <a:lnTo>
                      <a:pt x="11703" y="19350"/>
                    </a:lnTo>
                    <a:lnTo>
                      <a:pt x="11689" y="19800"/>
                    </a:lnTo>
                    <a:lnTo>
                      <a:pt x="11696" y="19800"/>
                    </a:lnTo>
                    <a:lnTo>
                      <a:pt x="11701" y="20250"/>
                    </a:lnTo>
                    <a:lnTo>
                      <a:pt x="11696" y="20700"/>
                    </a:lnTo>
                    <a:lnTo>
                      <a:pt x="11699" y="20700"/>
                    </a:lnTo>
                    <a:lnTo>
                      <a:pt x="11698" y="21150"/>
                    </a:lnTo>
                    <a:lnTo>
                      <a:pt x="11697" y="21150"/>
                    </a:lnTo>
                    <a:lnTo>
                      <a:pt x="11704" y="21600"/>
                    </a:lnTo>
                    <a:lnTo>
                      <a:pt x="11750" y="21600"/>
                    </a:lnTo>
                    <a:close/>
                    <a:moveTo>
                      <a:pt x="50" y="19800"/>
                    </a:moveTo>
                    <a:lnTo>
                      <a:pt x="36" y="19350"/>
                    </a:lnTo>
                    <a:lnTo>
                      <a:pt x="16" y="19350"/>
                    </a:lnTo>
                    <a:lnTo>
                      <a:pt x="8" y="19800"/>
                    </a:lnTo>
                    <a:lnTo>
                      <a:pt x="4" y="20250"/>
                    </a:lnTo>
                    <a:lnTo>
                      <a:pt x="7" y="21150"/>
                    </a:lnTo>
                    <a:lnTo>
                      <a:pt x="8" y="21150"/>
                    </a:lnTo>
                    <a:lnTo>
                      <a:pt x="0" y="21600"/>
                    </a:lnTo>
                    <a:lnTo>
                      <a:pt x="38" y="21600"/>
                    </a:lnTo>
                    <a:lnTo>
                      <a:pt x="42" y="21150"/>
                    </a:lnTo>
                    <a:lnTo>
                      <a:pt x="41" y="21150"/>
                    </a:lnTo>
                    <a:lnTo>
                      <a:pt x="40" y="20700"/>
                    </a:lnTo>
                    <a:lnTo>
                      <a:pt x="42" y="20700"/>
                    </a:lnTo>
                    <a:lnTo>
                      <a:pt x="39" y="20250"/>
                    </a:lnTo>
                    <a:lnTo>
                      <a:pt x="44" y="19800"/>
                    </a:lnTo>
                    <a:lnTo>
                      <a:pt x="50" y="19800"/>
                    </a:lnTo>
                    <a:close/>
                    <a:moveTo>
                      <a:pt x="19322" y="19800"/>
                    </a:moveTo>
                    <a:lnTo>
                      <a:pt x="19306" y="19350"/>
                    </a:lnTo>
                    <a:lnTo>
                      <a:pt x="19282" y="19350"/>
                    </a:lnTo>
                    <a:lnTo>
                      <a:pt x="19273" y="19800"/>
                    </a:lnTo>
                    <a:lnTo>
                      <a:pt x="19269" y="20250"/>
                    </a:lnTo>
                    <a:lnTo>
                      <a:pt x="19272" y="21150"/>
                    </a:lnTo>
                    <a:lnTo>
                      <a:pt x="19273" y="21150"/>
                    </a:lnTo>
                    <a:lnTo>
                      <a:pt x="19252" y="21600"/>
                    </a:lnTo>
                    <a:lnTo>
                      <a:pt x="19301" y="21600"/>
                    </a:lnTo>
                    <a:lnTo>
                      <a:pt x="19308" y="21150"/>
                    </a:lnTo>
                    <a:lnTo>
                      <a:pt x="19306" y="21150"/>
                    </a:lnTo>
                    <a:lnTo>
                      <a:pt x="19305" y="20700"/>
                    </a:lnTo>
                    <a:lnTo>
                      <a:pt x="19314" y="20700"/>
                    </a:lnTo>
                    <a:lnTo>
                      <a:pt x="19309" y="20250"/>
                    </a:lnTo>
                    <a:lnTo>
                      <a:pt x="19310" y="20250"/>
                    </a:lnTo>
                    <a:lnTo>
                      <a:pt x="19315" y="19800"/>
                    </a:lnTo>
                    <a:lnTo>
                      <a:pt x="19322" y="19800"/>
                    </a:lnTo>
                    <a:close/>
                    <a:moveTo>
                      <a:pt x="21600" y="21600"/>
                    </a:moveTo>
                    <a:lnTo>
                      <a:pt x="21579" y="21150"/>
                    </a:lnTo>
                    <a:lnTo>
                      <a:pt x="21580" y="21150"/>
                    </a:lnTo>
                    <a:lnTo>
                      <a:pt x="21583" y="20250"/>
                    </a:lnTo>
                    <a:lnTo>
                      <a:pt x="21579" y="19800"/>
                    </a:lnTo>
                    <a:lnTo>
                      <a:pt x="21570" y="19350"/>
                    </a:lnTo>
                    <a:lnTo>
                      <a:pt x="21546" y="19350"/>
                    </a:lnTo>
                    <a:lnTo>
                      <a:pt x="21530" y="19800"/>
                    </a:lnTo>
                    <a:lnTo>
                      <a:pt x="21537" y="19800"/>
                    </a:lnTo>
                    <a:lnTo>
                      <a:pt x="21542" y="20250"/>
                    </a:lnTo>
                    <a:lnTo>
                      <a:pt x="21543" y="20250"/>
                    </a:lnTo>
                    <a:lnTo>
                      <a:pt x="21538" y="20700"/>
                    </a:lnTo>
                    <a:lnTo>
                      <a:pt x="21547" y="20700"/>
                    </a:lnTo>
                    <a:lnTo>
                      <a:pt x="21546" y="21150"/>
                    </a:lnTo>
                    <a:lnTo>
                      <a:pt x="21544" y="21150"/>
                    </a:lnTo>
                    <a:lnTo>
                      <a:pt x="21551" y="21600"/>
                    </a:lnTo>
                    <a:lnTo>
                      <a:pt x="21600" y="21600"/>
                    </a:lnTo>
                    <a:close/>
                    <a:moveTo>
                      <a:pt x="11319" y="5850"/>
                    </a:moveTo>
                    <a:lnTo>
                      <a:pt x="11315" y="5850"/>
                    </a:lnTo>
                    <a:lnTo>
                      <a:pt x="11317" y="5930"/>
                    </a:lnTo>
                    <a:lnTo>
                      <a:pt x="11319" y="585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703" name="object 30"/>
          <p:cNvSpPr txBox="1"/>
          <p:nvPr/>
        </p:nvSpPr>
        <p:spPr>
          <a:xfrm>
            <a:off x="817128" y="5398299"/>
            <a:ext cx="4978415" cy="1227125"/>
          </a:xfrm>
          <a:prstGeom prst="rect">
            <a:avLst/>
          </a:prstGeom>
          <a:solidFill>
            <a:srgbClr val="CED6D8"/>
          </a:solidFill>
          <a:ln w="20624">
            <a:solidFill>
              <a:srgbClr val="12373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54304" indent="715009">
              <a:defRPr sz="16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154304" indent="715009">
              <a:defRPr sz="16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During</a:t>
            </a:r>
            <a:r>
              <a:rPr spc="-45"/>
              <a:t> </a:t>
            </a:r>
            <a:r>
              <a:t>the</a:t>
            </a:r>
            <a:r>
              <a:rPr spc="-45"/>
              <a:t> </a:t>
            </a:r>
            <a:r>
              <a:t>initial</a:t>
            </a:r>
            <a:r>
              <a:rPr spc="-45"/>
              <a:t> </a:t>
            </a:r>
            <a:r>
              <a:t>month</a:t>
            </a:r>
            <a:r>
              <a:rPr spc="-45"/>
              <a:t> </a:t>
            </a:r>
            <a:r>
              <a:t>following</a:t>
            </a:r>
            <a:r>
              <a:rPr spc="-45"/>
              <a:t> </a:t>
            </a:r>
            <a:r>
              <a:rPr spc="-25"/>
              <a:t>the </a:t>
            </a:r>
            <a:r>
              <a:t>Allurion</a:t>
            </a:r>
            <a:r>
              <a:rPr spc="-55"/>
              <a:t> </a:t>
            </a:r>
            <a:r>
              <a:t>Balloon</a:t>
            </a:r>
            <a:r>
              <a:rPr spc="-50"/>
              <a:t> </a:t>
            </a:r>
            <a:r>
              <a:t>placement,</a:t>
            </a:r>
            <a:r>
              <a:rPr spc="-50"/>
              <a:t> </a:t>
            </a:r>
            <a:r>
              <a:t>patients</a:t>
            </a:r>
            <a:r>
              <a:rPr spc="-50"/>
              <a:t> </a:t>
            </a:r>
            <a:r>
              <a:rPr spc="-10"/>
              <a:t>typically </a:t>
            </a:r>
            <a:r>
              <a:t>experience</a:t>
            </a:r>
            <a:r>
              <a:rPr spc="-20"/>
              <a:t> </a:t>
            </a:r>
            <a:r>
              <a:t>an</a:t>
            </a:r>
            <a:r>
              <a:rPr spc="-20"/>
              <a:t> </a:t>
            </a:r>
            <a:r>
              <a:t>impressive</a:t>
            </a:r>
            <a:r>
              <a:rPr spc="-15"/>
              <a:t> </a:t>
            </a:r>
            <a:r>
              <a:t>7%</a:t>
            </a:r>
            <a:r>
              <a:rPr spc="-20"/>
              <a:t> </a:t>
            </a:r>
            <a:r>
              <a:t>body</a:t>
            </a:r>
            <a:r>
              <a:rPr spc="-15"/>
              <a:t> </a:t>
            </a:r>
            <a:r>
              <a:t>weight</a:t>
            </a:r>
            <a:r>
              <a:rPr spc="-20"/>
              <a:t> </a:t>
            </a:r>
            <a:r>
              <a:rPr spc="-10"/>
              <a:t>loss.</a:t>
            </a:r>
            <a:endParaRPr spc="-10"/>
          </a:p>
        </p:txBody>
      </p:sp>
      <p:sp>
        <p:nvSpPr>
          <p:cNvPr id="2704" name="object 31"/>
          <p:cNvSpPr txBox="1"/>
          <p:nvPr/>
        </p:nvSpPr>
        <p:spPr>
          <a:xfrm>
            <a:off x="305033" y="7653241"/>
            <a:ext cx="73279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The </a:t>
            </a:r>
            <a:r>
              <a:rPr spc="-10"/>
              <a:t>program</a:t>
            </a:r>
          </a:p>
        </p:txBody>
      </p:sp>
      <p:sp>
        <p:nvSpPr>
          <p:cNvPr id="2705" name="object 32"/>
          <p:cNvSpPr txBox="1"/>
          <p:nvPr/>
        </p:nvSpPr>
        <p:spPr>
          <a:xfrm>
            <a:off x="1637009" y="7653241"/>
            <a:ext cx="7461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How</a:t>
            </a:r>
            <a:r>
              <a:rPr spc="-10"/>
              <a:t> </a:t>
            </a:r>
            <a:r>
              <a:t>it</a:t>
            </a:r>
            <a:r>
              <a:rPr spc="-10"/>
              <a:t> works</a:t>
            </a:r>
          </a:p>
        </p:txBody>
      </p:sp>
      <p:sp>
        <p:nvSpPr>
          <p:cNvPr id="2706" name="object 33"/>
          <p:cNvSpPr txBox="1"/>
          <p:nvPr/>
        </p:nvSpPr>
        <p:spPr>
          <a:xfrm>
            <a:off x="3037363" y="7653241"/>
            <a:ext cx="62039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Placement</a:t>
            </a:r>
          </a:p>
        </p:txBody>
      </p:sp>
      <p:sp>
        <p:nvSpPr>
          <p:cNvPr id="2707" name="object 34"/>
          <p:cNvSpPr txBox="1"/>
          <p:nvPr/>
        </p:nvSpPr>
        <p:spPr>
          <a:xfrm>
            <a:off x="4444319" y="7653241"/>
            <a:ext cx="4794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Support</a:t>
            </a:r>
          </a:p>
        </p:txBody>
      </p:sp>
      <p:sp>
        <p:nvSpPr>
          <p:cNvPr id="2708" name="object 35"/>
          <p:cNvSpPr txBox="1"/>
          <p:nvPr/>
        </p:nvSpPr>
        <p:spPr>
          <a:xfrm>
            <a:off x="5827298" y="7653241"/>
            <a:ext cx="3860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Safety</a:t>
            </a:r>
          </a:p>
        </p:txBody>
      </p:sp>
      <p:sp>
        <p:nvSpPr>
          <p:cNvPr id="2709" name="object 36"/>
          <p:cNvSpPr txBox="1"/>
          <p:nvPr/>
        </p:nvSpPr>
        <p:spPr>
          <a:xfrm>
            <a:off x="7136617" y="7653241"/>
            <a:ext cx="44069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2710" name="object 38"/>
          <p:cNvSpPr txBox="1"/>
          <p:nvPr/>
        </p:nvSpPr>
        <p:spPr>
          <a:xfrm>
            <a:off x="9715937" y="7653241"/>
            <a:ext cx="62801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Next</a:t>
            </a:r>
            <a:r>
              <a:rPr spc="-20"/>
              <a:t> </a:t>
            </a:r>
            <a:r>
              <a:rPr spc="-10"/>
              <a:t>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object 52"/>
          <p:cNvSpPr txBox="1"/>
          <p:nvPr/>
        </p:nvSpPr>
        <p:spPr>
          <a:xfrm>
            <a:off x="8279009" y="7653241"/>
            <a:ext cx="8293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About</a:t>
            </a:r>
            <a:r>
              <a:rPr spc="-10"/>
              <a:t> Allurion</a:t>
            </a:r>
          </a:p>
        </p:txBody>
      </p:sp>
      <p:sp>
        <p:nvSpPr>
          <p:cNvPr id="2713" name="object 2"/>
          <p:cNvSpPr/>
          <p:nvPr/>
        </p:nvSpPr>
        <p:spPr>
          <a:xfrm>
            <a:off x="-1" y="-1"/>
            <a:ext cx="10692005" cy="7649999"/>
          </a:xfrm>
          <a:prstGeom prst="rect">
            <a:avLst/>
          </a:prstGeom>
          <a:solidFill>
            <a:srgbClr val="FFFBF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721" name="object 3"/>
          <p:cNvGrpSpPr/>
          <p:nvPr/>
        </p:nvGrpSpPr>
        <p:grpSpPr>
          <a:xfrm>
            <a:off x="849249" y="818032"/>
            <a:ext cx="468465" cy="48897"/>
            <a:chOff x="0" y="0"/>
            <a:chExt cx="468463" cy="48895"/>
          </a:xfrm>
        </p:grpSpPr>
        <p:sp>
          <p:nvSpPr>
            <p:cNvPr id="2714" name="Shape"/>
            <p:cNvSpPr/>
            <p:nvPr/>
          </p:nvSpPr>
          <p:spPr>
            <a:xfrm>
              <a:off x="0" y="1295"/>
              <a:ext cx="40361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19"/>
                  </a:moveTo>
                  <a:lnTo>
                    <a:pt x="18073" y="0"/>
                  </a:lnTo>
                  <a:lnTo>
                    <a:pt x="16537" y="0"/>
                  </a:lnTo>
                  <a:lnTo>
                    <a:pt x="16537" y="9102"/>
                  </a:lnTo>
                  <a:lnTo>
                    <a:pt x="14620" y="10531"/>
                  </a:lnTo>
                  <a:lnTo>
                    <a:pt x="4853" y="10531"/>
                  </a:lnTo>
                  <a:lnTo>
                    <a:pt x="4853" y="3135"/>
                  </a:lnTo>
                  <a:lnTo>
                    <a:pt x="14654" y="3135"/>
                  </a:lnTo>
                  <a:lnTo>
                    <a:pt x="16537" y="4533"/>
                  </a:lnTo>
                  <a:lnTo>
                    <a:pt x="16537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853" y="21600"/>
                  </a:lnTo>
                  <a:lnTo>
                    <a:pt x="4853" y="13630"/>
                  </a:lnTo>
                  <a:lnTo>
                    <a:pt x="17970" y="13630"/>
                  </a:lnTo>
                  <a:lnTo>
                    <a:pt x="21600" y="10951"/>
                  </a:lnTo>
                  <a:lnTo>
                    <a:pt x="21600" y="2619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15" name="Shape"/>
            <p:cNvSpPr/>
            <p:nvPr/>
          </p:nvSpPr>
          <p:spPr>
            <a:xfrm>
              <a:off x="64757" y="1295"/>
              <a:ext cx="42000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5833" y="13144"/>
                  </a:lnTo>
                  <a:lnTo>
                    <a:pt x="15460" y="12599"/>
                  </a:lnTo>
                  <a:lnTo>
                    <a:pt x="19346" y="11686"/>
                  </a:lnTo>
                  <a:lnTo>
                    <a:pt x="20202" y="10104"/>
                  </a:lnTo>
                  <a:lnTo>
                    <a:pt x="20790" y="9008"/>
                  </a:lnTo>
                  <a:lnTo>
                    <a:pt x="20751" y="3135"/>
                  </a:lnTo>
                  <a:lnTo>
                    <a:pt x="18746" y="0"/>
                  </a:lnTo>
                  <a:lnTo>
                    <a:pt x="15930" y="0"/>
                  </a:lnTo>
                  <a:lnTo>
                    <a:pt x="15930" y="8492"/>
                  </a:lnTo>
                  <a:lnTo>
                    <a:pt x="14755" y="10104"/>
                  </a:lnTo>
                  <a:lnTo>
                    <a:pt x="4664" y="10104"/>
                  </a:lnTo>
                  <a:lnTo>
                    <a:pt x="4664" y="3135"/>
                  </a:lnTo>
                  <a:lnTo>
                    <a:pt x="14788" y="3135"/>
                  </a:lnTo>
                  <a:lnTo>
                    <a:pt x="15930" y="4688"/>
                  </a:lnTo>
                  <a:lnTo>
                    <a:pt x="1593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664" y="21600"/>
                  </a:lnTo>
                  <a:lnTo>
                    <a:pt x="4664" y="13144"/>
                  </a:lnTo>
                  <a:lnTo>
                    <a:pt x="10666" y="13144"/>
                  </a:lnTo>
                  <a:lnTo>
                    <a:pt x="16368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16" name="Shape"/>
            <p:cNvSpPr/>
            <p:nvPr/>
          </p:nvSpPr>
          <p:spPr>
            <a:xfrm>
              <a:off x="127254" y="0"/>
              <a:ext cx="51118" cy="4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20827" y="6317"/>
                  </a:lnTo>
                  <a:lnTo>
                    <a:pt x="18788" y="3136"/>
                  </a:lnTo>
                  <a:lnTo>
                    <a:pt x="18648" y="2912"/>
                  </a:lnTo>
                  <a:lnTo>
                    <a:pt x="17602" y="2249"/>
                  </a:lnTo>
                  <a:lnTo>
                    <a:pt x="17602" y="15496"/>
                  </a:lnTo>
                  <a:lnTo>
                    <a:pt x="14989" y="18458"/>
                  </a:lnTo>
                  <a:lnTo>
                    <a:pt x="6611" y="18458"/>
                  </a:lnTo>
                  <a:lnTo>
                    <a:pt x="4046" y="15496"/>
                  </a:lnTo>
                  <a:lnTo>
                    <a:pt x="3992" y="6104"/>
                  </a:lnTo>
                  <a:lnTo>
                    <a:pt x="6611" y="3136"/>
                  </a:lnTo>
                  <a:lnTo>
                    <a:pt x="14989" y="3136"/>
                  </a:lnTo>
                  <a:lnTo>
                    <a:pt x="17602" y="6104"/>
                  </a:lnTo>
                  <a:lnTo>
                    <a:pt x="17602" y="2249"/>
                  </a:lnTo>
                  <a:lnTo>
                    <a:pt x="15241" y="751"/>
                  </a:lnTo>
                  <a:lnTo>
                    <a:pt x="10797" y="0"/>
                  </a:lnTo>
                  <a:lnTo>
                    <a:pt x="6354" y="751"/>
                  </a:lnTo>
                  <a:lnTo>
                    <a:pt x="2952" y="2912"/>
                  </a:lnTo>
                  <a:lnTo>
                    <a:pt x="767" y="6317"/>
                  </a:lnTo>
                  <a:lnTo>
                    <a:pt x="0" y="10800"/>
                  </a:lnTo>
                  <a:lnTo>
                    <a:pt x="767" y="15255"/>
                  </a:lnTo>
                  <a:lnTo>
                    <a:pt x="2952" y="18660"/>
                  </a:lnTo>
                  <a:lnTo>
                    <a:pt x="6354" y="20831"/>
                  </a:lnTo>
                  <a:lnTo>
                    <a:pt x="10797" y="21600"/>
                  </a:lnTo>
                  <a:lnTo>
                    <a:pt x="15246" y="20831"/>
                  </a:lnTo>
                  <a:lnTo>
                    <a:pt x="18654" y="18660"/>
                  </a:lnTo>
                  <a:lnTo>
                    <a:pt x="18783" y="18458"/>
                  </a:lnTo>
                  <a:lnTo>
                    <a:pt x="20833" y="15255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17" name="Shape"/>
            <p:cNvSpPr/>
            <p:nvPr/>
          </p:nvSpPr>
          <p:spPr>
            <a:xfrm>
              <a:off x="200824" y="0"/>
              <a:ext cx="48376" cy="48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992"/>
                  </a:moveTo>
                  <a:lnTo>
                    <a:pt x="11035" y="9992"/>
                  </a:lnTo>
                  <a:lnTo>
                    <a:pt x="11035" y="12904"/>
                  </a:lnTo>
                  <a:lnTo>
                    <a:pt x="17931" y="12904"/>
                  </a:lnTo>
                  <a:lnTo>
                    <a:pt x="17874" y="15462"/>
                  </a:lnTo>
                  <a:lnTo>
                    <a:pt x="15986" y="18514"/>
                  </a:lnTo>
                  <a:lnTo>
                    <a:pt x="6697" y="18514"/>
                  </a:lnTo>
                  <a:lnTo>
                    <a:pt x="4162" y="15350"/>
                  </a:lnTo>
                  <a:lnTo>
                    <a:pt x="4162" y="6160"/>
                  </a:lnTo>
                  <a:lnTo>
                    <a:pt x="6810" y="3080"/>
                  </a:lnTo>
                  <a:lnTo>
                    <a:pt x="14903" y="3080"/>
                  </a:lnTo>
                  <a:lnTo>
                    <a:pt x="16769" y="5038"/>
                  </a:lnTo>
                  <a:lnTo>
                    <a:pt x="17290" y="7114"/>
                  </a:lnTo>
                  <a:lnTo>
                    <a:pt x="21453" y="6424"/>
                  </a:lnTo>
                  <a:lnTo>
                    <a:pt x="20375" y="4017"/>
                  </a:lnTo>
                  <a:lnTo>
                    <a:pt x="18351" y="1969"/>
                  </a:lnTo>
                  <a:lnTo>
                    <a:pt x="15368" y="533"/>
                  </a:lnTo>
                  <a:lnTo>
                    <a:pt x="11410" y="0"/>
                  </a:lnTo>
                  <a:lnTo>
                    <a:pt x="6629" y="796"/>
                  </a:lnTo>
                  <a:lnTo>
                    <a:pt x="3039" y="3030"/>
                  </a:lnTo>
                  <a:lnTo>
                    <a:pt x="782" y="6457"/>
                  </a:lnTo>
                  <a:lnTo>
                    <a:pt x="0" y="10856"/>
                  </a:lnTo>
                  <a:lnTo>
                    <a:pt x="720" y="15193"/>
                  </a:lnTo>
                  <a:lnTo>
                    <a:pt x="2807" y="18592"/>
                  </a:lnTo>
                  <a:lnTo>
                    <a:pt x="6113" y="20809"/>
                  </a:lnTo>
                  <a:lnTo>
                    <a:pt x="10508" y="21600"/>
                  </a:lnTo>
                  <a:lnTo>
                    <a:pt x="14409" y="21600"/>
                  </a:lnTo>
                  <a:lnTo>
                    <a:pt x="17114" y="19956"/>
                  </a:lnTo>
                  <a:lnTo>
                    <a:pt x="18339" y="17678"/>
                  </a:lnTo>
                  <a:lnTo>
                    <a:pt x="18634" y="21022"/>
                  </a:lnTo>
                  <a:lnTo>
                    <a:pt x="21600" y="21022"/>
                  </a:lnTo>
                  <a:lnTo>
                    <a:pt x="21600" y="9992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18" name="Shape"/>
            <p:cNvSpPr/>
            <p:nvPr/>
          </p:nvSpPr>
          <p:spPr>
            <a:xfrm>
              <a:off x="276415" y="1295"/>
              <a:ext cx="41987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5831" y="13144"/>
                  </a:lnTo>
                  <a:lnTo>
                    <a:pt x="15458" y="12599"/>
                  </a:lnTo>
                  <a:lnTo>
                    <a:pt x="19352" y="11686"/>
                  </a:lnTo>
                  <a:lnTo>
                    <a:pt x="20202" y="10104"/>
                  </a:lnTo>
                  <a:lnTo>
                    <a:pt x="20790" y="9008"/>
                  </a:lnTo>
                  <a:lnTo>
                    <a:pt x="20751" y="3135"/>
                  </a:lnTo>
                  <a:lnTo>
                    <a:pt x="18751" y="0"/>
                  </a:lnTo>
                  <a:lnTo>
                    <a:pt x="15929" y="0"/>
                  </a:lnTo>
                  <a:lnTo>
                    <a:pt x="15929" y="8492"/>
                  </a:lnTo>
                  <a:lnTo>
                    <a:pt x="14759" y="10104"/>
                  </a:lnTo>
                  <a:lnTo>
                    <a:pt x="4658" y="10104"/>
                  </a:lnTo>
                  <a:lnTo>
                    <a:pt x="4658" y="3135"/>
                  </a:lnTo>
                  <a:lnTo>
                    <a:pt x="14792" y="3135"/>
                  </a:lnTo>
                  <a:lnTo>
                    <a:pt x="15929" y="4688"/>
                  </a:lnTo>
                  <a:lnTo>
                    <a:pt x="15929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658" y="21600"/>
                  </a:lnTo>
                  <a:lnTo>
                    <a:pt x="4658" y="13144"/>
                  </a:lnTo>
                  <a:lnTo>
                    <a:pt x="10663" y="13144"/>
                  </a:lnTo>
                  <a:lnTo>
                    <a:pt x="16367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19" name="Shape"/>
            <p:cNvSpPr/>
            <p:nvPr/>
          </p:nvSpPr>
          <p:spPr>
            <a:xfrm>
              <a:off x="339483" y="1295"/>
              <a:ext cx="50662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19499" y="16338"/>
                  </a:lnTo>
                  <a:lnTo>
                    <a:pt x="18275" y="13268"/>
                  </a:lnTo>
                  <a:lnTo>
                    <a:pt x="14512" y="3846"/>
                  </a:lnTo>
                  <a:lnTo>
                    <a:pt x="14512" y="13268"/>
                  </a:lnTo>
                  <a:lnTo>
                    <a:pt x="7088" y="13268"/>
                  </a:lnTo>
                  <a:lnTo>
                    <a:pt x="9536" y="6637"/>
                  </a:lnTo>
                  <a:lnTo>
                    <a:pt x="10115" y="5268"/>
                  </a:lnTo>
                  <a:lnTo>
                    <a:pt x="10478" y="4385"/>
                  </a:lnTo>
                  <a:lnTo>
                    <a:pt x="10787" y="3165"/>
                  </a:lnTo>
                  <a:lnTo>
                    <a:pt x="10841" y="3165"/>
                  </a:lnTo>
                  <a:lnTo>
                    <a:pt x="11117" y="4385"/>
                  </a:lnTo>
                  <a:lnTo>
                    <a:pt x="11479" y="5268"/>
                  </a:lnTo>
                  <a:lnTo>
                    <a:pt x="12064" y="6637"/>
                  </a:lnTo>
                  <a:lnTo>
                    <a:pt x="14512" y="13268"/>
                  </a:lnTo>
                  <a:lnTo>
                    <a:pt x="14512" y="3846"/>
                  </a:lnTo>
                  <a:lnTo>
                    <a:pt x="14241" y="3165"/>
                  </a:lnTo>
                  <a:lnTo>
                    <a:pt x="12979" y="0"/>
                  </a:lnTo>
                  <a:lnTo>
                    <a:pt x="8615" y="0"/>
                  </a:lnTo>
                  <a:lnTo>
                    <a:pt x="0" y="21600"/>
                  </a:lnTo>
                  <a:lnTo>
                    <a:pt x="4029" y="21600"/>
                  </a:lnTo>
                  <a:lnTo>
                    <a:pt x="5978" y="16338"/>
                  </a:lnTo>
                  <a:lnTo>
                    <a:pt x="15622" y="16338"/>
                  </a:lnTo>
                  <a:lnTo>
                    <a:pt x="17566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20" name="Shape"/>
            <p:cNvSpPr/>
            <p:nvPr/>
          </p:nvSpPr>
          <p:spPr>
            <a:xfrm>
              <a:off x="414349" y="1295"/>
              <a:ext cx="54115" cy="4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318" y="0"/>
                  </a:lnTo>
                  <a:lnTo>
                    <a:pt x="11345" y="15058"/>
                  </a:lnTo>
                  <a:lnTo>
                    <a:pt x="10904" y="16522"/>
                  </a:lnTo>
                  <a:lnTo>
                    <a:pt x="10798" y="17251"/>
                  </a:lnTo>
                  <a:lnTo>
                    <a:pt x="10747" y="17251"/>
                  </a:lnTo>
                  <a:lnTo>
                    <a:pt x="10646" y="16522"/>
                  </a:lnTo>
                  <a:lnTo>
                    <a:pt x="10225" y="15058"/>
                  </a:lnTo>
                  <a:lnTo>
                    <a:pt x="523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3198" y="21600"/>
                  </a:lnTo>
                  <a:lnTo>
                    <a:pt x="3198" y="4989"/>
                  </a:lnTo>
                  <a:lnTo>
                    <a:pt x="3067" y="3348"/>
                  </a:lnTo>
                  <a:lnTo>
                    <a:pt x="3173" y="3348"/>
                  </a:lnTo>
                  <a:lnTo>
                    <a:pt x="3538" y="5049"/>
                  </a:lnTo>
                  <a:lnTo>
                    <a:pt x="9054" y="21600"/>
                  </a:lnTo>
                  <a:lnTo>
                    <a:pt x="12384" y="21600"/>
                  </a:lnTo>
                  <a:lnTo>
                    <a:pt x="17930" y="5049"/>
                  </a:lnTo>
                  <a:lnTo>
                    <a:pt x="18239" y="3834"/>
                  </a:lnTo>
                  <a:lnTo>
                    <a:pt x="18321" y="3348"/>
                  </a:lnTo>
                  <a:lnTo>
                    <a:pt x="18422" y="3348"/>
                  </a:lnTo>
                  <a:lnTo>
                    <a:pt x="18295" y="5079"/>
                  </a:lnTo>
                  <a:lnTo>
                    <a:pt x="18295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722" name="object 4"/>
          <p:cNvSpPr/>
          <p:nvPr/>
        </p:nvSpPr>
        <p:spPr>
          <a:xfrm>
            <a:off x="1068059" y="567482"/>
            <a:ext cx="110210" cy="163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68" y="0"/>
                </a:moveTo>
                <a:lnTo>
                  <a:pt x="18008" y="0"/>
                </a:lnTo>
                <a:lnTo>
                  <a:pt x="13597" y="506"/>
                </a:lnTo>
                <a:lnTo>
                  <a:pt x="10248" y="1987"/>
                </a:lnTo>
                <a:lnTo>
                  <a:pt x="7915" y="4387"/>
                </a:lnTo>
                <a:lnTo>
                  <a:pt x="6549" y="7649"/>
                </a:lnTo>
                <a:lnTo>
                  <a:pt x="6232" y="7649"/>
                </a:lnTo>
                <a:lnTo>
                  <a:pt x="6927" y="253"/>
                </a:lnTo>
                <a:lnTo>
                  <a:pt x="0" y="253"/>
                </a:lnTo>
                <a:lnTo>
                  <a:pt x="0" y="21600"/>
                </a:lnTo>
                <a:lnTo>
                  <a:pt x="6927" y="21600"/>
                </a:lnTo>
                <a:lnTo>
                  <a:pt x="6927" y="12681"/>
                </a:lnTo>
                <a:lnTo>
                  <a:pt x="7553" y="8889"/>
                </a:lnTo>
                <a:lnTo>
                  <a:pt x="9430" y="6150"/>
                </a:lnTo>
                <a:lnTo>
                  <a:pt x="12559" y="4490"/>
                </a:lnTo>
                <a:lnTo>
                  <a:pt x="16938" y="3931"/>
                </a:lnTo>
                <a:lnTo>
                  <a:pt x="18200" y="3931"/>
                </a:lnTo>
                <a:lnTo>
                  <a:pt x="19646" y="4015"/>
                </a:lnTo>
                <a:lnTo>
                  <a:pt x="21219" y="4355"/>
                </a:lnTo>
                <a:lnTo>
                  <a:pt x="21600" y="210"/>
                </a:lnTo>
                <a:lnTo>
                  <a:pt x="20400" y="40"/>
                </a:lnTo>
                <a:lnTo>
                  <a:pt x="19268" y="0"/>
                </a:lnTo>
                <a:close/>
              </a:path>
            </a:pathLst>
          </a:custGeom>
          <a:solidFill>
            <a:srgbClr val="12373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723" name="object 5"/>
          <p:cNvSpPr/>
          <p:nvPr/>
        </p:nvSpPr>
        <p:spPr>
          <a:xfrm>
            <a:off x="745566" y="503998"/>
            <a:ext cx="35333" cy="226962"/>
          </a:xfrm>
          <a:prstGeom prst="rect">
            <a:avLst/>
          </a:prstGeom>
          <a:solidFill>
            <a:srgbClr val="12373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728" name="object 6"/>
          <p:cNvGrpSpPr/>
          <p:nvPr/>
        </p:nvGrpSpPr>
        <p:grpSpPr>
          <a:xfrm>
            <a:off x="1195450" y="509269"/>
            <a:ext cx="469545" cy="228105"/>
            <a:chOff x="0" y="0"/>
            <a:chExt cx="469544" cy="228104"/>
          </a:xfrm>
        </p:grpSpPr>
        <p:sp>
          <p:nvSpPr>
            <p:cNvPr id="2724" name="Rectangle"/>
            <p:cNvSpPr/>
            <p:nvPr/>
          </p:nvSpPr>
          <p:spPr>
            <a:xfrm>
              <a:off x="4457" y="60260"/>
              <a:ext cx="35345" cy="161432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25" name="Shape"/>
            <p:cNvSpPr/>
            <p:nvPr/>
          </p:nvSpPr>
          <p:spPr>
            <a:xfrm>
              <a:off x="0" y="0"/>
              <a:ext cx="43054" cy="41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20791" y="6456"/>
                  </a:lnTo>
                  <a:lnTo>
                    <a:pt x="18542" y="3039"/>
                  </a:lnTo>
                  <a:lnTo>
                    <a:pt x="15120" y="801"/>
                  </a:lnTo>
                  <a:lnTo>
                    <a:pt x="10806" y="0"/>
                  </a:lnTo>
                  <a:lnTo>
                    <a:pt x="6467" y="801"/>
                  </a:lnTo>
                  <a:lnTo>
                    <a:pt x="3045" y="3039"/>
                  </a:lnTo>
                  <a:lnTo>
                    <a:pt x="803" y="6456"/>
                  </a:lnTo>
                  <a:lnTo>
                    <a:pt x="0" y="10800"/>
                  </a:lnTo>
                  <a:lnTo>
                    <a:pt x="803" y="15177"/>
                  </a:lnTo>
                  <a:lnTo>
                    <a:pt x="3045" y="18587"/>
                  </a:lnTo>
                  <a:lnTo>
                    <a:pt x="6467" y="20812"/>
                  </a:lnTo>
                  <a:lnTo>
                    <a:pt x="10806" y="21600"/>
                  </a:lnTo>
                  <a:lnTo>
                    <a:pt x="15120" y="20812"/>
                  </a:lnTo>
                  <a:lnTo>
                    <a:pt x="18542" y="18587"/>
                  </a:lnTo>
                  <a:lnTo>
                    <a:pt x="20791" y="15177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26" name="Shape"/>
            <p:cNvSpPr/>
            <p:nvPr/>
          </p:nvSpPr>
          <p:spPr>
            <a:xfrm>
              <a:off x="61747" y="53873"/>
              <a:ext cx="218478" cy="17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21"/>
                  </a:moveTo>
                  <a:lnTo>
                    <a:pt x="20809" y="6438"/>
                  </a:lnTo>
                  <a:lnTo>
                    <a:pt x="18592" y="3018"/>
                  </a:lnTo>
                  <a:lnTo>
                    <a:pt x="18162" y="2738"/>
                  </a:lnTo>
                  <a:lnTo>
                    <a:pt x="18162" y="10780"/>
                  </a:lnTo>
                  <a:lnTo>
                    <a:pt x="17624" y="14414"/>
                  </a:lnTo>
                  <a:lnTo>
                    <a:pt x="16112" y="17209"/>
                  </a:lnTo>
                  <a:lnTo>
                    <a:pt x="13790" y="19002"/>
                  </a:lnTo>
                  <a:lnTo>
                    <a:pt x="10818" y="19637"/>
                  </a:lnTo>
                  <a:lnTo>
                    <a:pt x="7830" y="19002"/>
                  </a:lnTo>
                  <a:lnTo>
                    <a:pt x="5510" y="17209"/>
                  </a:lnTo>
                  <a:lnTo>
                    <a:pt x="4007" y="14414"/>
                  </a:lnTo>
                  <a:lnTo>
                    <a:pt x="3473" y="10780"/>
                  </a:lnTo>
                  <a:lnTo>
                    <a:pt x="4007" y="7165"/>
                  </a:lnTo>
                  <a:lnTo>
                    <a:pt x="5510" y="4368"/>
                  </a:lnTo>
                  <a:lnTo>
                    <a:pt x="7830" y="2563"/>
                  </a:lnTo>
                  <a:lnTo>
                    <a:pt x="10818" y="1922"/>
                  </a:lnTo>
                  <a:lnTo>
                    <a:pt x="13790" y="2563"/>
                  </a:lnTo>
                  <a:lnTo>
                    <a:pt x="16112" y="4368"/>
                  </a:lnTo>
                  <a:lnTo>
                    <a:pt x="17624" y="7165"/>
                  </a:lnTo>
                  <a:lnTo>
                    <a:pt x="18162" y="10780"/>
                  </a:lnTo>
                  <a:lnTo>
                    <a:pt x="18162" y="2738"/>
                  </a:lnTo>
                  <a:lnTo>
                    <a:pt x="16913" y="1922"/>
                  </a:lnTo>
                  <a:lnTo>
                    <a:pt x="15183" y="794"/>
                  </a:lnTo>
                  <a:lnTo>
                    <a:pt x="10818" y="0"/>
                  </a:lnTo>
                  <a:lnTo>
                    <a:pt x="6434" y="794"/>
                  </a:lnTo>
                  <a:lnTo>
                    <a:pt x="3013" y="3018"/>
                  </a:lnTo>
                  <a:lnTo>
                    <a:pt x="792" y="6438"/>
                  </a:lnTo>
                  <a:lnTo>
                    <a:pt x="0" y="10821"/>
                  </a:lnTo>
                  <a:lnTo>
                    <a:pt x="792" y="15179"/>
                  </a:lnTo>
                  <a:lnTo>
                    <a:pt x="3013" y="18588"/>
                  </a:lnTo>
                  <a:lnTo>
                    <a:pt x="6434" y="20806"/>
                  </a:lnTo>
                  <a:lnTo>
                    <a:pt x="10818" y="21600"/>
                  </a:lnTo>
                  <a:lnTo>
                    <a:pt x="15183" y="20806"/>
                  </a:lnTo>
                  <a:lnTo>
                    <a:pt x="16981" y="19637"/>
                  </a:lnTo>
                  <a:lnTo>
                    <a:pt x="18592" y="18588"/>
                  </a:lnTo>
                  <a:lnTo>
                    <a:pt x="20809" y="15179"/>
                  </a:lnTo>
                  <a:lnTo>
                    <a:pt x="21600" y="10821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27" name="Shape"/>
            <p:cNvSpPr/>
            <p:nvPr/>
          </p:nvSpPr>
          <p:spPr>
            <a:xfrm>
              <a:off x="299262" y="57086"/>
              <a:ext cx="170283" cy="164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443"/>
                  </a:moveTo>
                  <a:lnTo>
                    <a:pt x="20981" y="5997"/>
                  </a:lnTo>
                  <a:lnTo>
                    <a:pt x="19216" y="2720"/>
                  </a:lnTo>
                  <a:lnTo>
                    <a:pt x="16442" y="693"/>
                  </a:lnTo>
                  <a:lnTo>
                    <a:pt x="12798" y="0"/>
                  </a:lnTo>
                  <a:lnTo>
                    <a:pt x="9440" y="392"/>
                  </a:lnTo>
                  <a:lnTo>
                    <a:pt x="6895" y="1628"/>
                  </a:lnTo>
                  <a:lnTo>
                    <a:pt x="5175" y="3799"/>
                  </a:lnTo>
                  <a:lnTo>
                    <a:pt x="4292" y="6997"/>
                  </a:lnTo>
                  <a:lnTo>
                    <a:pt x="4084" y="6997"/>
                  </a:lnTo>
                  <a:lnTo>
                    <a:pt x="4483" y="418"/>
                  </a:lnTo>
                  <a:lnTo>
                    <a:pt x="0" y="418"/>
                  </a:lnTo>
                  <a:lnTo>
                    <a:pt x="0" y="21600"/>
                  </a:lnTo>
                  <a:lnTo>
                    <a:pt x="4483" y="21600"/>
                  </a:lnTo>
                  <a:lnTo>
                    <a:pt x="4483" y="11768"/>
                  </a:lnTo>
                  <a:lnTo>
                    <a:pt x="4905" y="8302"/>
                  </a:lnTo>
                  <a:lnTo>
                    <a:pt x="6149" y="5544"/>
                  </a:lnTo>
                  <a:lnTo>
                    <a:pt x="8179" y="3723"/>
                  </a:lnTo>
                  <a:lnTo>
                    <a:pt x="10961" y="3064"/>
                  </a:lnTo>
                  <a:lnTo>
                    <a:pt x="13626" y="3543"/>
                  </a:lnTo>
                  <a:lnTo>
                    <a:pt x="15552" y="5008"/>
                  </a:lnTo>
                  <a:lnTo>
                    <a:pt x="16722" y="7504"/>
                  </a:lnTo>
                  <a:lnTo>
                    <a:pt x="17117" y="11073"/>
                  </a:lnTo>
                  <a:lnTo>
                    <a:pt x="17117" y="21600"/>
                  </a:lnTo>
                  <a:lnTo>
                    <a:pt x="21600" y="21600"/>
                  </a:lnTo>
                  <a:lnTo>
                    <a:pt x="21600" y="10443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33" name="object 7"/>
          <p:cNvGrpSpPr/>
          <p:nvPr/>
        </p:nvGrpSpPr>
        <p:grpSpPr>
          <a:xfrm>
            <a:off x="503998" y="504248"/>
            <a:ext cx="225349" cy="226759"/>
            <a:chOff x="0" y="0"/>
            <a:chExt cx="225348" cy="226758"/>
          </a:xfrm>
        </p:grpSpPr>
        <p:sp>
          <p:nvSpPr>
            <p:cNvPr id="2729" name="Shape"/>
            <p:cNvSpPr/>
            <p:nvPr/>
          </p:nvSpPr>
          <p:spPr>
            <a:xfrm>
              <a:off x="0" y="0"/>
              <a:ext cx="144727" cy="226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34" y="0"/>
                  </a:moveTo>
                  <a:lnTo>
                    <a:pt x="14303" y="0"/>
                  </a:lnTo>
                  <a:lnTo>
                    <a:pt x="0" y="21592"/>
                  </a:lnTo>
                  <a:lnTo>
                    <a:pt x="6073" y="21600"/>
                  </a:lnTo>
                  <a:lnTo>
                    <a:pt x="7880" y="19448"/>
                  </a:lnTo>
                  <a:lnTo>
                    <a:pt x="10271" y="17761"/>
                  </a:lnTo>
                  <a:lnTo>
                    <a:pt x="13169" y="16660"/>
                  </a:lnTo>
                  <a:lnTo>
                    <a:pt x="13663" y="16601"/>
                  </a:lnTo>
                  <a:lnTo>
                    <a:pt x="8086" y="16601"/>
                  </a:lnTo>
                  <a:lnTo>
                    <a:pt x="16818" y="3422"/>
                  </a:lnTo>
                  <a:lnTo>
                    <a:pt x="21600" y="3422"/>
                  </a:lnTo>
                  <a:lnTo>
                    <a:pt x="19334" y="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30" name="Shape"/>
            <p:cNvSpPr/>
            <p:nvPr/>
          </p:nvSpPr>
          <p:spPr>
            <a:xfrm>
              <a:off x="110540" y="170751"/>
              <a:ext cx="114809" cy="5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31" y="0"/>
                  </a:moveTo>
                  <a:lnTo>
                    <a:pt x="0" y="0"/>
                  </a:lnTo>
                  <a:lnTo>
                    <a:pt x="4269" y="1599"/>
                  </a:lnTo>
                  <a:lnTo>
                    <a:pt x="8083" y="6056"/>
                  </a:lnTo>
                  <a:lnTo>
                    <a:pt x="11257" y="12885"/>
                  </a:lnTo>
                  <a:lnTo>
                    <a:pt x="13608" y="21600"/>
                  </a:lnTo>
                  <a:lnTo>
                    <a:pt x="21600" y="21566"/>
                  </a:lnTo>
                  <a:lnTo>
                    <a:pt x="17724" y="2768"/>
                  </a:lnTo>
                  <a:lnTo>
                    <a:pt x="11699" y="2768"/>
                  </a:lnTo>
                  <a:lnTo>
                    <a:pt x="9431" y="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31" name="Shape"/>
            <p:cNvSpPr/>
            <p:nvPr/>
          </p:nvSpPr>
          <p:spPr>
            <a:xfrm>
              <a:off x="112687" y="35928"/>
              <a:ext cx="92060" cy="14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17" y="0"/>
                  </a:moveTo>
                  <a:lnTo>
                    <a:pt x="0" y="0"/>
                  </a:lnTo>
                  <a:lnTo>
                    <a:pt x="14086" y="21600"/>
                  </a:lnTo>
                  <a:lnTo>
                    <a:pt x="21600" y="21600"/>
                  </a:lnTo>
                  <a:lnTo>
                    <a:pt x="7517" y="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32" name="Shape"/>
            <p:cNvSpPr/>
            <p:nvPr/>
          </p:nvSpPr>
          <p:spPr>
            <a:xfrm>
              <a:off x="54178" y="157162"/>
              <a:ext cx="106487" cy="1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1" y="0"/>
                  </a:moveTo>
                  <a:lnTo>
                    <a:pt x="8143" y="1732"/>
                  </a:lnTo>
                  <a:lnTo>
                    <a:pt x="5207" y="6407"/>
                  </a:lnTo>
                  <a:lnTo>
                    <a:pt x="2489" y="13279"/>
                  </a:lnTo>
                  <a:lnTo>
                    <a:pt x="0" y="21600"/>
                  </a:lnTo>
                  <a:lnTo>
                    <a:pt x="7579" y="21600"/>
                  </a:lnTo>
                  <a:lnTo>
                    <a:pt x="11433" y="17145"/>
                  </a:lnTo>
                  <a:lnTo>
                    <a:pt x="21600" y="17145"/>
                  </a:lnTo>
                  <a:lnTo>
                    <a:pt x="21255" y="15868"/>
                  </a:lnTo>
                  <a:lnTo>
                    <a:pt x="18181" y="7559"/>
                  </a:lnTo>
                  <a:lnTo>
                    <a:pt x="14855" y="2020"/>
                  </a:lnTo>
                  <a:lnTo>
                    <a:pt x="11311" y="0"/>
                  </a:lnTo>
                  <a:close/>
                </a:path>
              </a:pathLst>
            </a:cu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36" name="object 8"/>
          <p:cNvGrpSpPr/>
          <p:nvPr/>
        </p:nvGrpSpPr>
        <p:grpSpPr>
          <a:xfrm>
            <a:off x="808418" y="504709"/>
            <a:ext cx="231829" cy="229146"/>
            <a:chOff x="0" y="0"/>
            <a:chExt cx="231828" cy="229144"/>
          </a:xfrm>
        </p:grpSpPr>
        <p:sp>
          <p:nvSpPr>
            <p:cNvPr id="2734" name="object 9"/>
            <p:cNvSpPr/>
            <p:nvPr/>
          </p:nvSpPr>
          <p:spPr>
            <a:xfrm>
              <a:off x="0" y="0"/>
              <a:ext cx="35345" cy="226961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735" name="object 10" descr="object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4747" y="64832"/>
              <a:ext cx="167082" cy="164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37" name="object 11"/>
          <p:cNvSpPr txBox="1"/>
          <p:nvPr/>
        </p:nvSpPr>
        <p:spPr>
          <a:xfrm>
            <a:off x="10049799" y="466721"/>
            <a:ext cx="151131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pc="-25" sz="9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lvl1pPr>
          </a:lstStyle>
          <a:p>
            <a:pPr/>
            <a:r>
              <a:t>15</a:t>
            </a:r>
          </a:p>
        </p:txBody>
      </p:sp>
      <p:sp>
        <p:nvSpPr>
          <p:cNvPr id="2738" name="object 12"/>
          <p:cNvSpPr txBox="1"/>
          <p:nvPr>
            <p:ph type="title"/>
          </p:nvPr>
        </p:nvSpPr>
        <p:spPr>
          <a:xfrm>
            <a:off x="1241977" y="1187865"/>
            <a:ext cx="8208645" cy="604521"/>
          </a:xfrm>
          <a:prstGeom prst="rect">
            <a:avLst/>
          </a:prstGeom>
        </p:spPr>
        <p:txBody>
          <a:bodyPr/>
          <a:lstStyle/>
          <a:p>
            <a:pPr marL="191135" marR="5080" indent="-179070">
              <a:spcBef>
                <a:spcPts val="100"/>
              </a:spcBef>
              <a:defRPr spc="-100" sz="1900"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Everyone’s weight-</a:t>
            </a:r>
            <a:r>
              <a:rPr spc="0"/>
              <a:t>loss</a:t>
            </a:r>
            <a:r>
              <a:t> </a:t>
            </a:r>
            <a:r>
              <a:rPr spc="0"/>
              <a:t>journey</a:t>
            </a:r>
            <a:r>
              <a:t> </a:t>
            </a:r>
            <a:r>
              <a:rPr spc="0"/>
              <a:t>is</a:t>
            </a:r>
            <a:r>
              <a:t> </a:t>
            </a:r>
            <a:r>
              <a:rPr spc="0"/>
              <a:t>unique.</a:t>
            </a:r>
            <a:r>
              <a:t> </a:t>
            </a:r>
            <a:r>
              <a:rPr spc="0"/>
              <a:t>The</a:t>
            </a:r>
            <a:r>
              <a:t> </a:t>
            </a:r>
            <a:r>
              <a:rPr spc="0"/>
              <a:t>Allurion</a:t>
            </a:r>
            <a:r>
              <a:t> Program </a:t>
            </a:r>
            <a:r>
              <a:rPr spc="0"/>
              <a:t>offers</a:t>
            </a:r>
            <a:r>
              <a:t> </a:t>
            </a:r>
            <a:r>
              <a:rPr spc="0"/>
              <a:t>three</a:t>
            </a:r>
            <a:r>
              <a:t> </a:t>
            </a:r>
            <a:r>
              <a:rPr spc="0"/>
              <a:t>options</a:t>
            </a:r>
            <a:r>
              <a:t> </a:t>
            </a:r>
            <a:r>
              <a:rPr spc="0"/>
              <a:t>to</a:t>
            </a:r>
            <a:r>
              <a:t> </a:t>
            </a:r>
            <a:r>
              <a:rPr spc="0"/>
              <a:t>meet</a:t>
            </a:r>
            <a:r>
              <a:t> </a:t>
            </a:r>
            <a:r>
              <a:rPr spc="0"/>
              <a:t>your</a:t>
            </a:r>
            <a:r>
              <a:t> </a:t>
            </a:r>
            <a:r>
              <a:rPr spc="0"/>
              <a:t>individual</a:t>
            </a:r>
            <a:r>
              <a:t> </a:t>
            </a:r>
            <a:r>
              <a:rPr spc="0"/>
              <a:t>needs</a:t>
            </a:r>
            <a:r>
              <a:t> </a:t>
            </a:r>
            <a:r>
              <a:rPr spc="0"/>
              <a:t>and</a:t>
            </a:r>
            <a:r>
              <a:t> goals.</a:t>
            </a:r>
          </a:p>
        </p:txBody>
      </p:sp>
      <p:grpSp>
        <p:nvGrpSpPr>
          <p:cNvPr id="2772" name="object 13"/>
          <p:cNvGrpSpPr/>
          <p:nvPr/>
        </p:nvGrpSpPr>
        <p:grpSpPr>
          <a:xfrm>
            <a:off x="0" y="2120327"/>
            <a:ext cx="10692005" cy="5799672"/>
            <a:chOff x="0" y="0"/>
            <a:chExt cx="10692004" cy="5799671"/>
          </a:xfrm>
        </p:grpSpPr>
        <p:sp>
          <p:nvSpPr>
            <p:cNvPr id="2739" name="object 14"/>
            <p:cNvSpPr/>
            <p:nvPr/>
          </p:nvSpPr>
          <p:spPr>
            <a:xfrm>
              <a:off x="3815994" y="0"/>
              <a:ext cx="3060002" cy="5445673"/>
            </a:xfrm>
            <a:prstGeom prst="rect">
              <a:avLst/>
            </a:prstGeom>
            <a:solidFill>
              <a:srgbClr val="CED6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0" name="object 15"/>
            <p:cNvSpPr/>
            <p:nvPr/>
          </p:nvSpPr>
          <p:spPr>
            <a:xfrm>
              <a:off x="503999" y="0"/>
              <a:ext cx="3060002" cy="5445673"/>
            </a:xfrm>
            <a:prstGeom prst="rect">
              <a:avLst/>
            </a:prstGeom>
            <a:solidFill>
              <a:srgbClr val="E7EBE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1" name="object 16"/>
            <p:cNvSpPr/>
            <p:nvPr/>
          </p:nvSpPr>
          <p:spPr>
            <a:xfrm>
              <a:off x="0" y="5439677"/>
              <a:ext cx="1339507" cy="359995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2" name="object 17"/>
            <p:cNvSpPr/>
            <p:nvPr/>
          </p:nvSpPr>
          <p:spPr>
            <a:xfrm>
              <a:off x="1341755" y="5439677"/>
              <a:ext cx="1336498" cy="359995"/>
            </a:xfrm>
            <a:prstGeom prst="rect">
              <a:avLst/>
            </a:prstGeom>
            <a:solidFill>
              <a:srgbClr val="3D5D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3" name="object 18"/>
            <p:cNvSpPr/>
            <p:nvPr/>
          </p:nvSpPr>
          <p:spPr>
            <a:xfrm>
              <a:off x="2679013" y="5439677"/>
              <a:ext cx="1336499" cy="359995"/>
            </a:xfrm>
            <a:prstGeom prst="rect">
              <a:avLst/>
            </a:prstGeom>
            <a:solidFill>
              <a:srgbClr val="6C858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4" name="object 19"/>
            <p:cNvSpPr/>
            <p:nvPr/>
          </p:nvSpPr>
          <p:spPr>
            <a:xfrm>
              <a:off x="4015511" y="5439677"/>
              <a:ext cx="1336510" cy="359995"/>
            </a:xfrm>
            <a:prstGeom prst="rect">
              <a:avLst/>
            </a:prstGeom>
            <a:solidFill>
              <a:srgbClr val="9CAD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5" name="object 20"/>
            <p:cNvSpPr/>
            <p:nvPr/>
          </p:nvSpPr>
          <p:spPr>
            <a:xfrm>
              <a:off x="5352020" y="5439677"/>
              <a:ext cx="1336499" cy="359995"/>
            </a:xfrm>
            <a:prstGeom prst="rect">
              <a:avLst/>
            </a:prstGeom>
            <a:solidFill>
              <a:srgbClr val="CED6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6" name="object 21"/>
            <p:cNvSpPr/>
            <p:nvPr/>
          </p:nvSpPr>
          <p:spPr>
            <a:xfrm>
              <a:off x="7128002" y="0"/>
              <a:ext cx="3060002" cy="5445673"/>
            </a:xfrm>
            <a:prstGeom prst="rect">
              <a:avLst/>
            </a:prstGeom>
            <a:solidFill>
              <a:srgbClr val="9CAD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7" name="object 22"/>
            <p:cNvSpPr/>
            <p:nvPr/>
          </p:nvSpPr>
          <p:spPr>
            <a:xfrm>
              <a:off x="6688518" y="5439677"/>
              <a:ext cx="1336498" cy="359995"/>
            </a:xfrm>
            <a:prstGeom prst="rect">
              <a:avLst/>
            </a:prstGeom>
            <a:solidFill>
              <a:srgbClr val="FFFB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8" name="object 23"/>
            <p:cNvSpPr/>
            <p:nvPr/>
          </p:nvSpPr>
          <p:spPr>
            <a:xfrm>
              <a:off x="8025014" y="5439677"/>
              <a:ext cx="1336498" cy="359995"/>
            </a:xfrm>
            <a:prstGeom prst="rect">
              <a:avLst/>
            </a:prstGeom>
            <a:solidFill>
              <a:srgbClr val="E6ECB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9" name="object 24"/>
            <p:cNvSpPr/>
            <p:nvPr/>
          </p:nvSpPr>
          <p:spPr>
            <a:xfrm>
              <a:off x="9361513" y="5439677"/>
              <a:ext cx="1330492" cy="359995"/>
            </a:xfrm>
            <a:prstGeom prst="rect">
              <a:avLst/>
            </a:prstGeom>
            <a:solidFill>
              <a:srgbClr val="F0F4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0" name="object 25"/>
            <p:cNvSpPr/>
            <p:nvPr/>
          </p:nvSpPr>
          <p:spPr>
            <a:xfrm>
              <a:off x="920254" y="924839"/>
              <a:ext cx="2227503" cy="1601344"/>
            </a:xfrm>
            <a:prstGeom prst="rect">
              <a:avLst/>
            </a:prstGeom>
            <a:noFill/>
            <a:ln w="6350" cap="flat">
              <a:solidFill>
                <a:srgbClr val="12373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1" name="object 26"/>
            <p:cNvSpPr/>
            <p:nvPr/>
          </p:nvSpPr>
          <p:spPr>
            <a:xfrm>
              <a:off x="917079" y="921677"/>
              <a:ext cx="2233853" cy="323685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2" name="object 27"/>
            <p:cNvSpPr/>
            <p:nvPr/>
          </p:nvSpPr>
          <p:spPr>
            <a:xfrm>
              <a:off x="7544244" y="924852"/>
              <a:ext cx="2227505" cy="1256881"/>
            </a:xfrm>
            <a:prstGeom prst="rect">
              <a:avLst/>
            </a:prstGeom>
            <a:noFill/>
            <a:ln w="6350" cap="flat">
              <a:solidFill>
                <a:srgbClr val="12373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3" name="object 28"/>
            <p:cNvSpPr/>
            <p:nvPr/>
          </p:nvSpPr>
          <p:spPr>
            <a:xfrm>
              <a:off x="7541069" y="921690"/>
              <a:ext cx="2233855" cy="323685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4" name="object 29"/>
            <p:cNvSpPr/>
            <p:nvPr/>
          </p:nvSpPr>
          <p:spPr>
            <a:xfrm>
              <a:off x="4232249" y="924852"/>
              <a:ext cx="2227504" cy="1601344"/>
            </a:xfrm>
            <a:prstGeom prst="rect">
              <a:avLst/>
            </a:prstGeom>
            <a:noFill/>
            <a:ln w="6350" cap="flat">
              <a:solidFill>
                <a:srgbClr val="12373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5" name="object 30"/>
            <p:cNvSpPr/>
            <p:nvPr/>
          </p:nvSpPr>
          <p:spPr>
            <a:xfrm>
              <a:off x="4229074" y="921690"/>
              <a:ext cx="2233854" cy="323685"/>
            </a:xfrm>
            <a:prstGeom prst="rect">
              <a:avLst/>
            </a:prstGeom>
            <a:solidFill>
              <a:srgbClr val="12373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758" name="object 31"/>
            <p:cNvGrpSpPr/>
            <p:nvPr/>
          </p:nvGrpSpPr>
          <p:grpSpPr>
            <a:xfrm>
              <a:off x="4229696" y="3003153"/>
              <a:ext cx="267386" cy="208878"/>
              <a:chOff x="0" y="0"/>
              <a:chExt cx="267385" cy="208877"/>
            </a:xfrm>
          </p:grpSpPr>
          <p:sp>
            <p:nvSpPr>
              <p:cNvPr id="2756" name="Line"/>
              <p:cNvSpPr/>
              <p:nvPr/>
            </p:nvSpPr>
            <p:spPr>
              <a:xfrm>
                <a:off x="0" y="112128"/>
                <a:ext cx="267386" cy="38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9427" y="8652"/>
                    </a:lnTo>
                    <a:lnTo>
                      <a:pt x="16831" y="15491"/>
                    </a:lnTo>
                    <a:lnTo>
                      <a:pt x="13922" y="19984"/>
                    </a:lnTo>
                    <a:lnTo>
                      <a:pt x="10807" y="21600"/>
                    </a:lnTo>
                    <a:lnTo>
                      <a:pt x="7645" y="20092"/>
                    </a:lnTo>
                    <a:lnTo>
                      <a:pt x="4736" y="15796"/>
                    </a:lnTo>
                    <a:lnTo>
                      <a:pt x="2161" y="9051"/>
                    </a:lnTo>
                    <a:lnTo>
                      <a:pt x="0" y="193"/>
                    </a:lnTo>
                  </a:path>
                </a:pathLst>
              </a:custGeom>
              <a:noFill/>
              <a:ln w="508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57" name="Shape"/>
              <p:cNvSpPr/>
              <p:nvPr/>
            </p:nvSpPr>
            <p:spPr>
              <a:xfrm>
                <a:off x="457" y="0"/>
                <a:ext cx="266663" cy="208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99"/>
                    </a:moveTo>
                    <a:lnTo>
                      <a:pt x="20751" y="15003"/>
                    </a:lnTo>
                    <a:lnTo>
                      <a:pt x="18437" y="18437"/>
                    </a:lnTo>
                    <a:lnTo>
                      <a:pt x="15004" y="20751"/>
                    </a:lnTo>
                    <a:lnTo>
                      <a:pt x="10799" y="21600"/>
                    </a:lnTo>
                    <a:lnTo>
                      <a:pt x="6596" y="20751"/>
                    </a:lnTo>
                    <a:lnTo>
                      <a:pt x="3163" y="18437"/>
                    </a:lnTo>
                    <a:lnTo>
                      <a:pt x="849" y="15003"/>
                    </a:lnTo>
                    <a:lnTo>
                      <a:pt x="0" y="10799"/>
                    </a:lnTo>
                    <a:lnTo>
                      <a:pt x="849" y="6596"/>
                    </a:lnTo>
                    <a:lnTo>
                      <a:pt x="3163" y="3163"/>
                    </a:lnTo>
                    <a:lnTo>
                      <a:pt x="6596" y="849"/>
                    </a:lnTo>
                    <a:lnTo>
                      <a:pt x="10799" y="0"/>
                    </a:lnTo>
                    <a:lnTo>
                      <a:pt x="15004" y="849"/>
                    </a:lnTo>
                    <a:lnTo>
                      <a:pt x="18437" y="3163"/>
                    </a:lnTo>
                    <a:lnTo>
                      <a:pt x="20751" y="6596"/>
                    </a:lnTo>
                    <a:lnTo>
                      <a:pt x="21600" y="10799"/>
                    </a:lnTo>
                    <a:close/>
                  </a:path>
                </a:pathLst>
              </a:custGeom>
              <a:noFill/>
              <a:ln w="508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761" name="object 32"/>
            <p:cNvGrpSpPr/>
            <p:nvPr/>
          </p:nvGrpSpPr>
          <p:grpSpPr>
            <a:xfrm>
              <a:off x="915971" y="3003153"/>
              <a:ext cx="267387" cy="208878"/>
              <a:chOff x="0" y="0"/>
              <a:chExt cx="267385" cy="208877"/>
            </a:xfrm>
          </p:grpSpPr>
          <p:sp>
            <p:nvSpPr>
              <p:cNvPr id="2759" name="Line"/>
              <p:cNvSpPr/>
              <p:nvPr/>
            </p:nvSpPr>
            <p:spPr>
              <a:xfrm>
                <a:off x="0" y="112128"/>
                <a:ext cx="267386" cy="38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9427" y="8652"/>
                    </a:lnTo>
                    <a:lnTo>
                      <a:pt x="16831" y="15491"/>
                    </a:lnTo>
                    <a:lnTo>
                      <a:pt x="13922" y="19984"/>
                    </a:lnTo>
                    <a:lnTo>
                      <a:pt x="10807" y="21600"/>
                    </a:lnTo>
                    <a:lnTo>
                      <a:pt x="7645" y="20092"/>
                    </a:lnTo>
                    <a:lnTo>
                      <a:pt x="4736" y="15796"/>
                    </a:lnTo>
                    <a:lnTo>
                      <a:pt x="2161" y="9051"/>
                    </a:lnTo>
                    <a:lnTo>
                      <a:pt x="0" y="193"/>
                    </a:lnTo>
                  </a:path>
                </a:pathLst>
              </a:custGeom>
              <a:noFill/>
              <a:ln w="508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0" name="Shape"/>
              <p:cNvSpPr/>
              <p:nvPr/>
            </p:nvSpPr>
            <p:spPr>
              <a:xfrm>
                <a:off x="456" y="0"/>
                <a:ext cx="266664" cy="208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99"/>
                    </a:moveTo>
                    <a:lnTo>
                      <a:pt x="20751" y="15003"/>
                    </a:lnTo>
                    <a:lnTo>
                      <a:pt x="18437" y="18437"/>
                    </a:lnTo>
                    <a:lnTo>
                      <a:pt x="15004" y="20751"/>
                    </a:lnTo>
                    <a:lnTo>
                      <a:pt x="10799" y="21600"/>
                    </a:lnTo>
                    <a:lnTo>
                      <a:pt x="6596" y="20751"/>
                    </a:lnTo>
                    <a:lnTo>
                      <a:pt x="3163" y="18437"/>
                    </a:lnTo>
                    <a:lnTo>
                      <a:pt x="849" y="15003"/>
                    </a:lnTo>
                    <a:lnTo>
                      <a:pt x="0" y="10799"/>
                    </a:lnTo>
                    <a:lnTo>
                      <a:pt x="849" y="6596"/>
                    </a:lnTo>
                    <a:lnTo>
                      <a:pt x="3163" y="3163"/>
                    </a:lnTo>
                    <a:lnTo>
                      <a:pt x="6596" y="849"/>
                    </a:lnTo>
                    <a:lnTo>
                      <a:pt x="10799" y="0"/>
                    </a:lnTo>
                    <a:lnTo>
                      <a:pt x="15004" y="849"/>
                    </a:lnTo>
                    <a:lnTo>
                      <a:pt x="18437" y="3163"/>
                    </a:lnTo>
                    <a:lnTo>
                      <a:pt x="20751" y="6596"/>
                    </a:lnTo>
                    <a:lnTo>
                      <a:pt x="21600" y="10799"/>
                    </a:lnTo>
                    <a:close/>
                  </a:path>
                </a:pathLst>
              </a:custGeom>
              <a:noFill/>
              <a:ln w="508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764" name="object 33"/>
            <p:cNvGrpSpPr/>
            <p:nvPr/>
          </p:nvGrpSpPr>
          <p:grpSpPr>
            <a:xfrm>
              <a:off x="7557972" y="3003153"/>
              <a:ext cx="267386" cy="208878"/>
              <a:chOff x="0" y="0"/>
              <a:chExt cx="267385" cy="208877"/>
            </a:xfrm>
          </p:grpSpPr>
          <p:sp>
            <p:nvSpPr>
              <p:cNvPr id="2762" name="Line"/>
              <p:cNvSpPr/>
              <p:nvPr/>
            </p:nvSpPr>
            <p:spPr>
              <a:xfrm>
                <a:off x="0" y="112128"/>
                <a:ext cx="267386" cy="38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9427" y="8652"/>
                    </a:lnTo>
                    <a:lnTo>
                      <a:pt x="16831" y="15491"/>
                    </a:lnTo>
                    <a:lnTo>
                      <a:pt x="13922" y="19984"/>
                    </a:lnTo>
                    <a:lnTo>
                      <a:pt x="10807" y="21600"/>
                    </a:lnTo>
                    <a:lnTo>
                      <a:pt x="7645" y="20092"/>
                    </a:lnTo>
                    <a:lnTo>
                      <a:pt x="4736" y="15796"/>
                    </a:lnTo>
                    <a:lnTo>
                      <a:pt x="2161" y="9051"/>
                    </a:lnTo>
                    <a:lnTo>
                      <a:pt x="0" y="193"/>
                    </a:lnTo>
                  </a:path>
                </a:pathLst>
              </a:custGeom>
              <a:noFill/>
              <a:ln w="508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3" name="Shape"/>
              <p:cNvSpPr/>
              <p:nvPr/>
            </p:nvSpPr>
            <p:spPr>
              <a:xfrm>
                <a:off x="457" y="0"/>
                <a:ext cx="266663" cy="208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99"/>
                    </a:moveTo>
                    <a:lnTo>
                      <a:pt x="20751" y="15003"/>
                    </a:lnTo>
                    <a:lnTo>
                      <a:pt x="18437" y="18437"/>
                    </a:lnTo>
                    <a:lnTo>
                      <a:pt x="15004" y="20751"/>
                    </a:lnTo>
                    <a:lnTo>
                      <a:pt x="10799" y="21600"/>
                    </a:lnTo>
                    <a:lnTo>
                      <a:pt x="6596" y="20751"/>
                    </a:lnTo>
                    <a:lnTo>
                      <a:pt x="3163" y="18437"/>
                    </a:lnTo>
                    <a:lnTo>
                      <a:pt x="849" y="15003"/>
                    </a:lnTo>
                    <a:lnTo>
                      <a:pt x="0" y="10799"/>
                    </a:lnTo>
                    <a:lnTo>
                      <a:pt x="849" y="6596"/>
                    </a:lnTo>
                    <a:lnTo>
                      <a:pt x="3163" y="3163"/>
                    </a:lnTo>
                    <a:lnTo>
                      <a:pt x="6596" y="849"/>
                    </a:lnTo>
                    <a:lnTo>
                      <a:pt x="10799" y="0"/>
                    </a:lnTo>
                    <a:lnTo>
                      <a:pt x="15004" y="849"/>
                    </a:lnTo>
                    <a:lnTo>
                      <a:pt x="18437" y="3163"/>
                    </a:lnTo>
                    <a:lnTo>
                      <a:pt x="20751" y="6596"/>
                    </a:lnTo>
                    <a:lnTo>
                      <a:pt x="21600" y="10799"/>
                    </a:lnTo>
                    <a:close/>
                  </a:path>
                </a:pathLst>
              </a:custGeom>
              <a:noFill/>
              <a:ln w="5080" cap="flat">
                <a:solidFill>
                  <a:srgbClr val="0037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765" name="object 34" descr="object 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32347" y="3528263"/>
              <a:ext cx="262281" cy="275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6" name="object 35" descr="object 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8620" y="3528263"/>
              <a:ext cx="262281" cy="275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7" name="object 36" descr="object 3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560621" y="3528263"/>
              <a:ext cx="262281" cy="275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8" name="object 37" descr="object 3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60201" y="4167762"/>
              <a:ext cx="206563" cy="257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9" name="object 38" descr="object 38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6476" y="4167762"/>
              <a:ext cx="206563" cy="257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0" name="object 39" descr="object 3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588477" y="4167762"/>
              <a:ext cx="206563" cy="257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1" name="object 40" descr="object 4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237940" y="4784903"/>
              <a:ext cx="251092" cy="263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73" name="object 41"/>
          <p:cNvSpPr txBox="1"/>
          <p:nvPr/>
        </p:nvSpPr>
        <p:spPr>
          <a:xfrm>
            <a:off x="3815993" y="2120327"/>
            <a:ext cx="3060066" cy="501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ctr">
              <a:defRPr spc="-55" sz="17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12-</a:t>
            </a:r>
            <a:r>
              <a:rPr spc="-10"/>
              <a:t>month</a:t>
            </a:r>
          </a:p>
          <a:p>
            <a:pPr algn="ctr">
              <a:spcBef>
                <a:spcPts val="200"/>
              </a:spcBef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Allurion</a:t>
            </a:r>
            <a:r>
              <a:rPr spc="-45"/>
              <a:t> </a:t>
            </a:r>
            <a:r>
              <a:rPr spc="-9"/>
              <a:t>Program</a:t>
            </a:r>
          </a:p>
          <a:p>
            <a:pPr>
              <a:defRPr sz="1200"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</a:p>
          <a:p>
            <a:pPr algn="ctr">
              <a:spcBef>
                <a:spcPts val="700"/>
              </a:spcBef>
              <a:defRPr sz="11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The </a:t>
            </a:r>
            <a:r>
              <a:rPr spc="-9"/>
              <a:t>Results</a:t>
            </a:r>
          </a:p>
          <a:p>
            <a:pPr>
              <a:defRPr sz="1000"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885825" indent="893444" algn="ctr">
              <a:lnSpc>
                <a:spcPct val="118100"/>
              </a:lnSpc>
              <a:defRPr spc="-15" sz="12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10-</a:t>
            </a:r>
            <a:r>
              <a:rPr spc="0"/>
              <a:t>15%</a:t>
            </a:r>
            <a:r>
              <a:rPr spc="-25"/>
              <a:t> </a:t>
            </a:r>
            <a:r>
              <a:rPr spc="-10"/>
              <a:t>average </a:t>
            </a:r>
            <a:r>
              <a:rPr spc="0"/>
              <a:t>weight</a:t>
            </a:r>
            <a:r>
              <a:rPr spc="-35"/>
              <a:t> </a:t>
            </a:r>
            <a:r>
              <a:rPr spc="-20"/>
              <a:t>loss</a:t>
            </a:r>
          </a:p>
          <a:p>
            <a:pPr marR="735330" indent="742950" algn="ctr">
              <a:lnSpc>
                <a:spcPct val="118100"/>
              </a:lnSpc>
              <a:spcBef>
                <a:spcPts val="1200"/>
              </a:spcBef>
              <a:defRPr sz="12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96%</a:t>
            </a:r>
            <a:r>
              <a:rPr spc="-30"/>
              <a:t> </a:t>
            </a:r>
            <a:r>
              <a:t>weight</a:t>
            </a:r>
            <a:r>
              <a:rPr spc="-15"/>
              <a:t> </a:t>
            </a:r>
            <a:r>
              <a:rPr spc="-20"/>
              <a:t>loss </a:t>
            </a:r>
            <a:r>
              <a:t>sustained</a:t>
            </a:r>
            <a:r>
              <a:rPr spc="-10"/>
              <a:t> </a:t>
            </a:r>
            <a:r>
              <a:t>at</a:t>
            </a:r>
            <a:r>
              <a:rPr spc="-10"/>
              <a:t> </a:t>
            </a:r>
            <a:r>
              <a:t>1</a:t>
            </a:r>
            <a:r>
              <a:rPr spc="-10"/>
              <a:t> </a:t>
            </a:r>
            <a:r>
              <a:rPr spc="-20"/>
              <a:t>year</a:t>
            </a:r>
          </a:p>
          <a:p>
            <a:pPr>
              <a:defRPr sz="1400"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</a:p>
          <a:p>
            <a:pPr algn="ctr">
              <a:spcBef>
                <a:spcPts val="1000"/>
              </a:spcBef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Included in the program</a:t>
            </a:r>
          </a:p>
          <a:p>
            <a:pPr marR="867410" indent="861694">
              <a:lnSpc>
                <a:spcPts val="2800"/>
              </a:lnSpc>
              <a:spcBef>
                <a:spcPts val="100"/>
              </a:spcBef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1 balloon</a:t>
            </a:r>
          </a:p>
          <a:p>
            <a:pPr marR="867410" indent="861694">
              <a:lnSpc>
                <a:spcPts val="2800"/>
              </a:lnSpc>
              <a:spcBef>
                <a:spcPts val="100"/>
              </a:spcBef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Medical support</a:t>
            </a:r>
          </a:p>
          <a:p>
            <a:pPr indent="861694">
              <a:lnSpc>
                <a:spcPts val="1000"/>
              </a:lnSpc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12 months in clinic</a:t>
            </a:r>
          </a:p>
          <a:p>
            <a:pPr indent="861694">
              <a:spcBef>
                <a:spcPts val="200"/>
              </a:spcBef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and digital</a:t>
            </a:r>
          </a:p>
          <a:p>
            <a:pPr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indent="861694"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Nutrition coaching</a:t>
            </a:r>
          </a:p>
          <a:p>
            <a:pPr indent="861694">
              <a:spcBef>
                <a:spcPts val="200"/>
              </a:spcBef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12 months</a:t>
            </a:r>
          </a:p>
          <a:p>
            <a:pPr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925830" indent="861694">
              <a:lnSpc>
                <a:spcPct val="113900"/>
              </a:lnSpc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Digital tools </a:t>
            </a:r>
            <a:r>
              <a:rPr sz="1000"/>
              <a:t>Technology to use and keep</a:t>
            </a:r>
          </a:p>
        </p:txBody>
      </p:sp>
      <p:pic>
        <p:nvPicPr>
          <p:cNvPr id="2774" name="object 42" descr="object 4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4215" y="6905231"/>
            <a:ext cx="251091" cy="263894"/>
          </a:xfrm>
          <a:prstGeom prst="rect">
            <a:avLst/>
          </a:prstGeom>
          <a:ln w="12700">
            <a:miter lim="400000"/>
          </a:ln>
        </p:spPr>
      </p:pic>
      <p:sp>
        <p:nvSpPr>
          <p:cNvPr id="2775" name="object 43"/>
          <p:cNvSpPr txBox="1"/>
          <p:nvPr/>
        </p:nvSpPr>
        <p:spPr>
          <a:xfrm>
            <a:off x="503998" y="2120327"/>
            <a:ext cx="3060066" cy="5026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ctr">
              <a:defRPr spc="-34" sz="17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6-</a:t>
            </a:r>
            <a:r>
              <a:rPr spc="-20"/>
              <a:t>month</a:t>
            </a:r>
          </a:p>
          <a:p>
            <a:pPr algn="ctr">
              <a:spcBef>
                <a:spcPts val="200"/>
              </a:spcBef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Allurion</a:t>
            </a:r>
            <a:r>
              <a:rPr spc="-45"/>
              <a:t> </a:t>
            </a:r>
            <a:r>
              <a:rPr spc="-9"/>
              <a:t>Program</a:t>
            </a:r>
          </a:p>
          <a:p>
            <a:pPr>
              <a:defRPr sz="1200"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</a:p>
          <a:p>
            <a:pPr algn="ctr">
              <a:spcBef>
                <a:spcPts val="700"/>
              </a:spcBef>
              <a:defRPr sz="11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The </a:t>
            </a:r>
            <a:r>
              <a:rPr spc="-9"/>
              <a:t>Results</a:t>
            </a:r>
          </a:p>
          <a:p>
            <a:pPr>
              <a:defRPr sz="1000"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885825" indent="893444" algn="ctr">
              <a:lnSpc>
                <a:spcPct val="118100"/>
              </a:lnSpc>
              <a:defRPr spc="-15" sz="12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10-</a:t>
            </a:r>
            <a:r>
              <a:rPr spc="0"/>
              <a:t>15%</a:t>
            </a:r>
            <a:r>
              <a:rPr spc="-25"/>
              <a:t> </a:t>
            </a:r>
            <a:r>
              <a:rPr spc="-10"/>
              <a:t>average </a:t>
            </a:r>
            <a:r>
              <a:rPr spc="0"/>
              <a:t>weight</a:t>
            </a:r>
            <a:r>
              <a:rPr spc="-35"/>
              <a:t> </a:t>
            </a:r>
            <a:r>
              <a:rPr spc="-20"/>
              <a:t>loss</a:t>
            </a:r>
          </a:p>
          <a:p>
            <a:pPr marR="735330" indent="742950" algn="ctr">
              <a:lnSpc>
                <a:spcPct val="118100"/>
              </a:lnSpc>
              <a:spcBef>
                <a:spcPts val="1200"/>
              </a:spcBef>
              <a:defRPr sz="12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73%</a:t>
            </a:r>
            <a:r>
              <a:rPr spc="-40"/>
              <a:t> </a:t>
            </a:r>
            <a:r>
              <a:t>weight</a:t>
            </a:r>
            <a:r>
              <a:rPr spc="-25"/>
              <a:t> </a:t>
            </a:r>
            <a:r>
              <a:rPr spc="-20"/>
              <a:t>loss </a:t>
            </a:r>
            <a:r>
              <a:t>sustained</a:t>
            </a:r>
            <a:r>
              <a:rPr spc="-10"/>
              <a:t> </a:t>
            </a:r>
            <a:r>
              <a:t>at</a:t>
            </a:r>
            <a:r>
              <a:rPr spc="-10"/>
              <a:t> </a:t>
            </a:r>
            <a:r>
              <a:t>1</a:t>
            </a:r>
            <a:r>
              <a:rPr spc="-10"/>
              <a:t> </a:t>
            </a:r>
            <a:r>
              <a:rPr spc="-20"/>
              <a:t>year</a:t>
            </a:r>
          </a:p>
          <a:p>
            <a:pPr>
              <a:defRPr sz="1400"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</a:p>
          <a:p>
            <a:pPr algn="ctr">
              <a:spcBef>
                <a:spcPts val="1000"/>
              </a:spcBef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Included</a:t>
            </a:r>
            <a:r>
              <a:rPr spc="-15"/>
              <a:t> </a:t>
            </a:r>
            <a:r>
              <a:t>in</a:t>
            </a:r>
            <a:r>
              <a:rPr spc="-15"/>
              <a:t> </a:t>
            </a:r>
            <a:r>
              <a:t>the</a:t>
            </a:r>
            <a:r>
              <a:rPr spc="-39"/>
              <a:t> </a:t>
            </a:r>
            <a:r>
              <a:rPr spc="-9"/>
              <a:t>program</a:t>
            </a:r>
          </a:p>
          <a:p>
            <a:pPr marR="869314" indent="859789">
              <a:lnSpc>
                <a:spcPts val="2800"/>
              </a:lnSpc>
              <a:spcBef>
                <a:spcPts val="100"/>
              </a:spcBef>
              <a:defRPr sz="12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1</a:t>
            </a:r>
            <a:r>
              <a:rPr spc="25"/>
              <a:t> </a:t>
            </a:r>
            <a:r>
              <a:rPr spc="-10"/>
              <a:t>balloon</a:t>
            </a:r>
            <a:endParaRPr spc="-10"/>
          </a:p>
          <a:p>
            <a:pPr marR="869314" indent="859789">
              <a:lnSpc>
                <a:spcPts val="2800"/>
              </a:lnSpc>
              <a:spcBef>
                <a:spcPts val="100"/>
              </a:spcBef>
              <a:defRPr sz="12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Medical</a:t>
            </a:r>
            <a:r>
              <a:rPr spc="-25"/>
              <a:t> </a:t>
            </a:r>
            <a:r>
              <a:rPr spc="-10"/>
              <a:t>support</a:t>
            </a:r>
          </a:p>
          <a:p>
            <a:pPr indent="859789">
              <a:lnSpc>
                <a:spcPts val="1000"/>
              </a:lnSpc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6</a:t>
            </a:r>
            <a:r>
              <a:rPr spc="-9"/>
              <a:t> </a:t>
            </a:r>
            <a:r>
              <a:t>months</a:t>
            </a:r>
            <a:r>
              <a:rPr spc="-15"/>
              <a:t> </a:t>
            </a:r>
            <a:r>
              <a:t>in</a:t>
            </a:r>
            <a:r>
              <a:rPr spc="-9"/>
              <a:t> clinic</a:t>
            </a:r>
          </a:p>
          <a:p>
            <a:pPr indent="859789">
              <a:spcBef>
                <a:spcPts val="200"/>
              </a:spcBef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and</a:t>
            </a:r>
            <a:r>
              <a:rPr spc="-15"/>
              <a:t> </a:t>
            </a:r>
            <a:r>
              <a:rPr spc="-9"/>
              <a:t>digital</a:t>
            </a:r>
          </a:p>
          <a:p>
            <a:pPr>
              <a:defRPr sz="1100"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indent="859789">
              <a:defRPr sz="12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Nutrition</a:t>
            </a:r>
            <a:r>
              <a:rPr spc="-60"/>
              <a:t> </a:t>
            </a:r>
            <a:r>
              <a:rPr spc="-10"/>
              <a:t>coaching</a:t>
            </a:r>
          </a:p>
          <a:p>
            <a:pPr indent="859789">
              <a:spcBef>
                <a:spcPts val="200"/>
              </a:spcBef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6 </a:t>
            </a:r>
            <a:r>
              <a:rPr spc="-9"/>
              <a:t>months</a:t>
            </a:r>
          </a:p>
          <a:p>
            <a:pPr>
              <a:defRPr sz="1000"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927735" indent="859789">
              <a:lnSpc>
                <a:spcPct val="113900"/>
              </a:lnSpc>
              <a:defRPr sz="12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Digital</a:t>
            </a:r>
            <a:r>
              <a:rPr spc="-60"/>
              <a:t> </a:t>
            </a:r>
            <a:r>
              <a:rPr spc="-10"/>
              <a:t>tools </a:t>
            </a:r>
            <a:r>
              <a:rPr spc="-9" sz="1000"/>
              <a:t>Technology</a:t>
            </a:r>
            <a:r>
              <a:rPr spc="-15" sz="1000"/>
              <a:t> </a:t>
            </a:r>
            <a:r>
              <a:rPr sz="1000"/>
              <a:t>to</a:t>
            </a:r>
            <a:r>
              <a:rPr spc="-9" sz="1000"/>
              <a:t> </a:t>
            </a:r>
            <a:r>
              <a:rPr spc="-25" sz="1000"/>
              <a:t>use </a:t>
            </a:r>
            <a:r>
              <a:rPr sz="1000"/>
              <a:t>and</a:t>
            </a:r>
            <a:r>
              <a:rPr spc="-15" sz="1000"/>
              <a:t> </a:t>
            </a:r>
            <a:r>
              <a:rPr spc="-19" sz="1000"/>
              <a:t>keep</a:t>
            </a:r>
          </a:p>
        </p:txBody>
      </p:sp>
      <p:pic>
        <p:nvPicPr>
          <p:cNvPr id="2776" name="object 44" descr="object 4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66215" y="6905231"/>
            <a:ext cx="251092" cy="263894"/>
          </a:xfrm>
          <a:prstGeom prst="rect">
            <a:avLst/>
          </a:prstGeom>
          <a:ln w="12700">
            <a:miter lim="400000"/>
          </a:ln>
        </p:spPr>
      </p:pic>
      <p:sp>
        <p:nvSpPr>
          <p:cNvPr id="2777" name="object 45"/>
          <p:cNvSpPr txBox="1"/>
          <p:nvPr/>
        </p:nvSpPr>
        <p:spPr>
          <a:xfrm>
            <a:off x="7128002" y="2120327"/>
            <a:ext cx="3060066" cy="503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ctr">
              <a:defRPr spc="-75" sz="17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12-</a:t>
            </a:r>
            <a:r>
              <a:rPr spc="0"/>
              <a:t>18</a:t>
            </a:r>
            <a:r>
              <a:rPr spc="-90"/>
              <a:t> </a:t>
            </a:r>
            <a:r>
              <a:rPr spc="-30"/>
              <a:t>month</a:t>
            </a:r>
            <a:r>
              <a:rPr spc="-85"/>
              <a:t> </a:t>
            </a:r>
            <a:r>
              <a:rPr spc="-10"/>
              <a:t>extended</a:t>
            </a:r>
          </a:p>
          <a:p>
            <a:pPr algn="ctr">
              <a:spcBef>
                <a:spcPts val="200"/>
              </a:spcBef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Allurion</a:t>
            </a:r>
            <a:r>
              <a:rPr spc="-45"/>
              <a:t> </a:t>
            </a:r>
            <a:r>
              <a:rPr spc="-9"/>
              <a:t>Program</a:t>
            </a:r>
          </a:p>
          <a:p>
            <a:pPr>
              <a:defRPr sz="1200"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</a:p>
          <a:p>
            <a:pPr algn="ctr">
              <a:spcBef>
                <a:spcPts val="700"/>
              </a:spcBef>
              <a:defRPr sz="1100">
                <a:solidFill>
                  <a:srgbClr val="FFFBF7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The </a:t>
            </a:r>
            <a:r>
              <a:rPr spc="-9"/>
              <a:t>Results</a:t>
            </a:r>
          </a:p>
          <a:p>
            <a:pPr>
              <a:defRPr sz="1200"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731519" indent="774700" algn="ctr">
              <a:lnSpc>
                <a:spcPct val="118100"/>
              </a:lnSpc>
              <a:defRPr sz="1200">
                <a:solidFill>
                  <a:srgbClr val="12373F"/>
                </a:solidFill>
                <a:latin typeface="GT America LC Ext Rg"/>
                <a:ea typeface="GT America LC Ext Rg"/>
                <a:cs typeface="GT America LC Ext Rg"/>
                <a:sym typeface="GT America LC Ext Rg"/>
              </a:defRPr>
            </a:pPr>
            <a:r>
              <a:t>23%</a:t>
            </a:r>
            <a:r>
              <a:rPr spc="-10"/>
              <a:t> average </a:t>
            </a:r>
            <a:r>
              <a:t>weight</a:t>
            </a:r>
            <a:r>
              <a:rPr spc="-35"/>
              <a:t> </a:t>
            </a:r>
            <a:r>
              <a:t>loss</a:t>
            </a:r>
            <a:r>
              <a:rPr spc="-30"/>
              <a:t> </a:t>
            </a:r>
            <a:r>
              <a:t>after</a:t>
            </a:r>
            <a:r>
              <a:rPr spc="-30"/>
              <a:t> </a:t>
            </a:r>
            <a:r>
              <a:rPr spc="-50"/>
              <a:t>a </a:t>
            </a:r>
            <a:r>
              <a:rPr spc="-25"/>
              <a:t>2-</a:t>
            </a:r>
            <a:r>
              <a:t>balloon</a:t>
            </a:r>
            <a:r>
              <a:rPr spc="-35"/>
              <a:t> </a:t>
            </a:r>
            <a:r>
              <a:rPr spc="-10"/>
              <a:t>program</a:t>
            </a:r>
          </a:p>
          <a:p>
            <a:pPr>
              <a:defRPr sz="1400"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</a:p>
          <a:p>
            <a:pPr>
              <a:defRPr sz="1400"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</a:p>
          <a:p>
            <a:pPr>
              <a:defRPr sz="1600"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</a:p>
          <a:p>
            <a:pPr indent="32384" algn="ctr"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Included in the program</a:t>
            </a:r>
          </a:p>
          <a:p>
            <a:pPr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indent="878205"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2 balloons</a:t>
            </a:r>
          </a:p>
          <a:p>
            <a:pPr indent="878205"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indent="878205"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675640" indent="878205">
              <a:spcBef>
                <a:spcPts val="400"/>
              </a:spcBef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Medical support</a:t>
            </a:r>
          </a:p>
          <a:p>
            <a:pPr marR="675640" indent="878205">
              <a:spcBef>
                <a:spcPts val="400"/>
              </a:spcBef>
              <a:defRPr sz="7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675640" indent="878205">
              <a:spcBef>
                <a:spcPts val="400"/>
              </a:spcBef>
              <a:defRPr sz="7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675640" indent="878205">
              <a:spcBef>
                <a:spcPts val="400"/>
              </a:spcBef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Nutrition coaching</a:t>
            </a:r>
          </a:p>
          <a:p>
            <a:pPr indent="878205">
              <a:spcBef>
                <a:spcPts val="200"/>
              </a:spcBef>
              <a:defRPr sz="10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12-18 months</a:t>
            </a:r>
          </a:p>
          <a:p>
            <a:pPr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</a:p>
          <a:p>
            <a:pPr marR="909955" indent="878205">
              <a:lnSpc>
                <a:spcPct val="113900"/>
              </a:lnSpc>
              <a:defRPr sz="1100">
                <a:solidFill>
                  <a:srgbClr val="12373F"/>
                </a:solidFill>
                <a:latin typeface="GT America LC Th"/>
                <a:ea typeface="GT America LC Th"/>
                <a:cs typeface="GT America LC Th"/>
                <a:sym typeface="GT America LC Th"/>
              </a:defRPr>
            </a:pPr>
            <a:r>
              <a:t>Digital tools </a:t>
            </a:r>
            <a:r>
              <a:rPr sz="1000"/>
              <a:t>Technology to use and keep</a:t>
            </a:r>
          </a:p>
        </p:txBody>
      </p:sp>
      <p:sp>
        <p:nvSpPr>
          <p:cNvPr id="2778" name="object 46"/>
          <p:cNvSpPr txBox="1"/>
          <p:nvPr/>
        </p:nvSpPr>
        <p:spPr>
          <a:xfrm>
            <a:off x="305033" y="7653241"/>
            <a:ext cx="73279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The </a:t>
            </a:r>
            <a:r>
              <a:rPr spc="-10"/>
              <a:t>program</a:t>
            </a:r>
          </a:p>
        </p:txBody>
      </p:sp>
      <p:sp>
        <p:nvSpPr>
          <p:cNvPr id="2779" name="object 47"/>
          <p:cNvSpPr txBox="1"/>
          <p:nvPr/>
        </p:nvSpPr>
        <p:spPr>
          <a:xfrm>
            <a:off x="1637009" y="7653241"/>
            <a:ext cx="7461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FFFFF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How</a:t>
            </a:r>
            <a:r>
              <a:rPr spc="-10"/>
              <a:t> </a:t>
            </a:r>
            <a:r>
              <a:t>it</a:t>
            </a:r>
            <a:r>
              <a:rPr spc="-10"/>
              <a:t> works</a:t>
            </a:r>
          </a:p>
        </p:txBody>
      </p:sp>
      <p:sp>
        <p:nvSpPr>
          <p:cNvPr id="2780" name="object 48"/>
          <p:cNvSpPr txBox="1"/>
          <p:nvPr/>
        </p:nvSpPr>
        <p:spPr>
          <a:xfrm>
            <a:off x="3037363" y="7653241"/>
            <a:ext cx="62039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Placement</a:t>
            </a:r>
          </a:p>
        </p:txBody>
      </p:sp>
      <p:sp>
        <p:nvSpPr>
          <p:cNvPr id="2781" name="object 49"/>
          <p:cNvSpPr txBox="1"/>
          <p:nvPr/>
        </p:nvSpPr>
        <p:spPr>
          <a:xfrm>
            <a:off x="4444319" y="7653241"/>
            <a:ext cx="47942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Support</a:t>
            </a:r>
          </a:p>
        </p:txBody>
      </p:sp>
      <p:sp>
        <p:nvSpPr>
          <p:cNvPr id="2782" name="object 50"/>
          <p:cNvSpPr txBox="1"/>
          <p:nvPr/>
        </p:nvSpPr>
        <p:spPr>
          <a:xfrm>
            <a:off x="5827298" y="7653241"/>
            <a:ext cx="3860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Safety</a:t>
            </a:r>
          </a:p>
        </p:txBody>
      </p:sp>
      <p:sp>
        <p:nvSpPr>
          <p:cNvPr id="2783" name="object 51"/>
          <p:cNvSpPr txBox="1"/>
          <p:nvPr/>
        </p:nvSpPr>
        <p:spPr>
          <a:xfrm>
            <a:off x="7136617" y="7653241"/>
            <a:ext cx="44069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pc="-10"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2784" name="object 53"/>
          <p:cNvSpPr txBox="1"/>
          <p:nvPr/>
        </p:nvSpPr>
        <p:spPr>
          <a:xfrm>
            <a:off x="9715937" y="7653241"/>
            <a:ext cx="62801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800">
                <a:solidFill>
                  <a:srgbClr val="12373F"/>
                </a:solidFill>
                <a:latin typeface="GT America Extended Medium"/>
                <a:ea typeface="GT America Extended Medium"/>
                <a:cs typeface="GT America Extended Medium"/>
                <a:sym typeface="GT America Extended Medium"/>
              </a:defRPr>
            </a:pPr>
            <a:r>
              <a:t>Next</a:t>
            </a:r>
            <a:r>
              <a:rPr spc="-20"/>
              <a:t> </a:t>
            </a:r>
            <a:r>
              <a:rPr spc="-10"/>
              <a:t>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Allurion Balloon Side Effects</a:t>
            </a:r>
          </a:p>
        </p:txBody>
      </p:sp>
      <p:sp>
        <p:nvSpPr>
          <p:cNvPr id="2787" name="Due to…"/>
          <p:cNvSpPr txBox="1"/>
          <p:nvPr/>
        </p:nvSpPr>
        <p:spPr>
          <a:xfrm>
            <a:off x="566335" y="4204372"/>
            <a:ext cx="9560729" cy="344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Due to</a:t>
            </a:r>
          </a:p>
          <a:p>
            <a:pPr marL="334210" indent="-334210" defTabSz="457200">
              <a:buSzPct val="100000"/>
              <a:buAutoNum type="arabicParenR" startAt="1"/>
              <a:defRPr sz="2000">
                <a:solidFill>
                  <a:srgbClr val="FFFB00"/>
                </a:solidFill>
              </a:defRPr>
            </a:pPr>
            <a:r>
              <a:t>No. of reported adverse events over 2y</a:t>
            </a:r>
          </a:p>
          <a:p>
            <a:pPr marL="334210" indent="-334210" defTabSz="457200">
              <a:buSzPct val="100000"/>
              <a:buAutoNum type="arabicParenR" startAt="1"/>
              <a:defRPr sz="2000">
                <a:solidFill>
                  <a:srgbClr val="FFFB00"/>
                </a:solidFill>
              </a:defRPr>
            </a:pPr>
            <a:r>
              <a:t>Lack of monitoring</a:t>
            </a:r>
          </a:p>
          <a:p>
            <a:pPr marL="334210" indent="-334210" defTabSz="457200">
              <a:buSzPct val="100000"/>
              <a:buAutoNum type="arabicParenR" startAt="1"/>
              <a:defRPr sz="2000">
                <a:solidFill>
                  <a:srgbClr val="FFFB00"/>
                </a:solidFill>
              </a:defRPr>
            </a:pPr>
            <a:r>
              <a:t>Lack of training in the Mx of complications outside of the insertion centres</a:t>
            </a:r>
          </a:p>
          <a:p>
            <a:pPr marL="334210" indent="-334210" defTabSz="457200">
              <a:buSzPct val="100000"/>
              <a:buAutoNum type="arabicParenR" startAt="1"/>
              <a:defRPr sz="2000">
                <a:solidFill>
                  <a:srgbClr val="FFFB00"/>
                </a:solidFill>
              </a:defRPr>
            </a:pPr>
            <a:r>
              <a:t>Advertising non-compliance</a:t>
            </a:r>
          </a:p>
          <a:p>
            <a:pPr defTabSz="457200">
              <a:defRPr sz="2000">
                <a:solidFill>
                  <a:srgbClr val="FFFB00"/>
                </a:solidFill>
              </a:defRPr>
            </a:pPr>
          </a:p>
          <a:p>
            <a:pPr defTabSz="457200">
              <a:defRPr sz="2000">
                <a:solidFill>
                  <a:srgbClr val="FFFB00"/>
                </a:solidFill>
              </a:defRPr>
            </a:pPr>
            <a:r>
              <a:t>Allurion Response;-</a:t>
            </a:r>
          </a:p>
          <a:p>
            <a:pPr marL="334210" indent="-334210" defTabSz="457200">
              <a:buSzPct val="100000"/>
              <a:buAutoNum type="alphaLcParenR" startAt="1"/>
              <a:defRPr sz="2000">
                <a:solidFill>
                  <a:srgbClr val="FFFB00"/>
                </a:solidFill>
              </a:defRPr>
            </a:pPr>
            <a:r>
              <a:t>Safety and effectiveness are well-established in 20 peer-reviewed journal articles </a:t>
            </a:r>
          </a:p>
          <a:p>
            <a:pPr marL="334210" indent="-334210" defTabSz="457200">
              <a:buSzPct val="100000"/>
              <a:buAutoNum type="alphaLcParenR" startAt="1"/>
              <a:defRPr sz="2000">
                <a:solidFill>
                  <a:srgbClr val="FFFB00"/>
                </a:solidFill>
              </a:defRPr>
            </a:pPr>
            <a:r>
              <a:t>&gt; 150,000 patients treated around the world</a:t>
            </a:r>
          </a:p>
          <a:p>
            <a:pPr marL="334210" indent="-334210" defTabSz="457200">
              <a:buSzPct val="100000"/>
              <a:buAutoNum type="alphaLcParenR" startAt="1"/>
              <a:defRPr sz="2000">
                <a:solidFill>
                  <a:srgbClr val="FFFB00"/>
                </a:solidFill>
              </a:defRPr>
            </a:pPr>
            <a:r>
              <a:t>Serious adverse event rate of 0.34% for the Allurion Balloon was published by Ienca et al. in 2020 in a multi-center study of 1,770 patients</a:t>
            </a:r>
          </a:p>
        </p:txBody>
      </p:sp>
      <p:sp>
        <p:nvSpPr>
          <p:cNvPr id="2788" name="8th Aug…"/>
          <p:cNvSpPr txBox="1"/>
          <p:nvPr/>
        </p:nvSpPr>
        <p:spPr>
          <a:xfrm>
            <a:off x="566335" y="1493557"/>
            <a:ext cx="9560729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4600">
                <a:solidFill>
                  <a:srgbClr val="FFFB00"/>
                </a:solidFill>
              </a:defRPr>
            </a:pPr>
            <a:r>
              <a:t>8th Aug </a:t>
            </a:r>
          </a:p>
          <a:p>
            <a:pPr algn="ctr" defTabSz="457200">
              <a:defRPr sz="4600">
                <a:solidFill>
                  <a:srgbClr val="FFFB00"/>
                </a:solidFill>
              </a:defRPr>
            </a:pPr>
            <a:r>
              <a:t>ANSM suspends Allurion gastric balloons in France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Rectangle 2"/>
          <p:cNvSpPr txBox="1"/>
          <p:nvPr>
            <p:ph type="title"/>
          </p:nvPr>
        </p:nvSpPr>
        <p:spPr>
          <a:xfrm>
            <a:off x="589756" y="414684"/>
            <a:ext cx="9513888" cy="1236316"/>
          </a:xfrm>
          <a:prstGeom prst="rect">
            <a:avLst/>
          </a:prstGeom>
        </p:spPr>
        <p:txBody>
          <a:bodyPr/>
          <a:lstStyle/>
          <a:p>
            <a:pPr marR="0" indent="0" algn="ctr" defTabSz="371475">
              <a:defRPr sz="2800">
                <a:solidFill>
                  <a:srgbClr val="FFFB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Weight Loss Surgeries</a:t>
            </a:r>
          </a:p>
          <a:p>
            <a:pPr marR="0" indent="0" algn="ctr" defTabSz="371475">
              <a:defRPr sz="2800">
                <a:solidFill>
                  <a:srgbClr val="FFFB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BMI &gt; 40</a:t>
            </a:r>
          </a:p>
        </p:txBody>
      </p:sp>
      <p:pic>
        <p:nvPicPr>
          <p:cNvPr id="2791" name="Weight loss surgery.jpeg" descr="Weight loss surgery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867" y="2448606"/>
            <a:ext cx="9951666" cy="3027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Rectangle 2"/>
          <p:cNvSpPr txBox="1"/>
          <p:nvPr>
            <p:ph type="title"/>
          </p:nvPr>
        </p:nvSpPr>
        <p:spPr>
          <a:xfrm>
            <a:off x="589756" y="72231"/>
            <a:ext cx="9513888" cy="1492449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Reliance on a Skinny Jab - BBC</a:t>
            </a:r>
          </a:p>
        </p:txBody>
      </p:sp>
      <p:sp>
        <p:nvSpPr>
          <p:cNvPr id="2794" name="There is also concern the drugs could encourage a &quot;dependency culture&quot;, where people do not bother with healthy eating and exercise…"/>
          <p:cNvSpPr txBox="1"/>
          <p:nvPr/>
        </p:nvSpPr>
        <p:spPr>
          <a:xfrm>
            <a:off x="1562522" y="6316980"/>
            <a:ext cx="8224973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B00"/>
                </a:solidFill>
              </a:defRPr>
            </a:pPr>
            <a:r>
              <a:t>There is also concern the drugs could encourage a "dependency culture", where people do not bother with healthy eating and exercise </a:t>
            </a:r>
          </a:p>
          <a:p>
            <a:pPr>
              <a:defRPr sz="2000">
                <a:solidFill>
                  <a:srgbClr val="FFFB00"/>
                </a:solidFill>
              </a:defRPr>
            </a:pPr>
            <a:r>
              <a:t>something Streeting himself has acknowledged.</a:t>
            </a:r>
          </a:p>
        </p:txBody>
      </p:sp>
      <p:sp>
        <p:nvSpPr>
          <p:cNvPr id="2795" name="Obesity-related illness costs the NHS an estimated £11bn a year – about 8% of its spending. Add in lost productivity, or 4% of gross domestic product (GDP)"/>
          <p:cNvSpPr txBox="1"/>
          <p:nvPr/>
        </p:nvSpPr>
        <p:spPr>
          <a:xfrm>
            <a:off x="1562522" y="1465580"/>
            <a:ext cx="822497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000">
                <a:solidFill>
                  <a:srgbClr val="FFFB00"/>
                </a:solidFill>
              </a:defRPr>
            </a:lvl1pPr>
          </a:lstStyle>
          <a:p>
            <a:pPr/>
            <a:r>
              <a:t>Obesity-related illness costs the NHS an estimated £11bn a year – about 8% of its spending. Add in lost productivity, or 4% of gross domestic product (GDP)</a:t>
            </a:r>
          </a:p>
        </p:txBody>
      </p:sp>
      <p:pic>
        <p:nvPicPr>
          <p:cNvPr id="2796" name="Dependence.jpeg" descr="Dependenc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5228" y="2457303"/>
            <a:ext cx="4760955" cy="3568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Rectangle 2"/>
          <p:cNvSpPr txBox="1"/>
          <p:nvPr>
            <p:ph type="title"/>
          </p:nvPr>
        </p:nvSpPr>
        <p:spPr>
          <a:xfrm>
            <a:off x="589756" y="72231"/>
            <a:ext cx="9513888" cy="7652715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The Future of Weight loss Management  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UK Parliament Website: </a:t>
            </a:r>
          </a:p>
        </p:txBody>
      </p:sp>
      <p:pic>
        <p:nvPicPr>
          <p:cNvPr id="2214" name="b7ef9ff7-7c2b-4cf9-9895-4e215b0afe01.png" descr="b7ef9ff7-7c2b-4cf9-9895-4e215b0afe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467" y="1786378"/>
            <a:ext cx="9832466" cy="5268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Rectangle 2"/>
          <p:cNvSpPr txBox="1"/>
          <p:nvPr>
            <p:ph type="title"/>
          </p:nvPr>
        </p:nvSpPr>
        <p:spPr>
          <a:xfrm>
            <a:off x="589756" y="72231"/>
            <a:ext cx="9513888" cy="1101378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Public Health UK: </a:t>
            </a:r>
          </a:p>
        </p:txBody>
      </p:sp>
      <p:pic>
        <p:nvPicPr>
          <p:cNvPr id="2217" name="UK Map.jpeg" descr="UK Map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3125" y="1028840"/>
            <a:ext cx="4987150" cy="6795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Rectangle 2"/>
          <p:cNvSpPr txBox="1"/>
          <p:nvPr>
            <p:ph type="title"/>
          </p:nvPr>
        </p:nvSpPr>
        <p:spPr>
          <a:xfrm>
            <a:off x="3140116" y="1401720"/>
            <a:ext cx="4413168" cy="1405511"/>
          </a:xfrm>
          <a:prstGeom prst="rect">
            <a:avLst/>
          </a:prstGeom>
        </p:spPr>
        <p:txBody>
          <a:bodyPr/>
          <a:lstStyle/>
          <a:p>
            <a:pPr marR="0" indent="0" algn="ctr" defTabSz="371475">
              <a:defRPr sz="2800">
                <a:solidFill>
                  <a:srgbClr val="FFFB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Audience Participation</a:t>
            </a:r>
          </a:p>
          <a:p>
            <a:pPr marR="0" indent="0" algn="ctr" defTabSz="371475">
              <a:defRPr sz="2800">
                <a:solidFill>
                  <a:srgbClr val="FFFB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Know your BMI</a:t>
            </a:r>
          </a:p>
        </p:txBody>
      </p:sp>
      <p:sp>
        <p:nvSpPr>
          <p:cNvPr id="2220" name="https://www.nhs.uk/health-assessment-tools/calculate-your-body-mass-index"/>
          <p:cNvSpPr txBox="1"/>
          <p:nvPr/>
        </p:nvSpPr>
        <p:spPr>
          <a:xfrm>
            <a:off x="1527773" y="3274488"/>
            <a:ext cx="7637854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u="sng">
                <a:solidFill>
                  <a:srgbClr val="12373F"/>
                </a:solidFill>
                <a:uFill>
                  <a:solidFill>
                    <a:srgbClr val="12373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12373F"/>
                </a:solidFill>
                <a:uFill>
                  <a:solidFill>
                    <a:srgbClr val="12373F"/>
                  </a:solidFill>
                </a:uFill>
                <a:hlinkClick r:id="rId2" invalidUrl="" action="" tgtFrame="" tooltip="" history="1" highlightClick="0" endSnd="0"/>
              </a:rPr>
              <a:t>https://www.nhs.uk/health-assessment-tools/calculate-your-body-mass-index</a:t>
            </a:r>
          </a:p>
        </p:txBody>
      </p:sp>
      <p:sp>
        <p:nvSpPr>
          <p:cNvPr id="2221" name="Rectangle 2"/>
          <p:cNvSpPr txBox="1"/>
          <p:nvPr/>
        </p:nvSpPr>
        <p:spPr>
          <a:xfrm>
            <a:off x="2744745" y="4439791"/>
            <a:ext cx="5203910" cy="1405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275" tIns="41275" rIns="41275" bIns="41275" anchor="ctr">
            <a:normAutofit fontScale="100000" lnSpcReduction="0"/>
          </a:bodyPr>
          <a:lstStyle/>
          <a:p>
            <a:pPr algn="ctr" defTabSz="300894">
              <a:defRPr sz="2268">
                <a:solidFill>
                  <a:srgbClr val="FFFB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Google - NHS BMI calculator </a:t>
            </a:r>
          </a:p>
          <a:p>
            <a:pPr algn="ctr" defTabSz="300894">
              <a:defRPr sz="2268">
                <a:solidFill>
                  <a:srgbClr val="FFFB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 algn="ctr" defTabSz="300894">
              <a:defRPr sz="2268">
                <a:solidFill>
                  <a:srgbClr val="FFFB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BMI - 25-30 = Overweight</a:t>
            </a:r>
          </a:p>
          <a:p>
            <a:pPr algn="ctr" defTabSz="300894">
              <a:defRPr sz="2268">
                <a:solidFill>
                  <a:srgbClr val="FFFB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BMI &gt; 30 = Obese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Rectangle 2"/>
          <p:cNvSpPr txBox="1"/>
          <p:nvPr>
            <p:ph type="title"/>
          </p:nvPr>
        </p:nvSpPr>
        <p:spPr>
          <a:xfrm>
            <a:off x="589756" y="72231"/>
            <a:ext cx="9513888" cy="1363217"/>
          </a:xfrm>
          <a:prstGeom prst="rect">
            <a:avLst/>
          </a:prstGeom>
        </p:spPr>
        <p:txBody>
          <a:bodyPr/>
          <a:lstStyle/>
          <a:p>
            <a:pPr marR="0" indent="0" algn="ctr" defTabSz="367760">
              <a:defRPr sz="2772">
                <a:solidFill>
                  <a:srgbClr val="FFFB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BMI &amp; Risk of Obesity-related complex Co-Morbidity:</a:t>
            </a:r>
          </a:p>
          <a:p>
            <a:pPr marR="0" indent="0" algn="ctr" defTabSz="367760">
              <a:defRPr sz="2772">
                <a:solidFill>
                  <a:srgbClr val="FFFB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an Observational Multicohort Study</a:t>
            </a:r>
          </a:p>
          <a:p>
            <a:pPr marR="0" indent="0" algn="ctr" defTabSz="367760">
              <a:defRPr sz="2772">
                <a:solidFill>
                  <a:srgbClr val="FFFB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Lancet 2022;10:253-63 </a:t>
            </a:r>
          </a:p>
        </p:txBody>
      </p:sp>
      <p:pic>
        <p:nvPicPr>
          <p:cNvPr id="2224" name="HR Risk of Obesity.jpeg" descr="HR Risk of Obesity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3642" y="1854148"/>
            <a:ext cx="3646116" cy="5442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Rectangle 2"/>
          <p:cNvSpPr txBox="1"/>
          <p:nvPr>
            <p:ph type="title"/>
          </p:nvPr>
        </p:nvSpPr>
        <p:spPr>
          <a:xfrm>
            <a:off x="589756" y="72231"/>
            <a:ext cx="9513888" cy="989757"/>
          </a:xfrm>
          <a:prstGeom prst="rect">
            <a:avLst/>
          </a:prstGeom>
        </p:spPr>
        <p:txBody>
          <a:bodyPr/>
          <a:lstStyle>
            <a:lvl1pPr marR="0" indent="0" algn="ctr" defTabSz="371475">
              <a:defRPr sz="2800">
                <a:solidFill>
                  <a:srgbClr val="FFFB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Weight &amp; Medical Issues: </a:t>
            </a:r>
          </a:p>
        </p:txBody>
      </p:sp>
      <p:pic>
        <p:nvPicPr>
          <p:cNvPr id="2227" name="340439_1_En_5_Fig1_HTML.gif.png" descr="340439_1_En_5_Fig1_HTML.gi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6965" y="1171326"/>
            <a:ext cx="7099470" cy="6201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