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30238700" cy="42481500"/>
  <p:notesSz cx="6858000" cy="9144000"/>
  <p:defaultTextStyle>
    <a:lvl1pPr defTabSz="4155857">
      <a:defRPr sz="8200">
        <a:latin typeface="Book Antiqua"/>
        <a:ea typeface="Book Antiqua"/>
        <a:cs typeface="Book Antiqua"/>
        <a:sym typeface="Book Antiqua"/>
      </a:defRPr>
    </a:lvl1pPr>
    <a:lvl2pPr indent="2077928" defTabSz="4155857">
      <a:defRPr sz="8200">
        <a:latin typeface="Book Antiqua"/>
        <a:ea typeface="Book Antiqua"/>
        <a:cs typeface="Book Antiqua"/>
        <a:sym typeface="Book Antiqua"/>
      </a:defRPr>
    </a:lvl2pPr>
    <a:lvl3pPr indent="4155857" defTabSz="4155857">
      <a:defRPr sz="8200">
        <a:latin typeface="Book Antiqua"/>
        <a:ea typeface="Book Antiqua"/>
        <a:cs typeface="Book Antiqua"/>
        <a:sym typeface="Book Antiqua"/>
      </a:defRPr>
    </a:lvl3pPr>
    <a:lvl4pPr indent="6233785" defTabSz="4155857">
      <a:defRPr sz="8200">
        <a:latin typeface="Book Antiqua"/>
        <a:ea typeface="Book Antiqua"/>
        <a:cs typeface="Book Antiqua"/>
        <a:sym typeface="Book Antiqua"/>
      </a:defRPr>
    </a:lvl4pPr>
    <a:lvl5pPr indent="8311712" defTabSz="4155857">
      <a:defRPr sz="8200">
        <a:latin typeface="Book Antiqua"/>
        <a:ea typeface="Book Antiqua"/>
        <a:cs typeface="Book Antiqua"/>
        <a:sym typeface="Book Antiqua"/>
      </a:defRPr>
    </a:lvl5pPr>
    <a:lvl6pPr indent="10389641" defTabSz="4155857">
      <a:defRPr sz="8200">
        <a:latin typeface="Book Antiqua"/>
        <a:ea typeface="Book Antiqua"/>
        <a:cs typeface="Book Antiqua"/>
        <a:sym typeface="Book Antiqua"/>
      </a:defRPr>
    </a:lvl6pPr>
    <a:lvl7pPr indent="12467570" defTabSz="4155857">
      <a:defRPr sz="8200">
        <a:latin typeface="Book Antiqua"/>
        <a:ea typeface="Book Antiqua"/>
        <a:cs typeface="Book Antiqua"/>
        <a:sym typeface="Book Antiqua"/>
      </a:defRPr>
    </a:lvl7pPr>
    <a:lvl8pPr indent="14545498" defTabSz="4155857">
      <a:defRPr sz="8200">
        <a:latin typeface="Book Antiqua"/>
        <a:ea typeface="Book Antiqua"/>
        <a:cs typeface="Book Antiqua"/>
        <a:sym typeface="Book Antiqua"/>
      </a:defRPr>
    </a:lvl8pPr>
    <a:lvl9pPr indent="16623425" defTabSz="4155857">
      <a:defRPr sz="8200">
        <a:latin typeface="Book Antiqua"/>
        <a:ea typeface="Book Antiqua"/>
        <a:cs typeface="Book Antiqua"/>
        <a:sym typeface="Book Antiqu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1D5E5"/>
          </a:solidFill>
        </a:fill>
      </a:tcStyle>
    </a:wholeTbl>
    <a:band2H>
      <a:tcTxStyle b="def" i="def"/>
      <a:tcStyle>
        <a:tcBdr/>
        <a:fill>
          <a:solidFill>
            <a:srgbClr val="E9EBF2"/>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6076B4"/>
          </a:solidFill>
        </a:fill>
      </a:tcStyle>
    </a:firstRow>
  </a:tblStyle>
  <a:tblStyle styleId="{C7B018BB-80A7-4F77-B60F-C8B233D01FF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5D8CB"/>
          </a:solidFill>
        </a:fill>
      </a:tcStyle>
    </a:wholeTbl>
    <a:band2H>
      <a:tcTxStyle b="def" i="def"/>
      <a:tcStyle>
        <a:tcBdr/>
        <a:fill>
          <a:solidFill>
            <a:srgbClr val="FAECE7"/>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E68422"/>
          </a:solidFill>
        </a:fill>
      </a:tcStyle>
    </a:firstRow>
  </a:tblStyle>
  <a:tblStyle styleId="{EEE7283C-3CF3-47DC-8721-378D4A62B228}"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5D7D8"/>
          </a:solidFill>
        </a:fill>
      </a:tcStyle>
    </a:wholeTbl>
    <a:band2H>
      <a:tcTxStyle b="def" i="def"/>
      <a:tcStyle>
        <a:tcBdr/>
        <a:fill>
          <a:solidFill>
            <a:srgbClr val="EBECED"/>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758085"/>
          </a:solidFill>
        </a:fill>
      </a:tcStyle>
    </a:firstRow>
  </a:tblStyle>
  <a:tblStyle styleId="{CF821DB8-F4EB-4A41-A1BA-3FCAFE7338EE}" styleName="">
    <a:tblBg/>
    <a:wholeTbl>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076B4"/>
          </a:solidFill>
        </a:fill>
      </a:tcStyle>
    </a:firstCol>
    <a:lastRow>
      <a:tcTxStyle b="on" i="on">
        <a:font>
          <a:latin typeface="Book Antiqua Bold"/>
          <a:ea typeface="Book Antiqua Bold"/>
          <a:cs typeface="Book Antiqua Bold"/>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Book Antiqua Bold"/>
          <a:ea typeface="Book Antiqua Bold"/>
          <a:cs typeface="Book Antiqua Bold"/>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6076B4"/>
          </a:solidFill>
        </a:fill>
      </a:tcStyle>
    </a:firstRow>
  </a:tblStyle>
  <a:tblStyle styleId="{33BA23B1-9221-436E-865A-0063620EA4FD}" styleName="">
    <a:tblBg/>
    <a:wholeTbl>
      <a:tcTxStyle b="on" i="on">
        <a:font>
          <a:latin typeface="Book Antiqua Bold"/>
          <a:ea typeface="Book Antiqua Bold"/>
          <a:cs typeface="Book Antiqua Bold"/>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wholeTbl>
    <a:band2H>
      <a:tcTxStyle b="def" i="def"/>
      <a:tcStyle>
        <a:tcBdr/>
        <a:fill>
          <a:solidFill>
            <a:srgbClr val="FFFFFF"/>
          </a:solidFill>
        </a:fill>
      </a:tcStyle>
    </a:band2H>
    <a:firstCol>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alpha val="20000"/>
            </a:srgbClr>
          </a:solidFill>
        </a:fill>
      </a:tcStyle>
    </a:firstCol>
    <a:la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508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lastRow>
    <a:firstRow>
      <a:tcTxStyle b="on" i="on">
        <a:font>
          <a:latin typeface="Book Antiqua Bold"/>
          <a:ea typeface="Book Antiqua Bold"/>
          <a:cs typeface="Book Antiqua Bold"/>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254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hape 46"/>
          <p:cNvSpPr/>
          <p:nvPr>
            <p:ph type="sldImg"/>
          </p:nvPr>
        </p:nvSpPr>
        <p:spPr>
          <a:xfrm>
            <a:off x="1143000" y="685800"/>
            <a:ext cx="4572000" cy="3429000"/>
          </a:xfrm>
          <a:prstGeom prst="rect">
            <a:avLst/>
          </a:prstGeom>
        </p:spPr>
        <p:txBody>
          <a:bodyPr/>
          <a:lstStyle/>
          <a:p>
            <a:pPr lvl="0"/>
          </a:p>
        </p:txBody>
      </p:sp>
      <p:sp>
        <p:nvSpPr>
          <p:cNvPr id="47" name="Shape 47"/>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Slide">
    <p:spTree>
      <p:nvGrpSpPr>
        <p:cNvPr id="1" name=""/>
        <p:cNvGrpSpPr/>
        <p:nvPr/>
      </p:nvGrpSpPr>
      <p:grpSpPr>
        <a:xfrm>
          <a:off x="0" y="0"/>
          <a:ext cx="0" cy="0"/>
          <a:chOff x="0" y="0"/>
          <a:chExt cx="0" cy="0"/>
        </a:xfrm>
      </p:grpSpPr>
      <p:sp>
        <p:nvSpPr>
          <p:cNvPr id="6" name="Shape 6"/>
          <p:cNvSpPr/>
          <p:nvPr>
            <p:ph type="title"/>
          </p:nvPr>
        </p:nvSpPr>
        <p:spPr>
          <a:xfrm>
            <a:off x="1395849" y="0"/>
            <a:ext cx="27219117" cy="19826183"/>
          </a:xfrm>
          <a:prstGeom prst="rect">
            <a:avLst/>
          </a:prstGeom>
        </p:spPr>
        <p:txBody>
          <a:bodyPr lIns="0" tIns="0" rIns="0" bIns="0" anchor="b"/>
          <a:lstStyle>
            <a:lvl1pPr>
              <a:defRPr cap="all" sz="21800">
                <a:effectLst>
                  <a:outerShdw sx="100000" sy="100000" kx="0" ky="0" algn="b" rotWithShape="0" blurRad="127000" dist="200000" dir="2700000">
                    <a:srgbClr val="000000">
                      <a:alpha val="30000"/>
                    </a:srgbClr>
                  </a:outerShdw>
                </a:effectLst>
              </a:defRPr>
            </a:lvl1pPr>
          </a:lstStyle>
          <a:p>
            <a:pPr lvl="0">
              <a:defRPr cap="none" sz="1800">
                <a:solidFill>
                  <a:srgbClr val="000000"/>
                </a:solidFill>
                <a:effectLst/>
              </a:defRPr>
            </a:pPr>
            <a:r>
              <a:rPr cap="all" sz="21800">
                <a:solidFill>
                  <a:srgbClr val="8B9BD2"/>
                </a:solidFill>
                <a:effectLst>
                  <a:outerShdw sx="100000" sy="100000" kx="0" ky="0" algn="b" rotWithShape="0" blurRad="127000" dist="200000" dir="2700000">
                    <a:srgbClr val="000000">
                      <a:alpha val="30000"/>
                    </a:srgbClr>
                  </a:outerShdw>
                </a:effectLst>
              </a:rPr>
              <a:t>Title Text</a:t>
            </a:r>
          </a:p>
        </p:txBody>
      </p:sp>
      <p:sp>
        <p:nvSpPr>
          <p:cNvPr id="7" name="Shape 7"/>
          <p:cNvSpPr/>
          <p:nvPr>
            <p:ph type="sldNum" sz="quarter" idx="2"/>
          </p:nvPr>
        </p:nvSpPr>
        <p:spPr>
          <a:prstGeom prst="rect">
            <a:avLst/>
          </a:prstGeom>
        </p:spPr>
        <p:txBody>
          <a:bodyPr/>
          <a:lstStyle/>
          <a:p>
            <a:pPr lvl="0"/>
            <a:fld id="{86CB4B4D-7CA3-9044-876B-883B54F8677D}" type="slidenum"/>
          </a:p>
        </p:txBody>
      </p:sp>
      <p:sp>
        <p:nvSpPr>
          <p:cNvPr id="8" name="Shape 8"/>
          <p:cNvSpPr/>
          <p:nvPr>
            <p:ph type="body" idx="1"/>
          </p:nvPr>
        </p:nvSpPr>
        <p:spPr>
          <a:xfrm>
            <a:off x="4536519" y="20639560"/>
            <a:ext cx="21170426" cy="21477570"/>
          </a:xfrm>
          <a:prstGeom prst="rect">
            <a:avLst/>
          </a:prstGeom>
        </p:spPr>
        <p:txBody>
          <a:bodyPr/>
          <a:lstStyle>
            <a:lvl1pPr marL="0" indent="0" algn="ctr">
              <a:buClrTx/>
              <a:buSzTx/>
              <a:buFontTx/>
              <a:buNone/>
            </a:lvl1pPr>
            <a:lvl2pPr marL="0" indent="2077928" algn="ctr">
              <a:buClrTx/>
              <a:buSzTx/>
              <a:buFontTx/>
              <a:buNone/>
            </a:lvl2pPr>
            <a:lvl3pPr marL="0" indent="4155857" algn="ctr">
              <a:buClrTx/>
              <a:buSzTx/>
              <a:buFontTx/>
              <a:buNone/>
            </a:lvl3pPr>
            <a:lvl4pPr marL="0" indent="6233785" algn="ctr">
              <a:buClrTx/>
              <a:buSzTx/>
              <a:buFontTx/>
              <a:buNone/>
            </a:lvl4pPr>
            <a:lvl5pPr marL="0" indent="8311712" algn="ctr">
              <a:buClrTx/>
              <a:buSzTx/>
              <a:buFontTx/>
              <a:buNone/>
            </a:lvl5p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39" name="Shape 39"/>
          <p:cNvSpPr/>
          <p:nvPr>
            <p:ph type="title"/>
          </p:nvPr>
        </p:nvSpPr>
        <p:spPr>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40" name="Shape 40"/>
          <p:cNvSpPr/>
          <p:nvPr>
            <p:ph type="body" idx="1"/>
          </p:nvPr>
        </p:nvSpPr>
        <p:spPr>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43" name="Shape 43"/>
          <p:cNvSpPr/>
          <p:nvPr>
            <p:ph type="title"/>
          </p:nvPr>
        </p:nvSpPr>
        <p:spPr>
          <a:xfrm>
            <a:off x="21926511" y="0"/>
            <a:ext cx="6804780" cy="39652377"/>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44" name="Shape 44"/>
          <p:cNvSpPr/>
          <p:nvPr>
            <p:ph type="body" idx="1"/>
          </p:nvPr>
        </p:nvSpPr>
        <p:spPr>
          <a:xfrm>
            <a:off x="1512173" y="1701359"/>
            <a:ext cx="19910280" cy="40780142"/>
          </a:xfrm>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5" name="Shape 4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10" name="Shape 10"/>
          <p:cNvSpPr/>
          <p:nvPr>
            <p:ph type="title"/>
          </p:nvPr>
        </p:nvSpPr>
        <p:spPr>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11" name="Shape 11"/>
          <p:cNvSpPr/>
          <p:nvPr>
            <p:ph type="body" idx="1"/>
          </p:nvPr>
        </p:nvSpPr>
        <p:spPr>
          <a:prstGeom prst="rect">
            <a:avLst/>
          </a:prstGeom>
        </p:spPr>
        <p:txBody>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12" name="Shape 1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14" name="Shape 14"/>
          <p:cNvSpPr/>
          <p:nvPr>
            <p:ph type="title"/>
          </p:nvPr>
        </p:nvSpPr>
        <p:spPr>
          <a:xfrm>
            <a:off x="5292606" y="0"/>
            <a:ext cx="23438685" cy="15105663"/>
          </a:xfrm>
          <a:prstGeom prst="rect">
            <a:avLst/>
          </a:prstGeom>
        </p:spPr>
        <p:txBody>
          <a:bodyPr lIns="0" tIns="0" rIns="0" bIns="0" anchor="b">
            <a:noAutofit/>
          </a:bodyPr>
          <a:lstStyle>
            <a:lvl1pPr algn="l">
              <a:defRPr sz="21800">
                <a:solidFill>
                  <a:srgbClr val="7688C4"/>
                </a:solidFill>
              </a:defRPr>
            </a:lvl1pPr>
          </a:lstStyle>
          <a:p>
            <a:pPr lvl="0">
              <a:defRPr sz="1800">
                <a:solidFill>
                  <a:srgbClr val="000000"/>
                </a:solidFill>
                <a:effectLst/>
              </a:defRPr>
            </a:pPr>
            <a:r>
              <a:rPr sz="21800">
                <a:solidFill>
                  <a:srgbClr val="7688C4"/>
                </a:solidFill>
                <a:effectLst>
                  <a:outerShdw sx="100000" sy="100000" kx="0" ky="0" algn="b" rotWithShape="0" blurRad="114300" dist="101600" dir="2700000">
                    <a:srgbClr val="000000">
                      <a:alpha val="40000"/>
                    </a:srgbClr>
                  </a:outerShdw>
                </a:effectLst>
              </a:rPr>
              <a:t>Title Text</a:t>
            </a:r>
          </a:p>
        </p:txBody>
      </p:sp>
      <p:sp>
        <p:nvSpPr>
          <p:cNvPr id="15" name="Shape 15"/>
          <p:cNvSpPr/>
          <p:nvPr>
            <p:ph type="body" idx="1"/>
          </p:nvPr>
        </p:nvSpPr>
        <p:spPr>
          <a:xfrm>
            <a:off x="5292606" y="15535501"/>
            <a:ext cx="23438685" cy="19972903"/>
          </a:xfrm>
          <a:prstGeom prst="rect">
            <a:avLst/>
          </a:prstGeom>
        </p:spPr>
        <p:txBody>
          <a:bodyPr/>
          <a:lstStyle>
            <a:lvl1pPr marL="0" indent="332468">
              <a:spcBef>
                <a:spcPts val="2100"/>
              </a:spcBef>
              <a:buClrTx/>
              <a:buSzTx/>
              <a:buFontTx/>
              <a:buNone/>
              <a:defRPr sz="9100"/>
            </a:lvl1pPr>
            <a:lvl2pPr marL="0" indent="2659748">
              <a:spcBef>
                <a:spcPts val="2100"/>
              </a:spcBef>
              <a:buClrTx/>
              <a:buSzTx/>
              <a:buFontTx/>
              <a:buNone/>
              <a:defRPr sz="9100"/>
            </a:lvl2pPr>
            <a:lvl3pPr marL="0" indent="4114297">
              <a:spcBef>
                <a:spcPts val="2100"/>
              </a:spcBef>
              <a:buClrTx/>
              <a:buSzTx/>
              <a:buFontTx/>
              <a:buNone/>
              <a:defRPr sz="9100"/>
            </a:lvl3pPr>
            <a:lvl4pPr marL="0" indent="5319497">
              <a:spcBef>
                <a:spcPts val="2100"/>
              </a:spcBef>
              <a:buClrTx/>
              <a:buSzTx/>
              <a:buFontTx/>
              <a:buNone/>
              <a:defRPr sz="9100"/>
            </a:lvl4pPr>
            <a:lvl5pPr marL="0" indent="6192226">
              <a:spcBef>
                <a:spcPts val="2100"/>
              </a:spcBef>
              <a:buClrTx/>
              <a:buSzTx/>
              <a:buFontTx/>
              <a:buNone/>
              <a:defRPr sz="9100"/>
            </a:lvl5pPr>
          </a:lstStyle>
          <a:p>
            <a:pPr lvl="0">
              <a:defRPr sz="1800">
                <a:solidFill>
                  <a:srgbClr val="000000"/>
                </a:solidFill>
              </a:defRPr>
            </a:pPr>
            <a:r>
              <a:rPr sz="9100">
                <a:solidFill>
                  <a:srgbClr val="FFFFFF"/>
                </a:solidFill>
              </a:rPr>
              <a:t>Body Level One</a:t>
            </a:r>
            <a:endParaRPr sz="9100">
              <a:solidFill>
                <a:srgbClr val="FFFFFF"/>
              </a:solidFill>
            </a:endParaRPr>
          </a:p>
          <a:p>
            <a:pPr lvl="1">
              <a:defRPr sz="1800">
                <a:solidFill>
                  <a:srgbClr val="000000"/>
                </a:solidFill>
              </a:defRPr>
            </a:pPr>
            <a:r>
              <a:rPr sz="9100">
                <a:solidFill>
                  <a:srgbClr val="FFFFFF"/>
                </a:solidFill>
              </a:rPr>
              <a:t>Body Level Two</a:t>
            </a:r>
            <a:endParaRPr sz="9100">
              <a:solidFill>
                <a:srgbClr val="FFFFFF"/>
              </a:solidFill>
            </a:endParaRPr>
          </a:p>
          <a:p>
            <a:pPr lvl="2">
              <a:defRPr sz="1800">
                <a:solidFill>
                  <a:srgbClr val="000000"/>
                </a:solidFill>
              </a:defRPr>
            </a:pPr>
            <a:r>
              <a:rPr sz="9100">
                <a:solidFill>
                  <a:srgbClr val="FFFFFF"/>
                </a:solidFill>
              </a:rPr>
              <a:t>Body Level Three</a:t>
            </a:r>
            <a:endParaRPr sz="9100">
              <a:solidFill>
                <a:srgbClr val="FFFFFF"/>
              </a:solidFill>
            </a:endParaRPr>
          </a:p>
          <a:p>
            <a:pPr lvl="3">
              <a:defRPr sz="1800">
                <a:solidFill>
                  <a:srgbClr val="000000"/>
                </a:solidFill>
              </a:defRPr>
            </a:pPr>
            <a:r>
              <a:rPr sz="9100">
                <a:solidFill>
                  <a:srgbClr val="FFFFFF"/>
                </a:solidFill>
              </a:rPr>
              <a:t>Body Level Four</a:t>
            </a:r>
            <a:endParaRPr sz="9100">
              <a:solidFill>
                <a:srgbClr val="FFFFFF"/>
              </a:solidFill>
            </a:endParaRPr>
          </a:p>
          <a:p>
            <a:pPr lvl="4">
              <a:defRPr sz="1800">
                <a:solidFill>
                  <a:srgbClr val="000000"/>
                </a:solidFill>
              </a:defRPr>
            </a:pPr>
            <a:r>
              <a:rPr sz="9100">
                <a:solidFill>
                  <a:srgbClr val="FFFFFF"/>
                </a:solidFill>
              </a:rPr>
              <a:t>Body Level Five</a:t>
            </a:r>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18" name="Shape 18"/>
          <p:cNvSpPr/>
          <p:nvPr>
            <p:ph type="title"/>
          </p:nvPr>
        </p:nvSpPr>
        <p:spPr>
          <a:xfrm>
            <a:off x="1512173" y="570398"/>
            <a:ext cx="27219117" cy="9342697"/>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19" name="Shape 19"/>
          <p:cNvSpPr/>
          <p:nvPr>
            <p:ph type="body" idx="1"/>
          </p:nvPr>
        </p:nvSpPr>
        <p:spPr>
          <a:xfrm>
            <a:off x="1512173" y="9913094"/>
            <a:ext cx="13357529" cy="32568406"/>
          </a:xfrm>
          <a:prstGeom prst="rect">
            <a:avLst/>
          </a:prstGeom>
        </p:spPr>
        <p:txBody>
          <a:bodyPr/>
          <a:lstStyle>
            <a:lvl1pPr>
              <a:spcBef>
                <a:spcPts val="2800"/>
              </a:spcBef>
              <a:defRPr sz="11800"/>
            </a:lvl1pPr>
            <a:lvl2pPr marL="4054438" indent="-1394690">
              <a:spcBef>
                <a:spcPts val="2800"/>
              </a:spcBef>
              <a:defRPr sz="11800"/>
            </a:lvl2pPr>
            <a:lvl3pPr marL="5461525" indent="-1347228">
              <a:spcBef>
                <a:spcPts val="2800"/>
              </a:spcBef>
              <a:defRPr sz="11800"/>
            </a:lvl3pPr>
            <a:lvl4pPr marL="6515572" indent="-1196075">
              <a:spcBef>
                <a:spcPts val="2800"/>
              </a:spcBef>
              <a:defRPr sz="11800"/>
            </a:lvl4pPr>
            <a:lvl5pPr marL="7388301" indent="-1196075">
              <a:spcBef>
                <a:spcPts val="2800"/>
              </a:spcBef>
              <a:defRPr sz="11800"/>
            </a:lvl5pPr>
          </a:lstStyle>
          <a:p>
            <a:pPr lvl="0">
              <a:defRPr sz="1800">
                <a:solidFill>
                  <a:srgbClr val="000000"/>
                </a:solidFill>
              </a:defRPr>
            </a:pPr>
            <a:r>
              <a:rPr sz="11800">
                <a:solidFill>
                  <a:srgbClr val="FFFFFF"/>
                </a:solidFill>
              </a:rPr>
              <a:t>Body Level One</a:t>
            </a:r>
            <a:endParaRPr sz="11800">
              <a:solidFill>
                <a:srgbClr val="FFFFFF"/>
              </a:solidFill>
            </a:endParaRPr>
          </a:p>
          <a:p>
            <a:pPr lvl="1">
              <a:defRPr sz="1800">
                <a:solidFill>
                  <a:srgbClr val="000000"/>
                </a:solidFill>
              </a:defRPr>
            </a:pPr>
            <a:r>
              <a:rPr sz="11800">
                <a:solidFill>
                  <a:srgbClr val="FFFFFF"/>
                </a:solidFill>
              </a:rPr>
              <a:t>Body Level Two</a:t>
            </a:r>
            <a:endParaRPr sz="11800">
              <a:solidFill>
                <a:srgbClr val="FFFFFF"/>
              </a:solidFill>
            </a:endParaRPr>
          </a:p>
          <a:p>
            <a:pPr lvl="2">
              <a:defRPr sz="1800">
                <a:solidFill>
                  <a:srgbClr val="000000"/>
                </a:solidFill>
              </a:defRPr>
            </a:pPr>
            <a:r>
              <a:rPr sz="11800">
                <a:solidFill>
                  <a:srgbClr val="FFFFFF"/>
                </a:solidFill>
              </a:rPr>
              <a:t>Body Level Three</a:t>
            </a:r>
            <a:endParaRPr sz="11800">
              <a:solidFill>
                <a:srgbClr val="FFFFFF"/>
              </a:solidFill>
            </a:endParaRPr>
          </a:p>
          <a:p>
            <a:pPr lvl="3">
              <a:defRPr sz="1800">
                <a:solidFill>
                  <a:srgbClr val="000000"/>
                </a:solidFill>
              </a:defRPr>
            </a:pPr>
            <a:r>
              <a:rPr sz="11800">
                <a:solidFill>
                  <a:srgbClr val="FFFFFF"/>
                </a:solidFill>
              </a:rPr>
              <a:t>Body Level Four</a:t>
            </a:r>
            <a:endParaRPr sz="11800">
              <a:solidFill>
                <a:srgbClr val="FFFFFF"/>
              </a:solidFill>
            </a:endParaRPr>
          </a:p>
          <a:p>
            <a:pPr lvl="4">
              <a:defRPr sz="1800">
                <a:solidFill>
                  <a:srgbClr val="000000"/>
                </a:solidFill>
              </a:defRPr>
            </a:pPr>
            <a:r>
              <a:rPr sz="11800">
                <a:solidFill>
                  <a:srgbClr val="FFFFFF"/>
                </a:solidFill>
              </a:rPr>
              <a:t>Body Level Five</a:t>
            </a:r>
          </a:p>
        </p:txBody>
      </p:sp>
      <p:sp>
        <p:nvSpPr>
          <p:cNvPr id="20" name="Shape 20"/>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22" name="Shape 22"/>
          <p:cNvSpPr/>
          <p:nvPr>
            <p:ph type="title"/>
          </p:nvPr>
        </p:nvSpPr>
        <p:spPr>
          <a:xfrm>
            <a:off x="1512173" y="1513330"/>
            <a:ext cx="27219117" cy="7437159"/>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23" name="Shape 23"/>
          <p:cNvSpPr/>
          <p:nvPr>
            <p:ph type="body" idx="1"/>
          </p:nvPr>
        </p:nvSpPr>
        <p:spPr>
          <a:xfrm>
            <a:off x="1512173" y="8950488"/>
            <a:ext cx="13362782" cy="5770459"/>
          </a:xfrm>
          <a:prstGeom prst="rect">
            <a:avLst/>
          </a:prstGeom>
        </p:spPr>
        <p:txBody>
          <a:bodyPr anchor="ctr"/>
          <a:lstStyle>
            <a:lvl1pPr marL="0" indent="0">
              <a:spcBef>
                <a:spcPts val="2600"/>
              </a:spcBef>
              <a:buClrTx/>
              <a:buSzTx/>
              <a:buFontTx/>
              <a:buNone/>
              <a:defRPr cap="all" sz="10900"/>
            </a:lvl1pPr>
            <a:lvl2pPr marL="0" indent="2659748">
              <a:spcBef>
                <a:spcPts val="2600"/>
              </a:spcBef>
              <a:buClrTx/>
              <a:buSzTx/>
              <a:buFontTx/>
              <a:buNone/>
              <a:defRPr cap="all" sz="10900"/>
            </a:lvl2pPr>
            <a:lvl3pPr marL="0" indent="4114297">
              <a:spcBef>
                <a:spcPts val="2600"/>
              </a:spcBef>
              <a:buClrTx/>
              <a:buSzTx/>
              <a:buFontTx/>
              <a:buNone/>
              <a:defRPr cap="all" sz="10900"/>
            </a:lvl3pPr>
            <a:lvl4pPr marL="0" indent="5319497">
              <a:spcBef>
                <a:spcPts val="2600"/>
              </a:spcBef>
              <a:buClrTx/>
              <a:buSzTx/>
              <a:buFontTx/>
              <a:buNone/>
              <a:defRPr cap="all" sz="10900"/>
            </a:lvl4pPr>
            <a:lvl5pPr marL="0" indent="6192226">
              <a:spcBef>
                <a:spcPts val="2600"/>
              </a:spcBef>
              <a:buClrTx/>
              <a:buSzTx/>
              <a:buFontTx/>
              <a:buNone/>
              <a:defRPr cap="all" sz="10900"/>
            </a:lvl5pPr>
          </a:lstStyle>
          <a:p>
            <a:pPr lvl="0">
              <a:defRPr cap="none" sz="1800">
                <a:solidFill>
                  <a:srgbClr val="000000"/>
                </a:solidFill>
              </a:defRPr>
            </a:pPr>
            <a:r>
              <a:rPr cap="all" sz="10900">
                <a:solidFill>
                  <a:srgbClr val="FFFFFF"/>
                </a:solidFill>
              </a:rPr>
              <a:t>Body Level One</a:t>
            </a:r>
            <a:endParaRPr cap="all" sz="10900">
              <a:solidFill>
                <a:srgbClr val="FFFFFF"/>
              </a:solidFill>
            </a:endParaRPr>
          </a:p>
          <a:p>
            <a:pPr lvl="1">
              <a:defRPr cap="none" sz="1800">
                <a:solidFill>
                  <a:srgbClr val="000000"/>
                </a:solidFill>
              </a:defRPr>
            </a:pPr>
            <a:r>
              <a:rPr cap="all" sz="10900">
                <a:solidFill>
                  <a:srgbClr val="FFFFFF"/>
                </a:solidFill>
              </a:rPr>
              <a:t>Body Level Two</a:t>
            </a:r>
            <a:endParaRPr cap="all" sz="10900">
              <a:solidFill>
                <a:srgbClr val="FFFFFF"/>
              </a:solidFill>
            </a:endParaRPr>
          </a:p>
          <a:p>
            <a:pPr lvl="2">
              <a:defRPr cap="none" sz="1800">
                <a:solidFill>
                  <a:srgbClr val="000000"/>
                </a:solidFill>
              </a:defRPr>
            </a:pPr>
            <a:r>
              <a:rPr cap="all" sz="10900">
                <a:solidFill>
                  <a:srgbClr val="FFFFFF"/>
                </a:solidFill>
              </a:rPr>
              <a:t>Body Level Three</a:t>
            </a:r>
            <a:endParaRPr cap="all" sz="10900">
              <a:solidFill>
                <a:srgbClr val="FFFFFF"/>
              </a:solidFill>
            </a:endParaRPr>
          </a:p>
          <a:p>
            <a:pPr lvl="3">
              <a:defRPr cap="none" sz="1800">
                <a:solidFill>
                  <a:srgbClr val="000000"/>
                </a:solidFill>
              </a:defRPr>
            </a:pPr>
            <a:r>
              <a:rPr cap="all" sz="10900">
                <a:solidFill>
                  <a:srgbClr val="FFFFFF"/>
                </a:solidFill>
              </a:rPr>
              <a:t>Body Level Four</a:t>
            </a:r>
            <a:endParaRPr cap="all" sz="10900">
              <a:solidFill>
                <a:srgbClr val="FFFFFF"/>
              </a:solidFill>
            </a:endParaRPr>
          </a:p>
          <a:p>
            <a:pPr lvl="4">
              <a:defRPr cap="none" sz="1800">
                <a:solidFill>
                  <a:srgbClr val="000000"/>
                </a:solidFill>
              </a:defRPr>
            </a:pPr>
            <a:r>
              <a:rPr cap="all" sz="10900">
                <a:solidFill>
                  <a:srgbClr val="FFFFFF"/>
                </a:solidFill>
              </a:rPr>
              <a:t>Body Level Five</a:t>
            </a:r>
          </a:p>
        </p:txBody>
      </p:sp>
      <p:sp>
        <p:nvSpPr>
          <p:cNvPr id="24" name="Shape 2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26" name="Shape 26"/>
          <p:cNvSpPr/>
          <p:nvPr>
            <p:ph type="title"/>
          </p:nvPr>
        </p:nvSpPr>
        <p:spPr>
          <a:xfrm>
            <a:off x="1512173" y="571142"/>
            <a:ext cx="27219117" cy="9341209"/>
          </a:xfrm>
          <a:prstGeom prst="rect">
            <a:avLst/>
          </a:prstGeom>
        </p:spPr>
        <p:txBody>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27" name="Shape 2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29" name="Shape 29"/>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31" name="Shape 31"/>
          <p:cNvSpPr/>
          <p:nvPr>
            <p:ph type="title"/>
          </p:nvPr>
        </p:nvSpPr>
        <p:spPr>
          <a:xfrm>
            <a:off x="1512175" y="0"/>
            <a:ext cx="9949892" cy="8890313"/>
          </a:xfrm>
          <a:prstGeom prst="rect">
            <a:avLst/>
          </a:prstGeom>
        </p:spPr>
        <p:txBody>
          <a:bodyPr anchor="b"/>
          <a:lstStyle>
            <a:lvl1pPr algn="l">
              <a:defRPr sz="10000">
                <a:solidFill>
                  <a:srgbClr val="8E9FDD"/>
                </a:solidFill>
              </a:defRPr>
            </a:lvl1pPr>
          </a:lstStyle>
          <a:p>
            <a:pPr lvl="0">
              <a:defRPr sz="1800">
                <a:solidFill>
                  <a:srgbClr val="000000"/>
                </a:solidFill>
                <a:effectLst/>
              </a:defRPr>
            </a:pPr>
            <a:r>
              <a:rPr sz="10000">
                <a:solidFill>
                  <a:srgbClr val="8E9FDD"/>
                </a:solidFill>
                <a:effectLst>
                  <a:outerShdw sx="100000" sy="100000" kx="0" ky="0" algn="b" rotWithShape="0" blurRad="114300" dist="101600" dir="2700000">
                    <a:srgbClr val="000000">
                      <a:alpha val="40000"/>
                    </a:srgbClr>
                  </a:outerShdw>
                </a:effectLst>
              </a:rPr>
              <a:t>Title Text</a:t>
            </a:r>
          </a:p>
        </p:txBody>
      </p:sp>
      <p:sp>
        <p:nvSpPr>
          <p:cNvPr id="32" name="Shape 32"/>
          <p:cNvSpPr/>
          <p:nvPr>
            <p:ph type="body" idx="1"/>
          </p:nvPr>
        </p:nvSpPr>
        <p:spPr>
          <a:xfrm>
            <a:off x="1512175" y="9441042"/>
            <a:ext cx="9949892" cy="33040458"/>
          </a:xfrm>
          <a:prstGeom prst="rect">
            <a:avLst/>
          </a:prstGeom>
        </p:spPr>
        <p:txBody>
          <a:bodyPr/>
          <a:lstStyle>
            <a:lvl1pPr marL="0" indent="0">
              <a:spcBef>
                <a:spcPts val="1500"/>
              </a:spcBef>
              <a:buClrTx/>
              <a:buSzTx/>
              <a:buFontTx/>
              <a:buNone/>
              <a:defRPr sz="6400"/>
            </a:lvl1pPr>
            <a:lvl2pPr marL="0" indent="2659748">
              <a:spcBef>
                <a:spcPts val="1500"/>
              </a:spcBef>
              <a:buClrTx/>
              <a:buSzTx/>
              <a:buFontTx/>
              <a:buNone/>
              <a:defRPr sz="6400"/>
            </a:lvl2pPr>
            <a:lvl3pPr marL="0" indent="4114297">
              <a:spcBef>
                <a:spcPts val="1500"/>
              </a:spcBef>
              <a:buClrTx/>
              <a:buSzTx/>
              <a:buFontTx/>
              <a:buNone/>
              <a:defRPr sz="6400"/>
            </a:lvl3pPr>
            <a:lvl4pPr marL="0" indent="5319497">
              <a:spcBef>
                <a:spcPts val="1500"/>
              </a:spcBef>
              <a:buClrTx/>
              <a:buSzTx/>
              <a:buFontTx/>
              <a:buNone/>
              <a:defRPr sz="6400"/>
            </a:lvl4pPr>
            <a:lvl5pPr marL="0" indent="6192226">
              <a:spcBef>
                <a:spcPts val="1500"/>
              </a:spcBef>
              <a:buClrTx/>
              <a:buSzTx/>
              <a:buFontTx/>
              <a:buNone/>
              <a:defRPr sz="6400"/>
            </a:lvl5pPr>
          </a:lstStyle>
          <a:p>
            <a:pPr lvl="0">
              <a:defRPr sz="1800">
                <a:solidFill>
                  <a:srgbClr val="000000"/>
                </a:solidFill>
              </a:defRPr>
            </a:pPr>
            <a:r>
              <a:rPr sz="6400">
                <a:solidFill>
                  <a:srgbClr val="FFFFFF"/>
                </a:solidFill>
              </a:rPr>
              <a:t>Body Level One</a:t>
            </a:r>
            <a:endParaRPr sz="6400">
              <a:solidFill>
                <a:srgbClr val="FFFFFF"/>
              </a:solidFill>
            </a:endParaRPr>
          </a:p>
          <a:p>
            <a:pPr lvl="1">
              <a:defRPr sz="1800">
                <a:solidFill>
                  <a:srgbClr val="000000"/>
                </a:solidFill>
              </a:defRPr>
            </a:pPr>
            <a:r>
              <a:rPr sz="6400">
                <a:solidFill>
                  <a:srgbClr val="FFFFFF"/>
                </a:solidFill>
              </a:rPr>
              <a:t>Body Level Two</a:t>
            </a:r>
            <a:endParaRPr sz="6400">
              <a:solidFill>
                <a:srgbClr val="FFFFFF"/>
              </a:solidFill>
            </a:endParaRPr>
          </a:p>
          <a:p>
            <a:pPr lvl="2">
              <a:defRPr sz="1800">
                <a:solidFill>
                  <a:srgbClr val="000000"/>
                </a:solidFill>
              </a:defRPr>
            </a:pPr>
            <a:r>
              <a:rPr sz="6400">
                <a:solidFill>
                  <a:srgbClr val="FFFFFF"/>
                </a:solidFill>
              </a:rPr>
              <a:t>Body Level Three</a:t>
            </a:r>
            <a:endParaRPr sz="6400">
              <a:solidFill>
                <a:srgbClr val="FFFFFF"/>
              </a:solidFill>
            </a:endParaRPr>
          </a:p>
          <a:p>
            <a:pPr lvl="3">
              <a:defRPr sz="1800">
                <a:solidFill>
                  <a:srgbClr val="000000"/>
                </a:solidFill>
              </a:defRPr>
            </a:pPr>
            <a:r>
              <a:rPr sz="6400">
                <a:solidFill>
                  <a:srgbClr val="FFFFFF"/>
                </a:solidFill>
              </a:rPr>
              <a:t>Body Level Four</a:t>
            </a:r>
            <a:endParaRPr sz="6400">
              <a:solidFill>
                <a:srgbClr val="FFFFFF"/>
              </a:solidFill>
            </a:endParaRPr>
          </a:p>
          <a:p>
            <a:pPr lvl="4">
              <a:defRPr sz="1800">
                <a:solidFill>
                  <a:srgbClr val="000000"/>
                </a:solidFill>
              </a:defRPr>
            </a:pPr>
            <a:r>
              <a:rPr sz="6400">
                <a:solidFill>
                  <a:srgbClr val="FFFFFF"/>
                </a:solidFill>
              </a:rPr>
              <a:t>Body Level Five</a:t>
            </a:r>
          </a:p>
        </p:txBody>
      </p:sp>
      <p:sp>
        <p:nvSpPr>
          <p:cNvPr id="33" name="Shape 33"/>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35" name="Shape 35"/>
          <p:cNvSpPr/>
          <p:nvPr>
            <p:ph type="title"/>
          </p:nvPr>
        </p:nvSpPr>
        <p:spPr>
          <a:xfrm>
            <a:off x="6048692" y="0"/>
            <a:ext cx="18146080" cy="7011941"/>
          </a:xfrm>
          <a:prstGeom prst="rect">
            <a:avLst/>
          </a:prstGeom>
        </p:spPr>
        <p:txBody>
          <a:bodyPr lIns="0" tIns="0" rIns="0" bIns="0" anchor="b"/>
          <a:lstStyle>
            <a:lvl1pPr>
              <a:defRPr sz="9100"/>
            </a:lvl1pPr>
          </a:lstStyle>
          <a:p>
            <a:pPr lvl="0">
              <a:defRPr sz="1800">
                <a:solidFill>
                  <a:srgbClr val="000000"/>
                </a:solidFill>
                <a:effectLst/>
              </a:defRPr>
            </a:pPr>
            <a:r>
              <a:rPr sz="9100">
                <a:solidFill>
                  <a:srgbClr val="8B9BD2"/>
                </a:solidFill>
                <a:effectLst>
                  <a:outerShdw sx="100000" sy="100000" kx="0" ky="0" algn="b" rotWithShape="0" blurRad="114300" dist="101600" dir="2700000">
                    <a:srgbClr val="000000">
                      <a:alpha val="40000"/>
                    </a:srgbClr>
                  </a:outerShdw>
                </a:effectLst>
              </a:rPr>
              <a:t>Title Text</a:t>
            </a:r>
          </a:p>
        </p:txBody>
      </p:sp>
      <p:sp>
        <p:nvSpPr>
          <p:cNvPr id="36" name="Shape 36"/>
          <p:cNvSpPr/>
          <p:nvPr>
            <p:ph type="body" idx="1"/>
          </p:nvPr>
        </p:nvSpPr>
        <p:spPr>
          <a:xfrm>
            <a:off x="6048692" y="7228137"/>
            <a:ext cx="18146080" cy="13905857"/>
          </a:xfrm>
          <a:prstGeom prst="rect">
            <a:avLst/>
          </a:prstGeom>
        </p:spPr>
        <p:txBody>
          <a:bodyPr/>
          <a:lstStyle>
            <a:lvl1pPr marL="0" indent="0" algn="ctr">
              <a:spcBef>
                <a:spcPts val="1500"/>
              </a:spcBef>
              <a:buClrTx/>
              <a:buSzTx/>
              <a:buFontTx/>
              <a:buNone/>
              <a:defRPr sz="6400"/>
            </a:lvl1pPr>
            <a:lvl2pPr marL="4158879" indent="-1499131" algn="ctr">
              <a:spcBef>
                <a:spcPts val="1500"/>
              </a:spcBef>
              <a:buClrTx/>
              <a:buFontTx/>
              <a:defRPr sz="6400"/>
            </a:lvl2pPr>
            <a:lvl3pPr marL="5591935" indent="-1477637" algn="ctr">
              <a:spcBef>
                <a:spcPts val="1500"/>
              </a:spcBef>
              <a:buClrTx/>
              <a:buFontTx/>
              <a:defRPr sz="6400"/>
            </a:lvl3pPr>
            <a:lvl4pPr marL="6616934" indent="-1297437" algn="ctr">
              <a:spcBef>
                <a:spcPts val="1500"/>
              </a:spcBef>
              <a:buClrTx/>
              <a:buFontTx/>
              <a:defRPr sz="6400"/>
            </a:lvl4pPr>
            <a:lvl5pPr marL="7489664" indent="-1297437" algn="ctr">
              <a:spcBef>
                <a:spcPts val="1500"/>
              </a:spcBef>
              <a:buClrTx/>
              <a:buFontTx/>
              <a:defRPr sz="6400"/>
            </a:lvl5pPr>
          </a:lstStyle>
          <a:p>
            <a:pPr lvl="0">
              <a:defRPr sz="1800">
                <a:solidFill>
                  <a:srgbClr val="000000"/>
                </a:solidFill>
              </a:defRPr>
            </a:pPr>
            <a:r>
              <a:rPr sz="6400">
                <a:solidFill>
                  <a:srgbClr val="FFFFFF"/>
                </a:solidFill>
              </a:rPr>
              <a:t>Body Level One</a:t>
            </a:r>
            <a:endParaRPr sz="6400">
              <a:solidFill>
                <a:srgbClr val="FFFFFF"/>
              </a:solidFill>
            </a:endParaRPr>
          </a:p>
          <a:p>
            <a:pPr lvl="1">
              <a:defRPr sz="1800">
                <a:solidFill>
                  <a:srgbClr val="000000"/>
                </a:solidFill>
              </a:defRPr>
            </a:pPr>
            <a:r>
              <a:rPr sz="6400">
                <a:solidFill>
                  <a:srgbClr val="FFFFFF"/>
                </a:solidFill>
              </a:rPr>
              <a:t>Body Level Two</a:t>
            </a:r>
            <a:endParaRPr sz="6400">
              <a:solidFill>
                <a:srgbClr val="FFFFFF"/>
              </a:solidFill>
            </a:endParaRPr>
          </a:p>
          <a:p>
            <a:pPr lvl="2">
              <a:defRPr sz="1800">
                <a:solidFill>
                  <a:srgbClr val="000000"/>
                </a:solidFill>
              </a:defRPr>
            </a:pPr>
            <a:r>
              <a:rPr sz="6400">
                <a:solidFill>
                  <a:srgbClr val="FFFFFF"/>
                </a:solidFill>
              </a:rPr>
              <a:t>Body Level Three</a:t>
            </a:r>
            <a:endParaRPr sz="6400">
              <a:solidFill>
                <a:srgbClr val="FFFFFF"/>
              </a:solidFill>
            </a:endParaRPr>
          </a:p>
          <a:p>
            <a:pPr lvl="3">
              <a:defRPr sz="1800">
                <a:solidFill>
                  <a:srgbClr val="000000"/>
                </a:solidFill>
              </a:defRPr>
            </a:pPr>
            <a:r>
              <a:rPr sz="6400">
                <a:solidFill>
                  <a:srgbClr val="FFFFFF"/>
                </a:solidFill>
              </a:rPr>
              <a:t>Body Level Four</a:t>
            </a:r>
            <a:endParaRPr sz="6400">
              <a:solidFill>
                <a:srgbClr val="FFFFFF"/>
              </a:solidFill>
            </a:endParaRPr>
          </a:p>
          <a:p>
            <a:pPr lvl="4">
              <a:defRPr sz="1800">
                <a:solidFill>
                  <a:srgbClr val="000000"/>
                </a:solidFill>
              </a:defRPr>
            </a:pPr>
            <a:r>
              <a:rPr sz="6400">
                <a:solidFill>
                  <a:srgbClr val="FFFFFF"/>
                </a:solidFill>
              </a:rPr>
              <a:t>Body Level Five</a:t>
            </a:r>
          </a:p>
        </p:txBody>
      </p:sp>
      <p:sp>
        <p:nvSpPr>
          <p:cNvPr id="37" name="Shape 3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Shape 2"/>
          <p:cNvSpPr/>
          <p:nvPr>
            <p:ph type="title"/>
          </p:nvPr>
        </p:nvSpPr>
        <p:spPr>
          <a:xfrm>
            <a:off x="1512173" y="570401"/>
            <a:ext cx="27219117" cy="9342691"/>
          </a:xfrm>
          <a:prstGeom prst="rect">
            <a:avLst/>
          </a:prstGeom>
          <a:ln w="12700">
            <a:miter lim="400000"/>
          </a:ln>
          <a:extLst>
            <a:ext uri="{C572A759-6A51-4108-AA02-DFA0A04FC94B}">
              <ma14:wrappingTextBoxFlag xmlns:ma14="http://schemas.microsoft.com/office/mac/drawingml/2011/main" val="1"/>
            </a:ext>
          </a:extLst>
        </p:spPr>
        <p:txBody>
          <a:bodyPr lIns="207793" tIns="207793" rIns="207793" bIns="207793" anchor="ctr">
            <a:normAutofit fontScale="100000" lnSpcReduction="0"/>
          </a:bodyPr>
          <a:lstStyle/>
          <a:p>
            <a:pPr lvl="0">
              <a:defRPr sz="1800">
                <a:solidFill>
                  <a:srgbClr val="000000"/>
                </a:solidFill>
                <a:effectLst/>
              </a:defRPr>
            </a:pPr>
            <a:r>
              <a:rPr sz="18600">
                <a:solidFill>
                  <a:srgbClr val="8B9BD2"/>
                </a:solidFill>
                <a:effectLst>
                  <a:outerShdw sx="100000" sy="100000" kx="0" ky="0" algn="b" rotWithShape="0" blurRad="114300" dist="101600" dir="2700000">
                    <a:srgbClr val="000000">
                      <a:alpha val="40000"/>
                    </a:srgbClr>
                  </a:outerShdw>
                </a:effectLst>
              </a:rPr>
              <a:t>Title Text</a:t>
            </a:r>
          </a:p>
        </p:txBody>
      </p:sp>
      <p:sp>
        <p:nvSpPr>
          <p:cNvPr id="3" name="Shape 3"/>
          <p:cNvSpPr/>
          <p:nvPr>
            <p:ph type="body" idx="1"/>
          </p:nvPr>
        </p:nvSpPr>
        <p:spPr>
          <a:xfrm>
            <a:off x="1512173" y="9913091"/>
            <a:ext cx="27219117" cy="32568409"/>
          </a:xfrm>
          <a:prstGeom prst="rect">
            <a:avLst/>
          </a:prstGeom>
          <a:ln w="12700">
            <a:miter lim="400000"/>
          </a:ln>
          <a:extLst>
            <a:ext uri="{C572A759-6A51-4108-AA02-DFA0A04FC94B}">
              <ma14:wrappingTextBoxFlag xmlns:ma14="http://schemas.microsoft.com/office/mac/drawingml/2011/main" val="1"/>
            </a:ext>
          </a:extLst>
        </p:spPr>
        <p:txBody>
          <a:bodyPr lIns="207793" tIns="207793" rIns="207793" bIns="207793">
            <a:normAutofit fontScale="100000" lnSpcReduction="0"/>
          </a:bodyPr>
          <a:lstStyle/>
          <a:p>
            <a:pPr lvl="0">
              <a:defRPr sz="1800">
                <a:solidFill>
                  <a:srgbClr val="000000"/>
                </a:solidFill>
              </a:defRPr>
            </a:pPr>
            <a:r>
              <a:rPr sz="12700">
                <a:solidFill>
                  <a:srgbClr val="FFFFFF"/>
                </a:solidFill>
              </a:rPr>
              <a:t>Body Level One</a:t>
            </a:r>
            <a:endParaRPr sz="12700">
              <a:solidFill>
                <a:srgbClr val="FFFFFF"/>
              </a:solidFill>
            </a:endParaRPr>
          </a:p>
          <a:p>
            <a:pPr lvl="1">
              <a:defRPr sz="1800">
                <a:solidFill>
                  <a:srgbClr val="000000"/>
                </a:solidFill>
              </a:defRPr>
            </a:pPr>
            <a:r>
              <a:rPr sz="12700">
                <a:solidFill>
                  <a:srgbClr val="FFFFFF"/>
                </a:solidFill>
              </a:rPr>
              <a:t>Body Level Two</a:t>
            </a:r>
            <a:endParaRPr sz="12700">
              <a:solidFill>
                <a:srgbClr val="FFFFFF"/>
              </a:solidFill>
            </a:endParaRPr>
          </a:p>
          <a:p>
            <a:pPr lvl="2">
              <a:defRPr sz="1800">
                <a:solidFill>
                  <a:srgbClr val="000000"/>
                </a:solidFill>
              </a:defRPr>
            </a:pPr>
            <a:r>
              <a:rPr sz="12700">
                <a:solidFill>
                  <a:srgbClr val="FFFFFF"/>
                </a:solidFill>
              </a:rPr>
              <a:t>Body Level Three</a:t>
            </a:r>
            <a:endParaRPr sz="12700">
              <a:solidFill>
                <a:srgbClr val="FFFFFF"/>
              </a:solidFill>
            </a:endParaRPr>
          </a:p>
          <a:p>
            <a:pPr lvl="3">
              <a:defRPr sz="1800">
                <a:solidFill>
                  <a:srgbClr val="000000"/>
                </a:solidFill>
              </a:defRPr>
            </a:pPr>
            <a:r>
              <a:rPr sz="12700">
                <a:solidFill>
                  <a:srgbClr val="FFFFFF"/>
                </a:solidFill>
              </a:rPr>
              <a:t>Body Level Four</a:t>
            </a:r>
            <a:endParaRPr sz="12700">
              <a:solidFill>
                <a:srgbClr val="FFFFFF"/>
              </a:solidFill>
            </a:endParaRPr>
          </a:p>
          <a:p>
            <a:pPr lvl="4">
              <a:defRPr sz="1800">
                <a:solidFill>
                  <a:srgbClr val="000000"/>
                </a:solidFill>
              </a:defRPr>
            </a:pPr>
            <a:r>
              <a:rPr sz="12700">
                <a:solidFill>
                  <a:srgbClr val="FFFFFF"/>
                </a:solidFill>
              </a:rPr>
              <a:t>Body Level Five</a:t>
            </a:r>
          </a:p>
        </p:txBody>
      </p:sp>
      <p:sp>
        <p:nvSpPr>
          <p:cNvPr id="4" name="Shape 4"/>
          <p:cNvSpPr/>
          <p:nvPr>
            <p:ph type="sldNum" sz="quarter" idx="2"/>
          </p:nvPr>
        </p:nvSpPr>
        <p:spPr>
          <a:xfrm>
            <a:off x="26211001" y="41161723"/>
            <a:ext cx="2520290" cy="850901"/>
          </a:xfrm>
          <a:prstGeom prst="rect">
            <a:avLst/>
          </a:prstGeom>
          <a:ln w="12700">
            <a:miter lim="400000"/>
          </a:ln>
        </p:spPr>
        <p:txBody>
          <a:bodyPr lIns="0" tIns="0" rIns="0" bIns="0" anchor="b">
            <a:spAutoFit/>
          </a:bodyPr>
          <a:lstStyle>
            <a:lvl1pPr algn="r">
              <a:defRPr sz="5500">
                <a:solidFill>
                  <a:srgbClr val="BABABA"/>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ransition spd="med" advClick="1"/>
  <p:txStyles>
    <p:titleStyle>
      <a:lvl1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1pPr>
      <a:lvl2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2pPr>
      <a:lvl3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3pPr>
      <a:lvl4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4pPr>
      <a:lvl5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5pPr>
      <a:lvl6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6pPr>
      <a:lvl7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7pPr>
      <a:lvl8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8pPr>
      <a:lvl9pPr algn="ctr">
        <a:defRPr sz="18600">
          <a:solidFill>
            <a:srgbClr val="8B9BD2"/>
          </a:solidFill>
          <a:effectLst>
            <a:outerShdw sx="100000" sy="100000" kx="0" ky="0" algn="b" rotWithShape="0" blurRad="114300" dist="101600" dir="2700000">
              <a:srgbClr val="000000">
                <a:alpha val="40000"/>
              </a:srgbClr>
            </a:outerShdw>
          </a:effectLst>
          <a:latin typeface="Lucida Sans Regular"/>
          <a:ea typeface="Lucida Sans Regular"/>
          <a:cs typeface="Lucida Sans Regular"/>
          <a:sym typeface="Lucida Sans Regular"/>
        </a:defRPr>
      </a:lvl9pPr>
    </p:titleStyle>
    <p:bodyStyle>
      <a:lvl1pPr marL="2493514" indent="-1870135">
        <a:spcBef>
          <a:spcPts val="3000"/>
        </a:spcBef>
        <a:buClr>
          <a:srgbClr val="F9F9F9"/>
        </a:buClr>
        <a:buSzPct val="65000"/>
        <a:buFont typeface="Wingdings 2"/>
        <a:buChar char=""/>
        <a:defRPr sz="12700">
          <a:solidFill>
            <a:srgbClr val="FFFFFF"/>
          </a:solidFill>
          <a:latin typeface="Book Antiqua"/>
          <a:ea typeface="Book Antiqua"/>
          <a:cs typeface="Book Antiqua"/>
          <a:sym typeface="Book Antiqua"/>
        </a:defRPr>
      </a:lvl1pPr>
      <a:lvl2pPr marL="4160813" indent="-1501065">
        <a:spcBef>
          <a:spcPts val="3000"/>
        </a:spcBef>
        <a:buClr>
          <a:srgbClr val="F9F9F9"/>
        </a:buClr>
        <a:buSzPct val="80000"/>
        <a:buFont typeface="Wingdings 2"/>
        <a:buChar char="◼"/>
        <a:defRPr sz="12700">
          <a:solidFill>
            <a:srgbClr val="FFFFFF"/>
          </a:solidFill>
          <a:latin typeface="Book Antiqua"/>
          <a:ea typeface="Book Antiqua"/>
          <a:cs typeface="Book Antiqua"/>
          <a:sym typeface="Book Antiqua"/>
        </a:defRPr>
      </a:lvl2pPr>
      <a:lvl3pPr marL="5433782" indent="-1319484">
        <a:spcBef>
          <a:spcPts val="3000"/>
        </a:spcBef>
        <a:buClr>
          <a:srgbClr val="F9F9F9"/>
        </a:buClr>
        <a:buSzPct val="95000"/>
        <a:buFont typeface="Wingdings 2"/>
        <a:buChar char="▫"/>
        <a:defRPr sz="12700">
          <a:solidFill>
            <a:srgbClr val="FFFFFF"/>
          </a:solidFill>
          <a:latin typeface="Book Antiqua"/>
          <a:ea typeface="Book Antiqua"/>
          <a:cs typeface="Book Antiqua"/>
          <a:sym typeface="Book Antiqua"/>
        </a:defRPr>
      </a:lvl3pPr>
      <a:lvl4pPr marL="6479482" indent="-115998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4pPr>
      <a:lvl5pPr marL="7352212" indent="-115998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5pPr>
      <a:lvl6pPr marL="8476932" indent="-1287301">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6pPr>
      <a:lvl7pPr marL="9549930" indent="-1446009">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7pPr>
      <a:lvl8pPr marL="10667564" indent="-164935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8pPr>
      <a:lvl9pPr marL="11581851" indent="-1649355">
        <a:spcBef>
          <a:spcPts val="3000"/>
        </a:spcBef>
        <a:buClr>
          <a:srgbClr val="F9F9F9"/>
        </a:buClr>
        <a:buSzPct val="100000"/>
        <a:buFont typeface="Wingdings 2"/>
        <a:buChar char="●"/>
        <a:defRPr sz="12700">
          <a:solidFill>
            <a:srgbClr val="FFFFFF"/>
          </a:solidFill>
          <a:latin typeface="Book Antiqua"/>
          <a:ea typeface="Book Antiqua"/>
          <a:cs typeface="Book Antiqua"/>
          <a:sym typeface="Book Antiqua"/>
        </a:defRPr>
      </a:lvl9pPr>
    </p:bodyStyle>
    <p:otherStyle>
      <a:lvl1pPr algn="r" defTabSz="4155857">
        <a:defRPr sz="5500">
          <a:solidFill>
            <a:schemeClr val="tx1"/>
          </a:solidFill>
          <a:latin typeface="+mn-lt"/>
          <a:ea typeface="+mn-ea"/>
          <a:cs typeface="+mn-cs"/>
          <a:sym typeface="Book Antiqua"/>
        </a:defRPr>
      </a:lvl1pPr>
      <a:lvl2pPr indent="2077928" algn="r" defTabSz="4155857">
        <a:defRPr sz="5500">
          <a:solidFill>
            <a:schemeClr val="tx1"/>
          </a:solidFill>
          <a:latin typeface="+mn-lt"/>
          <a:ea typeface="+mn-ea"/>
          <a:cs typeface="+mn-cs"/>
          <a:sym typeface="Book Antiqua"/>
        </a:defRPr>
      </a:lvl2pPr>
      <a:lvl3pPr indent="4155857" algn="r" defTabSz="4155857">
        <a:defRPr sz="5500">
          <a:solidFill>
            <a:schemeClr val="tx1"/>
          </a:solidFill>
          <a:latin typeface="+mn-lt"/>
          <a:ea typeface="+mn-ea"/>
          <a:cs typeface="+mn-cs"/>
          <a:sym typeface="Book Antiqua"/>
        </a:defRPr>
      </a:lvl3pPr>
      <a:lvl4pPr indent="6233785" algn="r" defTabSz="4155857">
        <a:defRPr sz="5500">
          <a:solidFill>
            <a:schemeClr val="tx1"/>
          </a:solidFill>
          <a:latin typeface="+mn-lt"/>
          <a:ea typeface="+mn-ea"/>
          <a:cs typeface="+mn-cs"/>
          <a:sym typeface="Book Antiqua"/>
        </a:defRPr>
      </a:lvl4pPr>
      <a:lvl5pPr indent="8311712" algn="r" defTabSz="4155857">
        <a:defRPr sz="5500">
          <a:solidFill>
            <a:schemeClr val="tx1"/>
          </a:solidFill>
          <a:latin typeface="+mn-lt"/>
          <a:ea typeface="+mn-ea"/>
          <a:cs typeface="+mn-cs"/>
          <a:sym typeface="Book Antiqua"/>
        </a:defRPr>
      </a:lvl5pPr>
      <a:lvl6pPr indent="10389641" algn="r" defTabSz="4155857">
        <a:defRPr sz="5500">
          <a:solidFill>
            <a:schemeClr val="tx1"/>
          </a:solidFill>
          <a:latin typeface="+mn-lt"/>
          <a:ea typeface="+mn-ea"/>
          <a:cs typeface="+mn-cs"/>
          <a:sym typeface="Book Antiqua"/>
        </a:defRPr>
      </a:lvl6pPr>
      <a:lvl7pPr indent="12467570" algn="r" defTabSz="4155857">
        <a:defRPr sz="5500">
          <a:solidFill>
            <a:schemeClr val="tx1"/>
          </a:solidFill>
          <a:latin typeface="+mn-lt"/>
          <a:ea typeface="+mn-ea"/>
          <a:cs typeface="+mn-cs"/>
          <a:sym typeface="Book Antiqua"/>
        </a:defRPr>
      </a:lvl7pPr>
      <a:lvl8pPr indent="14545498" algn="r" defTabSz="4155857">
        <a:defRPr sz="5500">
          <a:solidFill>
            <a:schemeClr val="tx1"/>
          </a:solidFill>
          <a:latin typeface="+mn-lt"/>
          <a:ea typeface="+mn-ea"/>
          <a:cs typeface="+mn-cs"/>
          <a:sym typeface="Book Antiqua"/>
        </a:defRPr>
      </a:lvl8pPr>
      <a:lvl9pPr indent="16623425" algn="r" defTabSz="4155857">
        <a:defRPr sz="5500">
          <a:solidFill>
            <a:schemeClr val="tx1"/>
          </a:solidFill>
          <a:latin typeface="+mn-lt"/>
          <a:ea typeface="+mn-ea"/>
          <a:cs typeface="+mn-cs"/>
          <a:sym typeface="Book Antiqua"/>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8"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bg>
      <p:bgPr>
        <a:gradFill flip="none" rotWithShape="1">
          <a:gsLst>
            <a:gs pos="4000">
              <a:srgbClr val="6599FF"/>
            </a:gs>
            <a:gs pos="100000">
              <a:srgbClr val="FFFFFF"/>
            </a:gs>
          </a:gsLst>
          <a:lin ang="16200000" scaled="0"/>
        </a:gradFill>
      </p:bgPr>
    </p:bg>
    <p:spTree>
      <p:nvGrpSpPr>
        <p:cNvPr id="1" name=""/>
        <p:cNvGrpSpPr/>
        <p:nvPr/>
      </p:nvGrpSpPr>
      <p:grpSpPr>
        <a:xfrm>
          <a:off x="0" y="0"/>
          <a:ext cx="0" cy="0"/>
          <a:chOff x="0" y="0"/>
          <a:chExt cx="0" cy="0"/>
        </a:xfrm>
      </p:grpSpPr>
      <p:sp>
        <p:nvSpPr>
          <p:cNvPr id="49" name="Shape 49"/>
          <p:cNvSpPr/>
          <p:nvPr>
            <p:ph type="title"/>
          </p:nvPr>
        </p:nvSpPr>
        <p:spPr>
          <a:xfrm>
            <a:off x="1512172" y="1701357"/>
            <a:ext cx="27219118" cy="6218426"/>
          </a:xfrm>
          <a:prstGeom prst="rect">
            <a:avLst/>
          </a:prstGeom>
          <a:ln w="9525">
            <a:solidFill>
              <a:srgbClr val="6076B4"/>
            </a:solidFill>
            <a:bevel/>
          </a:ln>
        </p:spPr>
        <p:txBody>
          <a:bodyPr lIns="0" tIns="0" rIns="0" bIns="0"/>
          <a:lstStyle/>
          <a:p>
            <a:pPr lvl="0">
              <a:defRPr sz="8200"/>
            </a:pPr>
          </a:p>
        </p:txBody>
      </p:sp>
      <p:sp>
        <p:nvSpPr>
          <p:cNvPr id="50" name="Shape 50"/>
          <p:cNvSpPr/>
          <p:nvPr>
            <p:ph type="body" idx="1"/>
          </p:nvPr>
        </p:nvSpPr>
        <p:spPr>
          <a:xfrm>
            <a:off x="1689973" y="8856960"/>
            <a:ext cx="13177512" cy="32259586"/>
          </a:xfrm>
          <a:prstGeom prst="rect">
            <a:avLst/>
          </a:prstGeom>
          <a:ln w="9525">
            <a:solidFill>
              <a:srgbClr val="6076B4"/>
            </a:solidFill>
            <a:bevel/>
          </a:ln>
        </p:spPr>
        <p:txBody>
          <a:bodyPr lIns="0" tIns="0" rIns="0" bIns="0"/>
          <a:lstStyle/>
          <a:p>
            <a:pPr lvl="0" marL="0" indent="0">
              <a:spcBef>
                <a:spcPts val="1400"/>
              </a:spcBef>
              <a:buSzTx/>
              <a:buNone/>
              <a:defRPr sz="1800">
                <a:solidFill>
                  <a:srgbClr val="000000"/>
                </a:solidFill>
              </a:defRPr>
            </a:pPr>
            <a:r>
              <a:rPr sz="4600" u="sng"/>
              <a:t>Introduction</a:t>
            </a:r>
            <a:endParaRPr sz="4600" u="sng"/>
          </a:p>
          <a:p>
            <a:pPr lvl="0" marL="0" indent="0" algn="just"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r>
              <a:rPr sz="3600">
                <a:uFill>
                  <a:solidFill/>
                </a:uFill>
                <a:latin typeface="Arial"/>
                <a:ea typeface="Arial"/>
                <a:cs typeface="Arial"/>
                <a:sym typeface="Arial"/>
              </a:rPr>
              <a:t>The 1:150 prevalence of coeliac patients in UK carries an economic burden and has created a dilemma for the NHS in how best to deal with the increasing numbers. The 2010 BSG guidelines on the “Management of coeliac disease in UK” {1}, advocates that all coeliac patients should receive longterm review with someone experienced in coeliac management. Many Clinical Commissioning Groups have therefore recommended discharging these patients for GP community review. Unfortunately, we often find that these patients have not received the appropriate care and support they need, and are being re-referred back to the hospital once potentially avoidable long-term complications have already occurred. We set out to try and prevent this by developing an alternative, cost efficient, safe and effective method of managing our stable coeliac patients.</a:t>
            </a:r>
            <a:endParaRPr sz="3600" u="sng">
              <a:uFill>
                <a:solidFill/>
              </a:uFill>
              <a:latin typeface="Arial"/>
              <a:ea typeface="Arial"/>
              <a:cs typeface="Arial"/>
              <a:sym typeface="Arial"/>
            </a:endParaRPr>
          </a:p>
          <a:p>
            <a:pPr lvl="0" marL="0" indent="0" algn="just"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spcBef>
                <a:spcPts val="1400"/>
              </a:spcBef>
              <a:buSzTx/>
              <a:buNone/>
              <a:defRPr sz="1800">
                <a:solidFill>
                  <a:srgbClr val="000000"/>
                </a:solidFill>
              </a:defRPr>
            </a:pPr>
            <a:r>
              <a:rPr sz="4600" u="sng"/>
              <a:t>Aims</a:t>
            </a:r>
            <a:endParaRPr sz="4600" u="sng"/>
          </a:p>
          <a:p>
            <a:pPr lvl="0" marL="0" indent="0">
              <a:buSzTx/>
              <a:buNone/>
              <a:defRPr sz="1800">
                <a:solidFill>
                  <a:srgbClr val="000000"/>
                </a:solidFill>
              </a:defRPr>
            </a:pPr>
            <a:r>
              <a:rPr sz="3600">
                <a:latin typeface="Arial"/>
                <a:ea typeface="Arial"/>
                <a:cs typeface="Arial"/>
                <a:sym typeface="Arial"/>
              </a:rPr>
              <a:t>To develop a novel way of managing our coeliac patients in the community which meets the growing demands on our NHS service, conforms with our national guidelines and is more in tune with the lifestyle and choices of our patients today. </a:t>
            </a:r>
            <a:endParaRPr sz="3600" u="sng">
              <a:latin typeface="Arial"/>
              <a:ea typeface="Arial"/>
              <a:cs typeface="Arial"/>
              <a:sym typeface="Arial"/>
            </a:endParaRPr>
          </a:p>
          <a:p>
            <a:pPr lvl="0" marL="0" indent="0">
              <a:buSzTx/>
              <a:buNone/>
              <a:defRPr sz="1800">
                <a:solidFill>
                  <a:srgbClr val="000000"/>
                </a:solidFill>
              </a:defRPr>
            </a:pPr>
            <a:endParaRPr sz="3600" u="sng"/>
          </a:p>
          <a:p>
            <a:pPr lvl="0" marL="0" indent="0">
              <a:spcBef>
                <a:spcPts val="1400"/>
              </a:spcBef>
              <a:buSzTx/>
              <a:buNone/>
              <a:defRPr sz="1800">
                <a:solidFill>
                  <a:srgbClr val="000000"/>
                </a:solidFill>
              </a:defRPr>
            </a:pPr>
            <a:r>
              <a:rPr sz="4600" u="sng"/>
              <a:t>Method</a:t>
            </a:r>
            <a:endParaRPr sz="4600" u="sng"/>
          </a:p>
          <a:p>
            <a:pPr lvl="0" marL="0" indent="0" defTabSz="457200">
              <a:spcBef>
                <a:spcPts val="0"/>
              </a:spcBef>
              <a:buClrTx/>
              <a:buSzTx/>
              <a:buFontTx/>
              <a:buNone/>
              <a:defRPr sz="1800">
                <a:solidFill>
                  <a:srgbClr val="000000"/>
                </a:solidFill>
              </a:defRPr>
            </a:pPr>
            <a:endParaRPr sz="3600" u="sng">
              <a:uFill>
                <a:solidFill/>
              </a:uFill>
              <a:latin typeface="+mj-lt"/>
              <a:ea typeface="+mj-ea"/>
              <a:cs typeface="+mj-cs"/>
              <a:sym typeface="Helvetica"/>
            </a:endParaRPr>
          </a:p>
          <a:p>
            <a:pPr lvl="0" marL="0" indent="0" algn="just" defTabSz="457200">
              <a:spcBef>
                <a:spcPts val="0"/>
              </a:spcBef>
              <a:buClrTx/>
              <a:buSzTx/>
              <a:buFontTx/>
              <a:buNone/>
              <a:defRPr sz="1800">
                <a:solidFill>
                  <a:srgbClr val="000000"/>
                </a:solidFill>
              </a:defRPr>
            </a:pPr>
            <a:r>
              <a:rPr sz="3600">
                <a:uFill>
                  <a:solidFill/>
                </a:uFill>
                <a:latin typeface="Arial"/>
                <a:ea typeface="Arial"/>
                <a:cs typeface="Arial"/>
                <a:sym typeface="Arial"/>
              </a:rPr>
              <a:t>A 7 year retrospective analysis of all serology, duodenal histology and dietetic referrals requested through the Luton &amp; Dunstable University Hospital was used to create a database of all local coeliac patients. With the support of Coeliac UK and our own local Coeliac Forum Group, we have developed personalised web-sites, using Patient Knows Best (PKB), to assist with the remote management of community based coeliac patients, whilst still providing hospital based specialist over-view. With recommendations from leading coeliacologists a set of novel assessment tools had to be developed in order to fully document the status of each patient’s coeliac disease symptoms (S-CAS, Symptomatic - Coeliac Assessment Score) and secondary associations (A-CAS, Associative - CAS). A new Objective - CAS (O-CAS) was devised in order to standardise the annual assessments for each patient and allow monitoring and management by non-medical specialists with an interest in coeliac disease at the annual review.</a:t>
            </a:r>
          </a:p>
        </p:txBody>
      </p:sp>
      <p:sp>
        <p:nvSpPr>
          <p:cNvPr id="51" name="Shape 51"/>
          <p:cNvSpPr/>
          <p:nvPr/>
        </p:nvSpPr>
        <p:spPr>
          <a:xfrm>
            <a:off x="15409763" y="8856960"/>
            <a:ext cx="13321527" cy="32259586"/>
          </a:xfrm>
          <a:prstGeom prst="rect">
            <a:avLst/>
          </a:prstGeom>
          <a:ln>
            <a:solidFill>
              <a:srgbClr val="6076B4"/>
            </a:solidFill>
          </a:ln>
          <a:extLst>
            <a:ext uri="{C572A759-6A51-4108-AA02-DFA0A04FC94B}">
              <ma14:wrappingTextBoxFlag xmlns:ma14="http://schemas.microsoft.com/office/mac/drawingml/2011/main" val="1"/>
            </a:ext>
          </a:extLst>
        </p:spPr>
        <p:txBody>
          <a:bodyPr lIns="207793" tIns="207793" rIns="207793" bIns="207793">
            <a:normAutofit fontScale="100000" lnSpcReduction="0"/>
          </a:bodyPr>
          <a:lstStyle/>
          <a:p>
            <a:pPr lvl="0" defTabSz="905255">
              <a:spcBef>
                <a:spcPts val="1400"/>
              </a:spcBef>
              <a:defRPr sz="1800"/>
            </a:pPr>
            <a:r>
              <a:rPr sz="4554" u="sng"/>
              <a:t>Method</a:t>
            </a:r>
            <a:endParaRPr sz="455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endParaRPr sz="3564" u="sng"/>
          </a:p>
          <a:p>
            <a:pPr lvl="0" defTabSz="905255">
              <a:spcBef>
                <a:spcPts val="1400"/>
              </a:spcBef>
              <a:defRPr sz="1800"/>
            </a:pPr>
            <a:r>
              <a:rPr sz="4554" u="sng"/>
              <a:t>Results</a:t>
            </a:r>
            <a:endParaRPr sz="4554">
              <a:solidFill>
                <a:srgbClr val="FFFFFF"/>
              </a:solidFill>
            </a:endParaRPr>
          </a:p>
          <a:p>
            <a:pPr lvl="0" defTabSz="452627">
              <a:defRPr sz="1800"/>
            </a:pPr>
            <a:endParaRPr sz="3564">
              <a:uFill>
                <a:solidFill/>
              </a:uFill>
              <a:latin typeface="+mj-lt"/>
              <a:ea typeface="+mj-ea"/>
              <a:cs typeface="+mj-cs"/>
              <a:sym typeface="Helvetica"/>
            </a:endParaRPr>
          </a:p>
          <a:p>
            <a:pPr lvl="0" defTabSz="452627">
              <a:defRPr sz="1800"/>
            </a:pPr>
            <a:r>
              <a:rPr sz="3564">
                <a:uFill>
                  <a:solidFill/>
                </a:uFill>
                <a:latin typeface="Arial"/>
                <a:ea typeface="Arial"/>
                <a:cs typeface="Arial"/>
                <a:sym typeface="Arial"/>
              </a:rPr>
              <a:t>We now have a database of 1264 coeliac patients. Since January 2014 we have steadily started moving our more stable patients on to our Coeliac - Supported, Self Help And Management Programme (C-SSHAMP). Presently this offers a personalised websites with a novel coeliac symptomatic monitoring system, an alert system if a patient score badly, a library of self help advice sheets and a record of their virtual consultations. The system provides a direct portal of access between patients and their specialists, can be converted into 14 different languages and has both iPhone or Android apps developed.</a:t>
            </a:r>
            <a:r>
              <a:rPr sz="3564">
                <a:uFill>
                  <a:solidFill/>
                </a:uFill>
                <a:latin typeface="+mj-lt"/>
                <a:ea typeface="+mj-ea"/>
                <a:cs typeface="+mj-cs"/>
                <a:sym typeface="Helvetica"/>
              </a:rPr>
              <a:t> A</a:t>
            </a:r>
            <a:r>
              <a:rPr sz="3564">
                <a:uFill>
                  <a:solidFill/>
                </a:uFill>
                <a:latin typeface="Arial"/>
                <a:ea typeface="Arial"/>
                <a:cs typeface="Arial"/>
                <a:sym typeface="Arial"/>
              </a:rPr>
              <a:t>nnually blood tests will be reviewed through a virtual (telephone) clinic to monitor and support patients.</a:t>
            </a:r>
            <a:endParaRPr sz="3564" u="sng">
              <a:uFill>
                <a:solidFill/>
              </a:uFill>
              <a:latin typeface="+mj-lt"/>
              <a:ea typeface="+mj-ea"/>
              <a:cs typeface="+mj-cs"/>
              <a:sym typeface="Helvetica"/>
            </a:endParaRPr>
          </a:p>
          <a:p>
            <a:pPr lvl="0" defTabSz="905255">
              <a:spcBef>
                <a:spcPts val="2800"/>
              </a:spcBef>
              <a:defRPr sz="1800"/>
            </a:pPr>
            <a:endParaRPr sz="3564" u="sng">
              <a:solidFill>
                <a:srgbClr val="FFFFFF"/>
              </a:solidFill>
            </a:endParaRPr>
          </a:p>
          <a:p>
            <a:pPr lvl="0" defTabSz="905255">
              <a:spcBef>
                <a:spcPts val="1400"/>
              </a:spcBef>
              <a:defRPr sz="1800"/>
            </a:pPr>
            <a:r>
              <a:rPr sz="4554" u="sng"/>
              <a:t>Conclusion</a:t>
            </a:r>
            <a:endParaRPr sz="4554">
              <a:solidFill>
                <a:srgbClr val="FFFFFF"/>
              </a:solidFill>
            </a:endParaRPr>
          </a:p>
          <a:p>
            <a:pPr lvl="0" defTabSz="452627">
              <a:defRPr sz="1800"/>
            </a:pPr>
            <a:endParaRPr sz="3564">
              <a:uFill>
                <a:solidFill/>
              </a:uFill>
              <a:latin typeface="+mj-lt"/>
              <a:ea typeface="+mj-ea"/>
              <a:cs typeface="+mj-cs"/>
              <a:sym typeface="Helvetica"/>
            </a:endParaRPr>
          </a:p>
          <a:p>
            <a:pPr lvl="0" defTabSz="452627">
              <a:defRPr sz="1800"/>
            </a:pPr>
            <a:r>
              <a:rPr sz="3564">
                <a:uFill>
                  <a:solidFill/>
                </a:uFill>
                <a:latin typeface="Calibri"/>
                <a:ea typeface="Calibri"/>
                <a:cs typeface="Calibri"/>
                <a:sym typeface="Calibri"/>
              </a:rPr>
              <a:t>C-SSHAMP is the first remote web-based management system in UK for stable coeliac disease patients. We believe we can automate much of the BSG guidance about annual review, whilst providing a “remote” presence which will act as a gentle reminder to improve compliance with acceptance and adjustment to a strict gluten free diet. By empowering our patients with the confidence and knowledge to monitor and manage their condition more effectively themselves, we aim to reduce the long term complication rate.</a:t>
            </a:r>
            <a:endParaRPr sz="3564" u="sng">
              <a:uFill>
                <a:solidFill/>
              </a:uFill>
              <a:latin typeface="+mj-lt"/>
              <a:ea typeface="+mj-ea"/>
              <a:cs typeface="+mj-cs"/>
              <a:sym typeface="Helvetica"/>
            </a:endParaRPr>
          </a:p>
          <a:p>
            <a:pPr lvl="0" defTabSz="905255">
              <a:spcBef>
                <a:spcPts val="2800"/>
              </a:spcBef>
              <a:defRPr sz="1800"/>
            </a:pPr>
            <a:endParaRPr sz="3564" u="sng">
              <a:solidFill>
                <a:srgbClr val="FFFFFF"/>
              </a:solidFill>
            </a:endParaRPr>
          </a:p>
          <a:p>
            <a:pPr lvl="0" defTabSz="905255">
              <a:spcBef>
                <a:spcPts val="1400"/>
              </a:spcBef>
              <a:defRPr sz="1800"/>
            </a:pPr>
            <a:r>
              <a:rPr sz="4554" u="sng"/>
              <a:t>References</a:t>
            </a:r>
            <a:endParaRPr sz="4554" u="sng"/>
          </a:p>
          <a:p>
            <a:pPr lvl="0" defTabSz="905255">
              <a:spcBef>
                <a:spcPts val="1400"/>
              </a:spcBef>
              <a:defRPr sz="1800"/>
            </a:pPr>
            <a:r>
              <a:rPr sz="3564"/>
              <a:t>1) </a:t>
            </a:r>
            <a:r>
              <a:rPr sz="3564">
                <a:latin typeface="Arial"/>
                <a:ea typeface="Arial"/>
                <a:cs typeface="Arial"/>
                <a:sym typeface="Arial"/>
              </a:rPr>
              <a:t>Ciclitira P, Dewar DH, McLaughlin SD, et al. The Management of Adults with </a:t>
            </a:r>
            <a:r>
              <a:rPr sz="3564">
                <a:uFill>
                  <a:solidFill/>
                </a:uFill>
                <a:latin typeface="Arial"/>
                <a:ea typeface="Arial"/>
                <a:cs typeface="Arial"/>
                <a:sym typeface="Arial"/>
              </a:rPr>
              <a:t>Coeliac Disease. London: British Society of Gastroenterology, 2010.</a:t>
            </a:r>
          </a:p>
        </p:txBody>
      </p:sp>
      <p:pic>
        <p:nvPicPr>
          <p:cNvPr id="52" name="image2.jpeg"/>
          <p:cNvPicPr/>
          <p:nvPr/>
        </p:nvPicPr>
        <p:blipFill>
          <a:blip r:embed="rId2">
            <a:extLst/>
          </a:blip>
          <a:srcRect l="0" t="5290" r="0" b="12045"/>
          <a:stretch>
            <a:fillRect/>
          </a:stretch>
        </p:blipFill>
        <p:spPr>
          <a:xfrm>
            <a:off x="1520294" y="5048006"/>
            <a:ext cx="5500751" cy="2867103"/>
          </a:xfrm>
          <a:prstGeom prst="rect">
            <a:avLst/>
          </a:prstGeom>
          <a:ln w="12700">
            <a:solidFill>
              <a:srgbClr val="6076B4"/>
            </a:solidFill>
            <a:miter lim="400000"/>
          </a:ln>
        </p:spPr>
      </p:pic>
      <p:pic>
        <p:nvPicPr>
          <p:cNvPr id="53" name="image3.jpeg"/>
          <p:cNvPicPr/>
          <p:nvPr/>
        </p:nvPicPr>
        <p:blipFill>
          <a:blip r:embed="rId3">
            <a:extLst/>
          </a:blip>
          <a:stretch>
            <a:fillRect/>
          </a:stretch>
        </p:blipFill>
        <p:spPr>
          <a:xfrm>
            <a:off x="23228892" y="5048030"/>
            <a:ext cx="5500513" cy="2866978"/>
          </a:xfrm>
          <a:prstGeom prst="rect">
            <a:avLst/>
          </a:prstGeom>
          <a:ln w="12700">
            <a:solidFill>
              <a:srgbClr val="6076B4"/>
            </a:solidFill>
            <a:miter lim="400000"/>
          </a:ln>
        </p:spPr>
      </p:pic>
      <p:sp>
        <p:nvSpPr>
          <p:cNvPr id="54" name="Shape 54"/>
          <p:cNvSpPr/>
          <p:nvPr/>
        </p:nvSpPr>
        <p:spPr>
          <a:xfrm>
            <a:off x="2520331" y="2331311"/>
            <a:ext cx="25202800" cy="3238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defRPr sz="1800"/>
            </a:pPr>
            <a:r>
              <a:rPr sz="7000"/>
              <a:t>Coeliac - Supported, Self Help And Management Programme (C-SSHAMP); UK</a:t>
            </a:r>
            <a:r>
              <a:rPr sz="7000"/>
              <a:t>’s firs</a:t>
            </a:r>
            <a:r>
              <a:rPr sz="7000"/>
              <a:t>t remote web-based management system for stable coeliac patients.</a:t>
            </a:r>
          </a:p>
        </p:txBody>
      </p:sp>
      <p:sp>
        <p:nvSpPr>
          <p:cNvPr id="55" name="Shape 55"/>
          <p:cNvSpPr/>
          <p:nvPr/>
        </p:nvSpPr>
        <p:spPr>
          <a:xfrm>
            <a:off x="4045075" y="5908009"/>
            <a:ext cx="22440901" cy="8255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indent="38100" algn="ctr">
              <a:defRPr sz="1800"/>
            </a:pPr>
            <a:r>
              <a:rPr sz="5400"/>
              <a:t>MW Johnson, </a:t>
            </a:r>
            <a:r>
              <a:rPr sz="5400">
                <a:uFill>
                  <a:solidFill/>
                </a:uFill>
                <a:latin typeface="Arial"/>
                <a:ea typeface="Arial"/>
                <a:cs typeface="Arial"/>
                <a:sym typeface="Arial"/>
              </a:rPr>
              <a:t>K.Rostami, M.Marsh, P.Ciclitira</a:t>
            </a:r>
            <a:r>
              <a:rPr sz="5400"/>
              <a:t>.</a:t>
            </a:r>
          </a:p>
        </p:txBody>
      </p:sp>
      <p:sp>
        <p:nvSpPr>
          <p:cNvPr id="56" name="Shape 56"/>
          <p:cNvSpPr/>
          <p:nvPr/>
        </p:nvSpPr>
        <p:spPr>
          <a:xfrm>
            <a:off x="3412817" y="7071706"/>
            <a:ext cx="22898101" cy="609601"/>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38100" algn="ctr">
              <a:defRPr sz="4000"/>
            </a:lvl1pPr>
          </a:lstStyle>
          <a:p>
            <a:pPr lvl="0">
              <a:defRPr sz="1800"/>
            </a:pPr>
            <a:r>
              <a:rPr sz="4000"/>
              <a:t>Gastroenterology, Luton &amp; Dunstable FT University Hospital., UK</a:t>
            </a:r>
          </a:p>
        </p:txBody>
      </p:sp>
      <p:sp>
        <p:nvSpPr>
          <p:cNvPr id="57" name="Shape 57"/>
          <p:cNvSpPr/>
          <p:nvPr/>
        </p:nvSpPr>
        <p:spPr>
          <a:xfrm>
            <a:off x="22538683" y="41112268"/>
            <a:ext cx="6173788" cy="736601"/>
          </a:xfrm>
          <a:prstGeom prst="rect">
            <a:avLst/>
          </a:prstGeom>
          <a:ln w="38100">
            <a:solidFill>
              <a:srgbClr val="0000FF"/>
            </a:solidFill>
            <a:round/>
          </a:ln>
          <a:extLst>
            <a:ext uri="{C572A759-6A51-4108-AA02-DFA0A04FC94B}">
              <ma14:wrappingTextBoxFlag xmlns:ma14="http://schemas.microsoft.com/office/mac/drawingml/2011/main" val="1"/>
            </a:ext>
          </a:extLst>
        </p:spPr>
        <p:txBody>
          <a:bodyPr lIns="0" tIns="0" rIns="0" bIns="0">
            <a:spAutoFit/>
          </a:bodyPr>
          <a:lstStyle>
            <a:lvl1pPr algn="ctr" defTabSz="457200">
              <a:defRPr sz="4600">
                <a:latin typeface="+mj-lt"/>
                <a:ea typeface="+mj-ea"/>
                <a:cs typeface="+mj-cs"/>
                <a:sym typeface="Helvetica"/>
              </a:defRPr>
            </a:lvl1pPr>
          </a:lstStyle>
          <a:p>
            <a:pPr lvl="0">
              <a:defRPr sz="1800"/>
            </a:pPr>
            <a:r>
              <a:rPr sz="4600"/>
              <a:t>Abstract No. PTU-315</a:t>
            </a:r>
          </a:p>
        </p:txBody>
      </p:sp>
      <p:pic>
        <p:nvPicPr>
          <p:cNvPr id="58" name="pasted-image.pdf"/>
          <p:cNvPicPr/>
          <p:nvPr/>
        </p:nvPicPr>
        <p:blipFill>
          <a:blip r:embed="rId4">
            <a:extLst/>
          </a:blip>
          <a:stretch>
            <a:fillRect/>
          </a:stretch>
        </p:blipFill>
        <p:spPr>
          <a:xfrm>
            <a:off x="24118510" y="10142347"/>
            <a:ext cx="3048001" cy="5029201"/>
          </a:xfrm>
          <a:prstGeom prst="rect">
            <a:avLst/>
          </a:prstGeom>
          <a:ln w="12700">
            <a:miter lim="400000"/>
          </a:ln>
        </p:spPr>
      </p:pic>
      <p:pic>
        <p:nvPicPr>
          <p:cNvPr id="59" name="pasted-image.pdf"/>
          <p:cNvPicPr/>
          <p:nvPr/>
        </p:nvPicPr>
        <p:blipFill>
          <a:blip r:embed="rId5">
            <a:extLst/>
          </a:blip>
          <a:stretch>
            <a:fillRect/>
          </a:stretch>
        </p:blipFill>
        <p:spPr>
          <a:xfrm>
            <a:off x="15868629" y="10215229"/>
            <a:ext cx="6515101" cy="5029201"/>
          </a:xfrm>
          <a:prstGeom prst="rect">
            <a:avLst/>
          </a:prstGeom>
          <a:ln w="12700">
            <a:miter lim="400000"/>
          </a:ln>
        </p:spPr>
      </p:pic>
      <p:pic>
        <p:nvPicPr>
          <p:cNvPr id="60" name="pasted-image.pdf"/>
          <p:cNvPicPr/>
          <p:nvPr/>
        </p:nvPicPr>
        <p:blipFill>
          <a:blip r:embed="rId6">
            <a:extLst/>
          </a:blip>
          <a:stretch>
            <a:fillRect/>
          </a:stretch>
        </p:blipFill>
        <p:spPr>
          <a:xfrm>
            <a:off x="16713179" y="15469927"/>
            <a:ext cx="4826001" cy="431801"/>
          </a:xfrm>
          <a:prstGeom prst="rect">
            <a:avLst/>
          </a:prstGeom>
          <a:ln w="12700">
            <a:miter lim="400000"/>
          </a:ln>
        </p:spPr>
      </p:pic>
      <p:pic>
        <p:nvPicPr>
          <p:cNvPr id="61" name="pasted-image.pdf"/>
          <p:cNvPicPr/>
          <p:nvPr/>
        </p:nvPicPr>
        <p:blipFill>
          <a:blip r:embed="rId7">
            <a:extLst/>
          </a:blip>
          <a:stretch>
            <a:fillRect/>
          </a:stretch>
        </p:blipFill>
        <p:spPr>
          <a:xfrm>
            <a:off x="23686710" y="15519787"/>
            <a:ext cx="3911601" cy="787401"/>
          </a:xfrm>
          <a:prstGeom prst="rect">
            <a:avLst/>
          </a:prstGeom>
          <a:ln w="12700">
            <a:miter lim="400000"/>
          </a:ln>
        </p:spPr>
      </p:pic>
      <p:sp>
        <p:nvSpPr>
          <p:cNvPr id="62" name="Shape 62"/>
          <p:cNvSpPr/>
          <p:nvPr/>
        </p:nvSpPr>
        <p:spPr>
          <a:xfrm>
            <a:off x="22810940" y="16655428"/>
            <a:ext cx="5663141" cy="4862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defTabSz="457200">
              <a:defRPr sz="2800">
                <a:latin typeface="Arial"/>
                <a:ea typeface="Arial"/>
                <a:cs typeface="Arial"/>
                <a:sym typeface="Arial"/>
              </a:defRPr>
            </a:lvl1pPr>
          </a:lstStyle>
          <a:p>
            <a:pPr lvl="0">
              <a:defRPr sz="1800"/>
            </a:pPr>
            <a:r>
              <a:rPr sz="2800"/>
              <a:t>A-CAS where a +ive score is &gt;4</a:t>
            </a:r>
          </a:p>
        </p:txBody>
      </p:sp>
      <p:sp>
        <p:nvSpPr>
          <p:cNvPr id="63" name="Shape 63"/>
          <p:cNvSpPr/>
          <p:nvPr/>
        </p:nvSpPr>
        <p:spPr>
          <a:xfrm>
            <a:off x="9539550" y="40219808"/>
            <a:ext cx="5102769" cy="955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800"/>
            </a:lvl1pPr>
          </a:lstStyle>
          <a:p>
            <a:pPr lvl="0">
              <a:defRPr sz="1800"/>
            </a:pPr>
            <a:r>
              <a:rPr sz="2800"/>
              <a:t>O-CAS were a score of 2 = implies Active and 3 = Severe</a:t>
            </a:r>
          </a:p>
        </p:txBody>
      </p:sp>
      <p:sp>
        <p:nvSpPr>
          <p:cNvPr id="64" name="Shape 64"/>
          <p:cNvSpPr/>
          <p:nvPr/>
        </p:nvSpPr>
        <p:spPr>
          <a:xfrm>
            <a:off x="1951046" y="40454225"/>
            <a:ext cx="5737137" cy="486207"/>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just" defTabSz="457200">
              <a:defRPr sz="2800">
                <a:latin typeface="Arial"/>
                <a:ea typeface="Arial"/>
                <a:cs typeface="Arial"/>
                <a:sym typeface="Arial"/>
              </a:defRPr>
            </a:lvl1pPr>
          </a:lstStyle>
          <a:p>
            <a:pPr lvl="0">
              <a:defRPr sz="1800"/>
            </a:pPr>
            <a:r>
              <a:rPr sz="2800"/>
              <a:t>S-CAS where a score of &gt;20 is +ive</a:t>
            </a:r>
          </a:p>
        </p:txBody>
      </p:sp>
      <p:graphicFrame>
        <p:nvGraphicFramePr>
          <p:cNvPr id="65" name="Table 65"/>
          <p:cNvGraphicFramePr/>
          <p:nvPr/>
        </p:nvGraphicFramePr>
        <p:xfrm>
          <a:off x="2028892" y="34224348"/>
          <a:ext cx="6855850" cy="5841404"/>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2325965"/>
                <a:gridCol w="1134965"/>
                <a:gridCol w="1120589"/>
                <a:gridCol w="1135626"/>
                <a:gridCol w="1126001"/>
              </a:tblGrid>
              <a:tr h="306773">
                <a:tc>
                  <a:txBody>
                    <a:bodyPr/>
                    <a:lstStyle/>
                    <a:p>
                      <a:pPr lvl="0" algn="l" defTabSz="457200">
                        <a:defRPr b="0" i="0" sz="1800">
                          <a:solidFill>
                            <a:srgbClr val="000000"/>
                          </a:solidFill>
                        </a:defRPr>
                      </a:pPr>
                      <a:r>
                        <a:rPr b="1" sz="1000">
                          <a:latin typeface="+mj-lt"/>
                          <a:ea typeface="+mj-ea"/>
                          <a:cs typeface="+mj-cs"/>
                          <a:sym typeface="Helvetica"/>
                        </a:rPr>
                        <a:t>Symptoms</a:t>
                      </a:r>
                    </a:p>
                  </a:txBody>
                  <a:tcPr marL="63500" marR="63500" marT="63500" marB="63500" anchor="t" anchorCtr="0" horzOverflow="overflow"/>
                </a:tc>
                <a:tc>
                  <a:txBody>
                    <a:bodyPr/>
                    <a:lstStyle/>
                    <a:p>
                      <a:pPr lvl="0" algn="l" defTabSz="457200">
                        <a:defRPr b="0" i="0" sz="1800">
                          <a:solidFill>
                            <a:srgbClr val="000000"/>
                          </a:solidFill>
                        </a:defRPr>
                      </a:pPr>
                      <a:r>
                        <a:rPr b="1" sz="1000">
                          <a:latin typeface="+mj-lt"/>
                          <a:ea typeface="+mj-ea"/>
                          <a:cs typeface="+mj-cs"/>
                          <a:sym typeface="Helvetica"/>
                        </a:rPr>
                        <a:t>0 = None</a:t>
                      </a:r>
                    </a:p>
                  </a:txBody>
                  <a:tcPr marL="63500" marR="63500" marT="63500" marB="63500" anchor="t" anchorCtr="0" horzOverflow="overflow"/>
                </a:tc>
                <a:tc>
                  <a:txBody>
                    <a:bodyPr/>
                    <a:lstStyle/>
                    <a:p>
                      <a:pPr lvl="0" algn="l" defTabSz="457200">
                        <a:defRPr b="0" i="0" sz="1800">
                          <a:solidFill>
                            <a:srgbClr val="000000"/>
                          </a:solidFill>
                        </a:defRPr>
                      </a:pPr>
                      <a:r>
                        <a:rPr b="1" sz="1000">
                          <a:latin typeface="+mj-lt"/>
                          <a:ea typeface="+mj-ea"/>
                          <a:cs typeface="+mj-cs"/>
                          <a:sym typeface="Helvetica"/>
                        </a:rPr>
                        <a:t>1 = Rare (&lt;15% of the time)</a:t>
                      </a:r>
                    </a:p>
                  </a:txBody>
                  <a:tcPr marL="63500" marR="63500" marT="63500" marB="63500" anchor="t" anchorCtr="0" horzOverflow="overflow"/>
                </a:tc>
                <a:tc>
                  <a:txBody>
                    <a:bodyPr/>
                    <a:lstStyle/>
                    <a:p>
                      <a:pPr lvl="0" algn="l" defTabSz="457200">
                        <a:defRPr b="0" i="0" sz="1800">
                          <a:solidFill>
                            <a:srgbClr val="000000"/>
                          </a:solidFill>
                        </a:defRPr>
                      </a:pPr>
                      <a:r>
                        <a:rPr b="1" sz="1000">
                          <a:latin typeface="+mj-lt"/>
                          <a:ea typeface="+mj-ea"/>
                          <a:cs typeface="+mj-cs"/>
                          <a:sym typeface="Helvetica"/>
                        </a:rPr>
                        <a:t>2 = Intermittent (15-50% of time)</a:t>
                      </a:r>
                    </a:p>
                  </a:txBody>
                  <a:tcPr marL="63500" marR="63500" marT="63500" marB="63500" anchor="t" anchorCtr="0" horzOverflow="overflow"/>
                </a:tc>
                <a:tc>
                  <a:txBody>
                    <a:bodyPr/>
                    <a:lstStyle/>
                    <a:p>
                      <a:pPr lvl="0" algn="l" defTabSz="457200">
                        <a:defRPr b="0" i="0" sz="1800">
                          <a:solidFill>
                            <a:srgbClr val="000000"/>
                          </a:solidFill>
                        </a:defRPr>
                      </a:pPr>
                      <a:r>
                        <a:rPr b="1" sz="1000">
                          <a:latin typeface="+mj-lt"/>
                          <a:ea typeface="+mj-ea"/>
                          <a:cs typeface="+mj-cs"/>
                          <a:sym typeface="Helvetica"/>
                        </a:rPr>
                        <a:t>3 = Frequent (&gt;50% of time)</a:t>
                      </a: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Tiredness / Lethargy</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Oral mouth ulcers</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Painful mouth sores (in + out)</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Nausea</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Indigestion </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Abdominal bloating</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Abdominal discomfort</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Diarrhoea</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or Constipation</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or Both / Altered bowel habits</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Muscle pains </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Joint pains</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Rashes</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Headaches</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b="1" sz="1000">
                          <a:latin typeface="+mj-lt"/>
                          <a:ea typeface="+mj-ea"/>
                          <a:cs typeface="+mj-cs"/>
                          <a:sym typeface="Helvetica"/>
                        </a:rPr>
                        <a:t>Unexplained weight loss</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800"/>
                      </a:pPr>
                      <a:r>
                        <a:rPr sz="1000">
                          <a:latin typeface="+mj-lt"/>
                          <a:ea typeface="+mj-ea"/>
                          <a:cs typeface="+mj-cs"/>
                          <a:sym typeface="Helvetica"/>
                        </a:rPr>
                        <a:t>X</a:t>
                      </a:r>
                    </a:p>
                  </a:txBody>
                  <a:tcPr marL="63500" marR="63500" marT="63500" marB="63500" anchor="t" anchorCtr="0" horzOverflow="overflow"/>
                </a:tc>
                <a:tc>
                  <a:txBody>
                    <a:bodyPr/>
                    <a:lstStyle/>
                    <a:p>
                      <a:pPr lvl="0" algn="l" defTabSz="457200">
                        <a:defRPr b="0" i="0" sz="1800"/>
                      </a:pPr>
                      <a:r>
                        <a:rPr sz="1000">
                          <a:latin typeface="+mj-lt"/>
                          <a:ea typeface="+mj-ea"/>
                          <a:cs typeface="+mj-cs"/>
                          <a:sym typeface="Helvetica"/>
                        </a:rPr>
                        <a:t>X</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b="1" sz="1000">
                          <a:latin typeface="+mj-lt"/>
                          <a:ea typeface="+mj-ea"/>
                          <a:cs typeface="+mj-cs"/>
                          <a:sym typeface="Helvetica"/>
                        </a:rPr>
                        <a:t>Anxiety</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b="1" sz="1000">
                          <a:latin typeface="+mj-lt"/>
                          <a:ea typeface="+mj-ea"/>
                          <a:cs typeface="+mj-cs"/>
                          <a:sym typeface="Helvetica"/>
                        </a:rPr>
                        <a:t>Depression</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306773">
                <a:tc>
                  <a:txBody>
                    <a:bodyPr/>
                    <a:lstStyle/>
                    <a:p>
                      <a:pPr lvl="0" algn="l" defTabSz="457200">
                        <a:defRPr b="0" i="0" sz="1800">
                          <a:solidFill>
                            <a:srgbClr val="000000"/>
                          </a:solidFill>
                        </a:defRPr>
                      </a:pPr>
                      <a:r>
                        <a:rPr sz="1200">
                          <a:latin typeface="+mj-lt"/>
                          <a:ea typeface="+mj-ea"/>
                          <a:cs typeface="+mj-cs"/>
                          <a:sym typeface="Helvetica"/>
                        </a:rPr>
                        <a:t>Time off of work</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bl>
          </a:graphicData>
        </a:graphic>
      </p:graphicFrame>
      <p:graphicFrame>
        <p:nvGraphicFramePr>
          <p:cNvPr id="66" name="Table 66"/>
          <p:cNvGraphicFramePr/>
          <p:nvPr/>
        </p:nvGraphicFramePr>
        <p:xfrm>
          <a:off x="9539550" y="34242861"/>
          <a:ext cx="5115469" cy="5804380"/>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1700922"/>
                <a:gridCol w="1700922"/>
                <a:gridCol w="1700922"/>
              </a:tblGrid>
              <a:tr h="445513">
                <a:tc>
                  <a:txBody>
                    <a:bodyPr/>
                    <a:lstStyle/>
                    <a:p>
                      <a:pPr lvl="0" algn="l" defTabSz="457200">
                        <a:defRPr i="0" sz="1000">
                          <a:solidFill>
                            <a:srgbClr val="000000"/>
                          </a:solidFill>
                          <a:latin typeface="+mj-lt"/>
                          <a:ea typeface="+mj-ea"/>
                          <a:cs typeface="+mj-cs"/>
                          <a:sym typeface="Helvetica"/>
                        </a:defRPr>
                      </a:pPr>
                    </a:p>
                  </a:txBody>
                  <a:tcPr marL="63500" marR="63500" marT="63500" marB="63500" anchor="t" anchorCtr="0" horzOverflow="overflow"/>
                </a:tc>
                <a:tc>
                  <a:txBody>
                    <a:bodyPr/>
                    <a:lstStyle/>
                    <a:p>
                      <a:pPr lvl="0" algn="l" defTabSz="457200">
                        <a:defRPr b="0" i="0" sz="1800">
                          <a:solidFill>
                            <a:srgbClr val="000000"/>
                          </a:solidFill>
                        </a:defRPr>
                      </a:pPr>
                      <a:r>
                        <a:rPr b="1" sz="1000">
                          <a:latin typeface="+mj-lt"/>
                          <a:ea typeface="+mj-ea"/>
                          <a:cs typeface="+mj-cs"/>
                          <a:sym typeface="Helvetica"/>
                        </a:rPr>
                        <a:t>Points</a:t>
                      </a:r>
                    </a:p>
                  </a:txBody>
                  <a:tcPr marL="63500" marR="63500" marT="63500" marB="63500" anchor="t" anchorCtr="0" horzOverflow="overflow"/>
                </a:tc>
                <a:tc>
                  <a:txBody>
                    <a:bodyPr/>
                    <a:lstStyle/>
                    <a:p>
                      <a:pPr lvl="0" algn="l" defTabSz="457200">
                        <a:defRPr b="0" i="0" sz="1800">
                          <a:solidFill>
                            <a:srgbClr val="000000"/>
                          </a:solidFill>
                        </a:defRPr>
                      </a:pPr>
                      <a:r>
                        <a:rPr b="1" sz="1000">
                          <a:latin typeface="+mj-lt"/>
                          <a:ea typeface="+mj-ea"/>
                          <a:cs typeface="+mj-cs"/>
                          <a:sym typeface="Helvetica"/>
                        </a:rPr>
                        <a:t>Date</a:t>
                      </a: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+ive TTG or AEA</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2</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Anaemia (Hb&lt;12)</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Low Ferritin (&lt;30)</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Low Folate</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Low B12 (&lt;150)</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Low Calcium</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Low Magnesium</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Low Vitamin D</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Abnormal TFT</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Diabetes (Glu&gt;11)</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Osteopenia</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445513">
                <a:tc>
                  <a:txBody>
                    <a:bodyPr/>
                    <a:lstStyle/>
                    <a:p>
                      <a:pPr lvl="0" algn="l" defTabSz="457200">
                        <a:defRPr b="0" i="0" sz="1800">
                          <a:solidFill>
                            <a:srgbClr val="000000"/>
                          </a:solidFill>
                        </a:defRPr>
                      </a:pPr>
                      <a:r>
                        <a:rPr b="1" sz="1000">
                          <a:latin typeface="+mj-lt"/>
                          <a:ea typeface="+mj-ea"/>
                          <a:cs typeface="+mj-cs"/>
                          <a:sym typeface="Helvetica"/>
                        </a:rPr>
                        <a:t>Osteoporosis</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bl>
          </a:graphicData>
        </a:graphic>
      </p:graphicFrame>
      <p:graphicFrame>
        <p:nvGraphicFramePr>
          <p:cNvPr id="67" name="Table 67"/>
          <p:cNvGraphicFramePr/>
          <p:nvPr/>
        </p:nvGraphicFramePr>
        <p:xfrm>
          <a:off x="15868629" y="15997685"/>
          <a:ext cx="6527801" cy="6050756"/>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4552321"/>
                <a:gridCol w="981389"/>
                <a:gridCol w="981389"/>
              </a:tblGrid>
              <a:tr h="215644">
                <a:tc>
                  <a:txBody>
                    <a:bodyPr/>
                    <a:lstStyle/>
                    <a:p>
                      <a:pPr lvl="0" algn="l" defTabSz="457200">
                        <a:defRPr i="0" sz="1000">
                          <a:solidFill>
                            <a:srgbClr val="000000"/>
                          </a:solidFill>
                          <a:latin typeface="+mj-lt"/>
                          <a:ea typeface="+mj-ea"/>
                          <a:cs typeface="+mj-cs"/>
                          <a:sym typeface="Helvetica"/>
                        </a:defRPr>
                      </a:pPr>
                    </a:p>
                  </a:txBody>
                  <a:tcPr marL="63500" marR="63500" marT="63500" marB="63500" anchor="t" anchorCtr="0" horzOverflow="overflow"/>
                </a:tc>
                <a:tc>
                  <a:txBody>
                    <a:bodyPr/>
                    <a:lstStyle/>
                    <a:p>
                      <a:pPr lvl="0" algn="l" defTabSz="457200">
                        <a:defRPr b="0" i="0" sz="1800">
                          <a:solidFill>
                            <a:srgbClr val="000000"/>
                          </a:solidFill>
                        </a:defRPr>
                      </a:pPr>
                      <a:r>
                        <a:rPr b="1" sz="1000">
                          <a:latin typeface="+mj-lt"/>
                          <a:ea typeface="+mj-ea"/>
                          <a:cs typeface="+mj-cs"/>
                          <a:sym typeface="Helvetica"/>
                        </a:rPr>
                        <a:t>Points</a:t>
                      </a:r>
                    </a:p>
                  </a:txBody>
                  <a:tcPr marL="63500" marR="63500" marT="63500" marB="63500" anchor="t" anchorCtr="0" horzOverflow="overflow"/>
                </a:tc>
                <a:tc>
                  <a:txBody>
                    <a:bodyPr/>
                    <a:lstStyle/>
                    <a:p>
                      <a:pPr lvl="0" algn="l" defTabSz="457200">
                        <a:defRPr b="0" i="0" sz="1800">
                          <a:solidFill>
                            <a:srgbClr val="000000"/>
                          </a:solidFill>
                        </a:defRPr>
                      </a:pPr>
                      <a:r>
                        <a:rPr b="1" sz="1000">
                          <a:latin typeface="+mj-lt"/>
                          <a:ea typeface="+mj-ea"/>
                          <a:cs typeface="+mj-cs"/>
                          <a:sym typeface="Helvetica"/>
                        </a:rPr>
                        <a:t>Date</a:t>
                      </a: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Small bowel cancer lymphoma (past or present)</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3</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b="1" sz="1000">
                          <a:latin typeface="+mj-lt"/>
                          <a:ea typeface="+mj-ea"/>
                          <a:cs typeface="+mj-cs"/>
                          <a:sym typeface="Helvetica"/>
                        </a:rPr>
                        <a:t>Type 1 Diabetes</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2</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Auto immune thyroiditis (hypo or hyper)</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2</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IgA deficiency</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2</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Dermatitis herpetiformis</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2</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Osteopenia / Osteoporosis (&lt; 45y of age)</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2</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1st degree relatives (with coeliac or ? other AI conditions)</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2nd degree relatives (with coeliac disease)</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Irritable Bowel Syndrome</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Eczema / Contact Dermatitis</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Fybromyalgia</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Peripheral neuropathy</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Chronic fatigue syndrome</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Non-ulcer dyspepsia</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Infertility / Multiple miscarriages</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Lactose intolerance</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Asthma / allergies</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Anxiety</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Depression</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Osteopenia / Osteoporosis (&gt; 45y of age)</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Short stature / Delayed growth</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Sjogrens syndrome</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Primary Biliary Cirrhosis </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Auto-Immune Chronic Active Hepatitis</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Non-Hodgkins Lymphoma</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Dental enamel defects (Chalky colour with visible groves - horizontal or vertical)</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r h="215644">
                <a:tc>
                  <a:txBody>
                    <a:bodyPr/>
                    <a:lstStyle/>
                    <a:p>
                      <a:pPr lvl="0" algn="l" defTabSz="457200">
                        <a:defRPr b="0" i="0" sz="1800">
                          <a:solidFill>
                            <a:srgbClr val="000000"/>
                          </a:solidFill>
                        </a:defRPr>
                      </a:pPr>
                      <a:r>
                        <a:rPr sz="1200">
                          <a:latin typeface="+mj-lt"/>
                          <a:ea typeface="+mj-ea"/>
                          <a:cs typeface="+mj-cs"/>
                          <a:sym typeface="Helvetica"/>
                        </a:rPr>
                        <a:t>Downs, Turners or Williams Syndrome</a:t>
                      </a:r>
                    </a:p>
                  </a:txBody>
                  <a:tcPr marL="63500" marR="63500" marT="63500" marB="63500" anchor="t" anchorCtr="0" horzOverflow="overflow"/>
                </a:tc>
                <a:tc>
                  <a:txBody>
                    <a:bodyPr/>
                    <a:lstStyle/>
                    <a:p>
                      <a:pPr lvl="0" defTabSz="457200">
                        <a:defRPr b="0" i="0" sz="1800"/>
                      </a:pPr>
                      <a:r>
                        <a:rPr sz="1000">
                          <a:latin typeface="+mj-lt"/>
                          <a:ea typeface="+mj-ea"/>
                          <a:cs typeface="+mj-cs"/>
                          <a:sym typeface="Helvetica"/>
                        </a:rPr>
                        <a:t>1</a:t>
                      </a:r>
                    </a:p>
                  </a:txBody>
                  <a:tcPr marL="63500" marR="63500" marT="63500" marB="63500" anchor="t" anchorCtr="0" horzOverflow="overflow"/>
                </a:tc>
                <a:tc>
                  <a:txBody>
                    <a:bodyPr/>
                    <a:lstStyle/>
                    <a:p>
                      <a:pPr lvl="0" algn="l" defTabSz="457200">
                        <a:defRPr b="0" i="0" sz="1000">
                          <a:latin typeface="+mj-lt"/>
                          <a:ea typeface="+mj-ea"/>
                          <a:cs typeface="+mj-cs"/>
                          <a:sym typeface="Helvetica"/>
                        </a:defRPr>
                      </a:pPr>
                    </a:p>
                  </a:txBody>
                  <a:tcPr marL="63500" marR="63500" marT="63500" marB="63500" anchor="t" anchorCtr="0" horzOverflow="overflow"/>
                </a:tc>
              </a:tr>
            </a:tbl>
          </a:graphicData>
        </a:graphic>
      </p:graphicFrame>
      <p:pic>
        <p:nvPicPr>
          <p:cNvPr id="68" name="image.png"/>
          <p:cNvPicPr/>
          <p:nvPr/>
        </p:nvPicPr>
        <p:blipFill>
          <a:blip r:embed="rId8">
            <a:extLst/>
          </a:blip>
          <a:stretch>
            <a:fillRect/>
          </a:stretch>
        </p:blipFill>
        <p:spPr>
          <a:xfrm>
            <a:off x="22612002" y="17695600"/>
            <a:ext cx="6061018" cy="2642226"/>
          </a:xfrm>
          <a:prstGeom prst="rect">
            <a:avLst/>
          </a:prstGeom>
          <a:ln w="12700">
            <a:miter lim="400000"/>
          </a:ln>
        </p:spPr>
      </p:pic>
      <p:sp>
        <p:nvSpPr>
          <p:cNvPr id="69" name="Shape 69"/>
          <p:cNvSpPr/>
          <p:nvPr/>
        </p:nvSpPr>
        <p:spPr>
          <a:xfrm>
            <a:off x="22810940" y="20743805"/>
            <a:ext cx="5663141" cy="1299007"/>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just" defTabSz="457200">
              <a:defRPr sz="2800">
                <a:latin typeface="Arial"/>
                <a:ea typeface="Arial"/>
                <a:cs typeface="Arial"/>
                <a:sym typeface="Arial"/>
              </a:defRPr>
            </a:lvl1pPr>
          </a:lstStyle>
          <a:p>
            <a:pPr lvl="0">
              <a:defRPr sz="1800"/>
            </a:pPr>
            <a:r>
              <a:rPr sz="2800"/>
              <a:t>A range of bluetooth gadgets upload directly onto the personalised websites</a:t>
            </a:r>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27000" dist="101600" dir="27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076B4"/>
          </a:solidFill>
          <a:prstDash val="solid"/>
          <a:bevel/>
        </a:ln>
        <a:effectLst>
          <a:outerShdw sx="100000" sy="100000" kx="0" ky="0" algn="b" rotWithShape="0" blurRad="190500" dist="228600" dir="2700000">
            <a:srgbClr val="000000">
              <a:alpha val="255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6076B4"/>
          </a:solidFill>
          <a:prstDash val="solid"/>
          <a:bevel/>
        </a:ln>
        <a:effectLst>
          <a:outerShdw sx="100000" sy="100000" kx="0" ky="0" algn="b" rotWithShape="0" blurRad="127000" dist="101600" dir="27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90500" dist="228600" dir="2700000">
              <a:srgbClr val="000000">
                <a:alpha val="25500"/>
              </a:srgbClr>
            </a:outerShdw>
          </a:effectLst>
        </a:effectStyle>
        <a:effectStyle>
          <a:effectLst>
            <a:outerShdw sx="100000" sy="100000" kx="0" ky="0" algn="b" rotWithShape="0" blurRad="127000" dist="101600" dir="270000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6076B4"/>
          </a:solidFill>
          <a:prstDash val="solid"/>
          <a:bevel/>
        </a:ln>
        <a:effectLst>
          <a:outerShdw sx="100000" sy="100000" kx="0" ky="0" algn="b" rotWithShape="0" blurRad="190500" dist="228600" dir="2700000">
            <a:srgbClr val="000000">
              <a:alpha val="255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6076B4"/>
          </a:solidFill>
          <a:prstDash val="solid"/>
          <a:bevel/>
        </a:ln>
        <a:effectLst>
          <a:outerShdw sx="100000" sy="100000" kx="0" ky="0" algn="b" rotWithShape="0" blurRad="127000" dist="101600" dir="270000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4155857" rtl="0" fontAlgn="auto" latinLnBrk="1"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Book Antiqua"/>
            <a:ea typeface="Book Antiqua"/>
            <a:cs typeface="Book Antiqua"/>
            <a:sym typeface="Book Antiqu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