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30238700" cy="42481500"/>
  <p:notesSz cx="6858000" cy="9144000"/>
  <p:defaultTextStyle>
    <a:lvl1pPr defTabSz="4155857">
      <a:defRPr sz="8200">
        <a:latin typeface="Book Antiqua"/>
        <a:ea typeface="Book Antiqua"/>
        <a:cs typeface="Book Antiqua"/>
        <a:sym typeface="Book Antiqua"/>
      </a:defRPr>
    </a:lvl1pPr>
    <a:lvl2pPr indent="2077928" defTabSz="4155857">
      <a:defRPr sz="8200">
        <a:latin typeface="Book Antiqua"/>
        <a:ea typeface="Book Antiqua"/>
        <a:cs typeface="Book Antiqua"/>
        <a:sym typeface="Book Antiqua"/>
      </a:defRPr>
    </a:lvl2pPr>
    <a:lvl3pPr indent="4155857" defTabSz="4155857">
      <a:defRPr sz="8200">
        <a:latin typeface="Book Antiqua"/>
        <a:ea typeface="Book Antiqua"/>
        <a:cs typeface="Book Antiqua"/>
        <a:sym typeface="Book Antiqua"/>
      </a:defRPr>
    </a:lvl3pPr>
    <a:lvl4pPr indent="6233785" defTabSz="4155857">
      <a:defRPr sz="8200">
        <a:latin typeface="Book Antiqua"/>
        <a:ea typeface="Book Antiqua"/>
        <a:cs typeface="Book Antiqua"/>
        <a:sym typeface="Book Antiqua"/>
      </a:defRPr>
    </a:lvl4pPr>
    <a:lvl5pPr indent="8311712" defTabSz="4155857">
      <a:defRPr sz="8200">
        <a:latin typeface="Book Antiqua"/>
        <a:ea typeface="Book Antiqua"/>
        <a:cs typeface="Book Antiqua"/>
        <a:sym typeface="Book Antiqua"/>
      </a:defRPr>
    </a:lvl5pPr>
    <a:lvl6pPr indent="10389641" defTabSz="4155857">
      <a:defRPr sz="8200">
        <a:latin typeface="Book Antiqua"/>
        <a:ea typeface="Book Antiqua"/>
        <a:cs typeface="Book Antiqua"/>
        <a:sym typeface="Book Antiqua"/>
      </a:defRPr>
    </a:lvl6pPr>
    <a:lvl7pPr indent="12467570" defTabSz="4155857">
      <a:defRPr sz="8200">
        <a:latin typeface="Book Antiqua"/>
        <a:ea typeface="Book Antiqua"/>
        <a:cs typeface="Book Antiqua"/>
        <a:sym typeface="Book Antiqua"/>
      </a:defRPr>
    </a:lvl7pPr>
    <a:lvl8pPr indent="14545498" defTabSz="4155857">
      <a:defRPr sz="8200">
        <a:latin typeface="Book Antiqua"/>
        <a:ea typeface="Book Antiqua"/>
        <a:cs typeface="Book Antiqua"/>
        <a:sym typeface="Book Antiqua"/>
      </a:defRPr>
    </a:lvl8pPr>
    <a:lvl9pPr indent="16623425" defTabSz="4155857">
      <a:defRPr sz="8200">
        <a:latin typeface="Book Antiqua"/>
        <a:ea typeface="Book Antiqua"/>
        <a:cs typeface="Book Antiqua"/>
        <a:sym typeface="Book Antiqu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Book Antiqua Bold"/>
          <a:ea typeface="Book Antiqua Bold"/>
          <a:cs typeface="Book Antiqua Bol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D5E5"/>
          </a:solidFill>
        </a:fill>
      </a:tcStyle>
    </a:wholeTbl>
    <a:band2H>
      <a:tcTxStyle b="def" i="def"/>
      <a:tcStyle>
        <a:tcBdr/>
        <a:fill>
          <a:solidFill>
            <a:srgbClr val="E9EBF2"/>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076B4"/>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076B4"/>
          </a:solid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076B4"/>
          </a:solidFill>
        </a:fill>
      </a:tcStyle>
    </a:firstRow>
  </a:tblStyle>
  <a:tblStyle styleId="{C7B018BB-80A7-4F77-B60F-C8B233D01FF8}" styleName="">
    <a:tblBg/>
    <a:wholeTbl>
      <a:tcTxStyle b="on" i="on">
        <a:font>
          <a:latin typeface="Book Antiqua Bold"/>
          <a:ea typeface="Book Antiqua Bold"/>
          <a:cs typeface="Book Antiqua Bol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5D8CB"/>
          </a:solidFill>
        </a:fill>
      </a:tcStyle>
    </a:wholeTbl>
    <a:band2H>
      <a:tcTxStyle b="def" i="def"/>
      <a:tcStyle>
        <a:tcBdr/>
        <a:fill>
          <a:solidFill>
            <a:srgbClr val="FAECE7"/>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8422"/>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8422"/>
          </a:solid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8422"/>
          </a:solidFill>
        </a:fill>
      </a:tcStyle>
    </a:firstRow>
  </a:tblStyle>
  <a:tblStyle styleId="{EEE7283C-3CF3-47DC-8721-378D4A62B228}" styleName="">
    <a:tblBg/>
    <a:wholeTbl>
      <a:tcTxStyle b="on" i="on">
        <a:font>
          <a:latin typeface="Book Antiqua Bold"/>
          <a:ea typeface="Book Antiqua Bold"/>
          <a:cs typeface="Book Antiqua Bol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D7D8"/>
          </a:solidFill>
        </a:fill>
      </a:tcStyle>
    </a:wholeTbl>
    <a:band2H>
      <a:tcTxStyle b="def" i="def"/>
      <a:tcStyle>
        <a:tcBdr/>
        <a:fill>
          <a:solidFill>
            <a:srgbClr val="EBECED"/>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58085"/>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58085"/>
          </a:solid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58085"/>
          </a:solidFill>
        </a:fill>
      </a:tcStyle>
    </a:firstRow>
  </a:tblStyle>
  <a:tblStyle styleId="{CF821DB8-F4EB-4A41-A1BA-3FCAFE7338EE}" styleName="">
    <a:tblBg/>
    <a:wholeTbl>
      <a:tcTxStyle b="on" i="on">
        <a:font>
          <a:latin typeface="Book Antiqua Bold"/>
          <a:ea typeface="Book Antiqua Bold"/>
          <a:cs typeface="Book Antiqua Bol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Book Antiqua Bold"/>
          <a:ea typeface="Book Antiqua Bold"/>
          <a:cs typeface="Book Antiqua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076B4"/>
          </a:solidFill>
        </a:fill>
      </a:tcStyle>
    </a:firstCol>
    <a:lastRow>
      <a:tcTxStyle b="on" i="on">
        <a:font>
          <a:latin typeface="Book Antiqua Bold"/>
          <a:ea typeface="Book Antiqua Bold"/>
          <a:cs typeface="Book Antiqua Bold"/>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Book Antiqua Bold"/>
          <a:ea typeface="Book Antiqua Bold"/>
          <a:cs typeface="Book Antiqua Bold"/>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6076B4"/>
          </a:solidFill>
        </a:fill>
      </a:tcStyle>
    </a:firstRow>
  </a:tblStyle>
  <a:tblStyle styleId="{33BA23B1-9221-436E-865A-0063620EA4FD}" styleName="">
    <a:tblBg/>
    <a:wholeTbl>
      <a:tcTxStyle b="on" i="on">
        <a:font>
          <a:latin typeface="Book Antiqua Bold"/>
          <a:ea typeface="Book Antiqua Bold"/>
          <a:cs typeface="Book Antiqua Bol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b="def" i="def"/>
      <a:tcStyle>
        <a:tcBdr/>
        <a:fill>
          <a:solidFill>
            <a:srgbClr val="FFFFFF"/>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lvl="0"/>
          </a:p>
        </p:txBody>
      </p:sp>
      <p:sp>
        <p:nvSpPr>
          <p:cNvPr id="47" name="Shape 4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6" name="Shape 6"/>
          <p:cNvSpPr/>
          <p:nvPr>
            <p:ph type="title"/>
          </p:nvPr>
        </p:nvSpPr>
        <p:spPr>
          <a:xfrm>
            <a:off x="1395849" y="0"/>
            <a:ext cx="27219117" cy="19826183"/>
          </a:xfrm>
          <a:prstGeom prst="rect">
            <a:avLst/>
          </a:prstGeom>
        </p:spPr>
        <p:txBody>
          <a:bodyPr lIns="0" tIns="0" rIns="0" bIns="0" anchor="b"/>
          <a:lstStyle>
            <a:lvl1pPr>
              <a:defRPr cap="all" sz="21800">
                <a:effectLst>
                  <a:outerShdw sx="100000" sy="100000" kx="0" ky="0" algn="b" rotWithShape="0" blurRad="127000" dist="200000" dir="2700000">
                    <a:srgbClr val="000000">
                      <a:alpha val="30000"/>
                    </a:srgbClr>
                  </a:outerShdw>
                </a:effectLst>
              </a:defRPr>
            </a:lvl1pPr>
          </a:lstStyle>
          <a:p>
            <a:pPr lvl="0">
              <a:defRPr cap="none" sz="1800">
                <a:solidFill>
                  <a:srgbClr val="000000"/>
                </a:solidFill>
                <a:effectLst/>
              </a:defRPr>
            </a:pPr>
            <a:r>
              <a:rPr cap="all" sz="21800">
                <a:solidFill>
                  <a:srgbClr val="8B9BD2"/>
                </a:solidFill>
                <a:effectLst>
                  <a:outerShdw sx="100000" sy="100000" kx="0" ky="0" algn="b" rotWithShape="0" blurRad="127000" dist="200000" dir="2700000">
                    <a:srgbClr val="000000">
                      <a:alpha val="30000"/>
                    </a:srgbClr>
                  </a:outerShdw>
                </a:effectLst>
              </a:rPr>
              <a:t>Title Text</a:t>
            </a:r>
          </a:p>
        </p:txBody>
      </p:sp>
      <p:sp>
        <p:nvSpPr>
          <p:cNvPr id="7" name="Shape 7"/>
          <p:cNvSpPr/>
          <p:nvPr>
            <p:ph type="sldNum" sz="quarter" idx="2"/>
          </p:nvPr>
        </p:nvSpPr>
        <p:spPr>
          <a:prstGeom prst="rect">
            <a:avLst/>
          </a:prstGeom>
        </p:spPr>
        <p:txBody>
          <a:bodyPr/>
          <a:lstStyle/>
          <a:p>
            <a:pPr lvl="0"/>
            <a:fld id="{86CB4B4D-7CA3-9044-876B-883B54F8677D}" type="slidenum"/>
          </a:p>
        </p:txBody>
      </p:sp>
      <p:sp>
        <p:nvSpPr>
          <p:cNvPr id="8" name="Shape 8"/>
          <p:cNvSpPr/>
          <p:nvPr>
            <p:ph type="body" idx="1"/>
          </p:nvPr>
        </p:nvSpPr>
        <p:spPr>
          <a:xfrm>
            <a:off x="4536519" y="20639560"/>
            <a:ext cx="21170426" cy="21477570"/>
          </a:xfrm>
          <a:prstGeom prst="rect">
            <a:avLst/>
          </a:prstGeom>
        </p:spPr>
        <p:txBody>
          <a:bodyPr/>
          <a:lstStyle>
            <a:lvl1pPr marL="0" indent="0" algn="ctr">
              <a:buClrTx/>
              <a:buSzTx/>
              <a:buFontTx/>
              <a:buNone/>
            </a:lvl1pPr>
            <a:lvl2pPr marL="0" indent="2077928" algn="ctr">
              <a:buClrTx/>
              <a:buSzTx/>
              <a:buFontTx/>
              <a:buNone/>
            </a:lvl2pPr>
            <a:lvl3pPr marL="0" indent="4155857" algn="ctr">
              <a:buClrTx/>
              <a:buSzTx/>
              <a:buFontTx/>
              <a:buNone/>
            </a:lvl3pPr>
            <a:lvl4pPr marL="0" indent="6233785" algn="ctr">
              <a:buClrTx/>
              <a:buSzTx/>
              <a:buFontTx/>
              <a:buNone/>
            </a:lvl4pPr>
            <a:lvl5pPr marL="0" indent="8311712" algn="ctr">
              <a:buClrTx/>
              <a:buSzTx/>
              <a:buFontTx/>
              <a:buNone/>
            </a:lvl5pPr>
          </a:lstStyle>
          <a:p>
            <a:pPr lvl="0">
              <a:defRPr sz="1800">
                <a:solidFill>
                  <a:srgbClr val="000000"/>
                </a:solidFill>
              </a:defRPr>
            </a:pPr>
            <a:r>
              <a:rPr sz="12700">
                <a:solidFill>
                  <a:srgbClr val="FFFFFF"/>
                </a:solidFill>
              </a:rPr>
              <a:t>Body Level One</a:t>
            </a:r>
            <a:endParaRPr sz="12700">
              <a:solidFill>
                <a:srgbClr val="FFFFFF"/>
              </a:solidFill>
            </a:endParaRPr>
          </a:p>
          <a:p>
            <a:pPr lvl="1">
              <a:defRPr sz="1800">
                <a:solidFill>
                  <a:srgbClr val="000000"/>
                </a:solidFill>
              </a:defRPr>
            </a:pPr>
            <a:r>
              <a:rPr sz="12700">
                <a:solidFill>
                  <a:srgbClr val="FFFFFF"/>
                </a:solidFill>
              </a:rPr>
              <a:t>Body Level Two</a:t>
            </a:r>
            <a:endParaRPr sz="12700">
              <a:solidFill>
                <a:srgbClr val="FFFFFF"/>
              </a:solidFill>
            </a:endParaRPr>
          </a:p>
          <a:p>
            <a:pPr lvl="2">
              <a:defRPr sz="1800">
                <a:solidFill>
                  <a:srgbClr val="000000"/>
                </a:solidFill>
              </a:defRPr>
            </a:pPr>
            <a:r>
              <a:rPr sz="12700">
                <a:solidFill>
                  <a:srgbClr val="FFFFFF"/>
                </a:solidFill>
              </a:rPr>
              <a:t>Body Level Three</a:t>
            </a:r>
            <a:endParaRPr sz="12700">
              <a:solidFill>
                <a:srgbClr val="FFFFFF"/>
              </a:solidFill>
            </a:endParaRPr>
          </a:p>
          <a:p>
            <a:pPr lvl="3">
              <a:defRPr sz="1800">
                <a:solidFill>
                  <a:srgbClr val="000000"/>
                </a:solidFill>
              </a:defRPr>
            </a:pPr>
            <a:r>
              <a:rPr sz="12700">
                <a:solidFill>
                  <a:srgbClr val="FFFFFF"/>
                </a:solidFill>
              </a:rPr>
              <a:t>Body Level Four</a:t>
            </a:r>
            <a:endParaRPr sz="12700">
              <a:solidFill>
                <a:srgbClr val="FFFFFF"/>
              </a:solidFill>
            </a:endParaRPr>
          </a:p>
          <a:p>
            <a:pPr lvl="4">
              <a:defRPr sz="1800">
                <a:solidFill>
                  <a:srgbClr val="000000"/>
                </a:solidFill>
              </a:defRPr>
            </a:pPr>
            <a:r>
              <a:rPr sz="127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solidFill>
                  <a:srgbClr val="000000"/>
                </a:solidFill>
                <a:effectLst/>
              </a:defRPr>
            </a:pPr>
            <a:r>
              <a:rPr sz="18600">
                <a:solidFill>
                  <a:srgbClr val="8B9BD2"/>
                </a:solidFill>
                <a:effectLst>
                  <a:outerShdw sx="100000" sy="100000" kx="0" ky="0" algn="b" rotWithShape="0" blurRad="114300" dist="101600" dir="2700000">
                    <a:srgbClr val="000000">
                      <a:alpha val="40000"/>
                    </a:srgbClr>
                  </a:outerShdw>
                </a:effectLst>
              </a:rPr>
              <a:t>Title Text</a:t>
            </a:r>
          </a:p>
        </p:txBody>
      </p:sp>
      <p:sp>
        <p:nvSpPr>
          <p:cNvPr id="40" name="Shape 40"/>
          <p:cNvSpPr/>
          <p:nvPr>
            <p:ph type="body" idx="1"/>
          </p:nvPr>
        </p:nvSpPr>
        <p:spPr>
          <a:prstGeom prst="rect">
            <a:avLst/>
          </a:prstGeom>
        </p:spPr>
        <p:txBody>
          <a:bodyPr/>
          <a:lstStyle/>
          <a:p>
            <a:pPr lvl="0">
              <a:defRPr sz="1800">
                <a:solidFill>
                  <a:srgbClr val="000000"/>
                </a:solidFill>
              </a:defRPr>
            </a:pPr>
            <a:r>
              <a:rPr sz="12700">
                <a:solidFill>
                  <a:srgbClr val="FFFFFF"/>
                </a:solidFill>
              </a:rPr>
              <a:t>Body Level One</a:t>
            </a:r>
            <a:endParaRPr sz="12700">
              <a:solidFill>
                <a:srgbClr val="FFFFFF"/>
              </a:solidFill>
            </a:endParaRPr>
          </a:p>
          <a:p>
            <a:pPr lvl="1">
              <a:defRPr sz="1800">
                <a:solidFill>
                  <a:srgbClr val="000000"/>
                </a:solidFill>
              </a:defRPr>
            </a:pPr>
            <a:r>
              <a:rPr sz="12700">
                <a:solidFill>
                  <a:srgbClr val="FFFFFF"/>
                </a:solidFill>
              </a:rPr>
              <a:t>Body Level Two</a:t>
            </a:r>
            <a:endParaRPr sz="12700">
              <a:solidFill>
                <a:srgbClr val="FFFFFF"/>
              </a:solidFill>
            </a:endParaRPr>
          </a:p>
          <a:p>
            <a:pPr lvl="2">
              <a:defRPr sz="1800">
                <a:solidFill>
                  <a:srgbClr val="000000"/>
                </a:solidFill>
              </a:defRPr>
            </a:pPr>
            <a:r>
              <a:rPr sz="12700">
                <a:solidFill>
                  <a:srgbClr val="FFFFFF"/>
                </a:solidFill>
              </a:rPr>
              <a:t>Body Level Three</a:t>
            </a:r>
            <a:endParaRPr sz="12700">
              <a:solidFill>
                <a:srgbClr val="FFFFFF"/>
              </a:solidFill>
            </a:endParaRPr>
          </a:p>
          <a:p>
            <a:pPr lvl="3">
              <a:defRPr sz="1800">
                <a:solidFill>
                  <a:srgbClr val="000000"/>
                </a:solidFill>
              </a:defRPr>
            </a:pPr>
            <a:r>
              <a:rPr sz="12700">
                <a:solidFill>
                  <a:srgbClr val="FFFFFF"/>
                </a:solidFill>
              </a:rPr>
              <a:t>Body Level Four</a:t>
            </a:r>
            <a:endParaRPr sz="12700">
              <a:solidFill>
                <a:srgbClr val="FFFFFF"/>
              </a:solidFill>
            </a:endParaRPr>
          </a:p>
          <a:p>
            <a:pPr lvl="4">
              <a:defRPr sz="1800">
                <a:solidFill>
                  <a:srgbClr val="000000"/>
                </a:solidFill>
              </a:defRPr>
            </a:pPr>
            <a:r>
              <a:rPr sz="12700">
                <a:solidFill>
                  <a:srgbClr val="FFFFFF"/>
                </a:solidFill>
              </a:rPr>
              <a:t>Body Level Five</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3" name="Shape 43"/>
          <p:cNvSpPr/>
          <p:nvPr>
            <p:ph type="title"/>
          </p:nvPr>
        </p:nvSpPr>
        <p:spPr>
          <a:xfrm>
            <a:off x="21926511" y="0"/>
            <a:ext cx="6804780" cy="39652377"/>
          </a:xfrm>
          <a:prstGeom prst="rect">
            <a:avLst/>
          </a:prstGeom>
        </p:spPr>
        <p:txBody>
          <a:bodyPr/>
          <a:lstStyle/>
          <a:p>
            <a:pPr lvl="0">
              <a:defRPr sz="1800">
                <a:solidFill>
                  <a:srgbClr val="000000"/>
                </a:solidFill>
                <a:effectLst/>
              </a:defRPr>
            </a:pPr>
            <a:r>
              <a:rPr sz="18600">
                <a:solidFill>
                  <a:srgbClr val="8B9BD2"/>
                </a:solidFill>
                <a:effectLst>
                  <a:outerShdw sx="100000" sy="100000" kx="0" ky="0" algn="b" rotWithShape="0" blurRad="114300" dist="101600" dir="2700000">
                    <a:srgbClr val="000000">
                      <a:alpha val="40000"/>
                    </a:srgbClr>
                  </a:outerShdw>
                </a:effectLst>
              </a:rPr>
              <a:t>Title Text</a:t>
            </a:r>
          </a:p>
        </p:txBody>
      </p:sp>
      <p:sp>
        <p:nvSpPr>
          <p:cNvPr id="44" name="Shape 44"/>
          <p:cNvSpPr/>
          <p:nvPr>
            <p:ph type="body" idx="1"/>
          </p:nvPr>
        </p:nvSpPr>
        <p:spPr>
          <a:xfrm>
            <a:off x="1512173" y="1701359"/>
            <a:ext cx="19910280" cy="40780142"/>
          </a:xfrm>
          <a:prstGeom prst="rect">
            <a:avLst/>
          </a:prstGeom>
        </p:spPr>
        <p:txBody>
          <a:bodyPr/>
          <a:lstStyle/>
          <a:p>
            <a:pPr lvl="0">
              <a:defRPr sz="1800">
                <a:solidFill>
                  <a:srgbClr val="000000"/>
                </a:solidFill>
              </a:defRPr>
            </a:pPr>
            <a:r>
              <a:rPr sz="12700">
                <a:solidFill>
                  <a:srgbClr val="FFFFFF"/>
                </a:solidFill>
              </a:rPr>
              <a:t>Body Level One</a:t>
            </a:r>
            <a:endParaRPr sz="12700">
              <a:solidFill>
                <a:srgbClr val="FFFFFF"/>
              </a:solidFill>
            </a:endParaRPr>
          </a:p>
          <a:p>
            <a:pPr lvl="1">
              <a:defRPr sz="1800">
                <a:solidFill>
                  <a:srgbClr val="000000"/>
                </a:solidFill>
              </a:defRPr>
            </a:pPr>
            <a:r>
              <a:rPr sz="12700">
                <a:solidFill>
                  <a:srgbClr val="FFFFFF"/>
                </a:solidFill>
              </a:rPr>
              <a:t>Body Level Two</a:t>
            </a:r>
            <a:endParaRPr sz="12700">
              <a:solidFill>
                <a:srgbClr val="FFFFFF"/>
              </a:solidFill>
            </a:endParaRPr>
          </a:p>
          <a:p>
            <a:pPr lvl="2">
              <a:defRPr sz="1800">
                <a:solidFill>
                  <a:srgbClr val="000000"/>
                </a:solidFill>
              </a:defRPr>
            </a:pPr>
            <a:r>
              <a:rPr sz="12700">
                <a:solidFill>
                  <a:srgbClr val="FFFFFF"/>
                </a:solidFill>
              </a:rPr>
              <a:t>Body Level Three</a:t>
            </a:r>
            <a:endParaRPr sz="12700">
              <a:solidFill>
                <a:srgbClr val="FFFFFF"/>
              </a:solidFill>
            </a:endParaRPr>
          </a:p>
          <a:p>
            <a:pPr lvl="3">
              <a:defRPr sz="1800">
                <a:solidFill>
                  <a:srgbClr val="000000"/>
                </a:solidFill>
              </a:defRPr>
            </a:pPr>
            <a:r>
              <a:rPr sz="12700">
                <a:solidFill>
                  <a:srgbClr val="FFFFFF"/>
                </a:solidFill>
              </a:rPr>
              <a:t>Body Level Four</a:t>
            </a:r>
            <a:endParaRPr sz="12700">
              <a:solidFill>
                <a:srgbClr val="FFFFFF"/>
              </a:solidFill>
            </a:endParaRPr>
          </a:p>
          <a:p>
            <a:pPr lvl="4">
              <a:defRPr sz="1800">
                <a:solidFill>
                  <a:srgbClr val="000000"/>
                </a:solidFill>
              </a:defRPr>
            </a:pPr>
            <a:r>
              <a:rPr sz="12700">
                <a:solidFill>
                  <a:srgbClr val="FFFFFF"/>
                </a:solidFill>
              </a:rPr>
              <a:t>Body Level Five</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solidFill>
                  <a:srgbClr val="000000"/>
                </a:solidFill>
                <a:effectLst/>
              </a:defRPr>
            </a:pPr>
            <a:r>
              <a:rPr sz="18600">
                <a:solidFill>
                  <a:srgbClr val="8B9BD2"/>
                </a:solidFill>
                <a:effectLst>
                  <a:outerShdw sx="100000" sy="100000" kx="0" ky="0" algn="b" rotWithShape="0" blurRad="114300" dist="101600" dir="2700000">
                    <a:srgbClr val="000000">
                      <a:alpha val="40000"/>
                    </a:srgbClr>
                  </a:outerShdw>
                </a:effectLst>
              </a:rPr>
              <a:t>Title Text</a:t>
            </a:r>
          </a:p>
        </p:txBody>
      </p:sp>
      <p:sp>
        <p:nvSpPr>
          <p:cNvPr id="11" name="Shape 11"/>
          <p:cNvSpPr/>
          <p:nvPr>
            <p:ph type="body" idx="1"/>
          </p:nvPr>
        </p:nvSpPr>
        <p:spPr>
          <a:prstGeom prst="rect">
            <a:avLst/>
          </a:prstGeom>
        </p:spPr>
        <p:txBody>
          <a:bodyPr/>
          <a:lstStyle/>
          <a:p>
            <a:pPr lvl="0">
              <a:defRPr sz="1800">
                <a:solidFill>
                  <a:srgbClr val="000000"/>
                </a:solidFill>
              </a:defRPr>
            </a:pPr>
            <a:r>
              <a:rPr sz="12700">
                <a:solidFill>
                  <a:srgbClr val="FFFFFF"/>
                </a:solidFill>
              </a:rPr>
              <a:t>Body Level One</a:t>
            </a:r>
            <a:endParaRPr sz="12700">
              <a:solidFill>
                <a:srgbClr val="FFFFFF"/>
              </a:solidFill>
            </a:endParaRPr>
          </a:p>
          <a:p>
            <a:pPr lvl="1">
              <a:defRPr sz="1800">
                <a:solidFill>
                  <a:srgbClr val="000000"/>
                </a:solidFill>
              </a:defRPr>
            </a:pPr>
            <a:r>
              <a:rPr sz="12700">
                <a:solidFill>
                  <a:srgbClr val="FFFFFF"/>
                </a:solidFill>
              </a:rPr>
              <a:t>Body Level Two</a:t>
            </a:r>
            <a:endParaRPr sz="12700">
              <a:solidFill>
                <a:srgbClr val="FFFFFF"/>
              </a:solidFill>
            </a:endParaRPr>
          </a:p>
          <a:p>
            <a:pPr lvl="2">
              <a:defRPr sz="1800">
                <a:solidFill>
                  <a:srgbClr val="000000"/>
                </a:solidFill>
              </a:defRPr>
            </a:pPr>
            <a:r>
              <a:rPr sz="12700">
                <a:solidFill>
                  <a:srgbClr val="FFFFFF"/>
                </a:solidFill>
              </a:rPr>
              <a:t>Body Level Three</a:t>
            </a:r>
            <a:endParaRPr sz="12700">
              <a:solidFill>
                <a:srgbClr val="FFFFFF"/>
              </a:solidFill>
            </a:endParaRPr>
          </a:p>
          <a:p>
            <a:pPr lvl="3">
              <a:defRPr sz="1800">
                <a:solidFill>
                  <a:srgbClr val="000000"/>
                </a:solidFill>
              </a:defRPr>
            </a:pPr>
            <a:r>
              <a:rPr sz="12700">
                <a:solidFill>
                  <a:srgbClr val="FFFFFF"/>
                </a:solidFill>
              </a:rPr>
              <a:t>Body Level Four</a:t>
            </a:r>
            <a:endParaRPr sz="12700">
              <a:solidFill>
                <a:srgbClr val="FFFFFF"/>
              </a:solidFill>
            </a:endParaRPr>
          </a:p>
          <a:p>
            <a:pPr lvl="4">
              <a:defRPr sz="1800">
                <a:solidFill>
                  <a:srgbClr val="000000"/>
                </a:solidFill>
              </a:defRPr>
            </a:pPr>
            <a:r>
              <a:rPr sz="12700">
                <a:solidFill>
                  <a:srgbClr val="FFFFFF"/>
                </a:solidFill>
              </a:rPr>
              <a:t>Body Level Five</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4" name="Shape 14"/>
          <p:cNvSpPr/>
          <p:nvPr>
            <p:ph type="title"/>
          </p:nvPr>
        </p:nvSpPr>
        <p:spPr>
          <a:xfrm>
            <a:off x="5292606" y="0"/>
            <a:ext cx="23438685" cy="15105663"/>
          </a:xfrm>
          <a:prstGeom prst="rect">
            <a:avLst/>
          </a:prstGeom>
        </p:spPr>
        <p:txBody>
          <a:bodyPr lIns="0" tIns="0" rIns="0" bIns="0" anchor="b">
            <a:noAutofit/>
          </a:bodyPr>
          <a:lstStyle>
            <a:lvl1pPr algn="l">
              <a:defRPr sz="21800">
                <a:solidFill>
                  <a:srgbClr val="7688C4"/>
                </a:solidFill>
              </a:defRPr>
            </a:lvl1pPr>
          </a:lstStyle>
          <a:p>
            <a:pPr lvl="0">
              <a:defRPr sz="1800">
                <a:solidFill>
                  <a:srgbClr val="000000"/>
                </a:solidFill>
                <a:effectLst/>
              </a:defRPr>
            </a:pPr>
            <a:r>
              <a:rPr sz="21800">
                <a:solidFill>
                  <a:srgbClr val="7688C4"/>
                </a:solidFill>
                <a:effectLst>
                  <a:outerShdw sx="100000" sy="100000" kx="0" ky="0" algn="b" rotWithShape="0" blurRad="114300" dist="101600" dir="2700000">
                    <a:srgbClr val="000000">
                      <a:alpha val="40000"/>
                    </a:srgbClr>
                  </a:outerShdw>
                </a:effectLst>
              </a:rPr>
              <a:t>Title Text</a:t>
            </a:r>
          </a:p>
        </p:txBody>
      </p:sp>
      <p:sp>
        <p:nvSpPr>
          <p:cNvPr id="15" name="Shape 15"/>
          <p:cNvSpPr/>
          <p:nvPr>
            <p:ph type="body" idx="1"/>
          </p:nvPr>
        </p:nvSpPr>
        <p:spPr>
          <a:xfrm>
            <a:off x="5292606" y="15535501"/>
            <a:ext cx="23438685" cy="19972903"/>
          </a:xfrm>
          <a:prstGeom prst="rect">
            <a:avLst/>
          </a:prstGeom>
        </p:spPr>
        <p:txBody>
          <a:bodyPr/>
          <a:lstStyle>
            <a:lvl1pPr marL="0" indent="332468">
              <a:spcBef>
                <a:spcPts val="2100"/>
              </a:spcBef>
              <a:buClrTx/>
              <a:buSzTx/>
              <a:buFontTx/>
              <a:buNone/>
              <a:defRPr sz="9100"/>
            </a:lvl1pPr>
            <a:lvl2pPr marL="0" indent="2659748">
              <a:spcBef>
                <a:spcPts val="2100"/>
              </a:spcBef>
              <a:buClrTx/>
              <a:buSzTx/>
              <a:buFontTx/>
              <a:buNone/>
              <a:defRPr sz="9100"/>
            </a:lvl2pPr>
            <a:lvl3pPr marL="0" indent="4114297">
              <a:spcBef>
                <a:spcPts val="2100"/>
              </a:spcBef>
              <a:buClrTx/>
              <a:buSzTx/>
              <a:buFontTx/>
              <a:buNone/>
              <a:defRPr sz="9100"/>
            </a:lvl3pPr>
            <a:lvl4pPr marL="0" indent="5319497">
              <a:spcBef>
                <a:spcPts val="2100"/>
              </a:spcBef>
              <a:buClrTx/>
              <a:buSzTx/>
              <a:buFontTx/>
              <a:buNone/>
              <a:defRPr sz="9100"/>
            </a:lvl4pPr>
            <a:lvl5pPr marL="0" indent="6192226">
              <a:spcBef>
                <a:spcPts val="2100"/>
              </a:spcBef>
              <a:buClrTx/>
              <a:buSzTx/>
              <a:buFontTx/>
              <a:buNone/>
              <a:defRPr sz="9100"/>
            </a:lvl5pPr>
          </a:lstStyle>
          <a:p>
            <a:pPr lvl="0">
              <a:defRPr sz="1800">
                <a:solidFill>
                  <a:srgbClr val="000000"/>
                </a:solidFill>
              </a:defRPr>
            </a:pPr>
            <a:r>
              <a:rPr sz="9100">
                <a:solidFill>
                  <a:srgbClr val="FFFFFF"/>
                </a:solidFill>
              </a:rPr>
              <a:t>Body Level One</a:t>
            </a:r>
            <a:endParaRPr sz="9100">
              <a:solidFill>
                <a:srgbClr val="FFFFFF"/>
              </a:solidFill>
            </a:endParaRPr>
          </a:p>
          <a:p>
            <a:pPr lvl="1">
              <a:defRPr sz="1800">
                <a:solidFill>
                  <a:srgbClr val="000000"/>
                </a:solidFill>
              </a:defRPr>
            </a:pPr>
            <a:r>
              <a:rPr sz="9100">
                <a:solidFill>
                  <a:srgbClr val="FFFFFF"/>
                </a:solidFill>
              </a:rPr>
              <a:t>Body Level Two</a:t>
            </a:r>
            <a:endParaRPr sz="9100">
              <a:solidFill>
                <a:srgbClr val="FFFFFF"/>
              </a:solidFill>
            </a:endParaRPr>
          </a:p>
          <a:p>
            <a:pPr lvl="2">
              <a:defRPr sz="1800">
                <a:solidFill>
                  <a:srgbClr val="000000"/>
                </a:solidFill>
              </a:defRPr>
            </a:pPr>
            <a:r>
              <a:rPr sz="9100">
                <a:solidFill>
                  <a:srgbClr val="FFFFFF"/>
                </a:solidFill>
              </a:rPr>
              <a:t>Body Level Three</a:t>
            </a:r>
            <a:endParaRPr sz="9100">
              <a:solidFill>
                <a:srgbClr val="FFFFFF"/>
              </a:solidFill>
            </a:endParaRPr>
          </a:p>
          <a:p>
            <a:pPr lvl="3">
              <a:defRPr sz="1800">
                <a:solidFill>
                  <a:srgbClr val="000000"/>
                </a:solidFill>
              </a:defRPr>
            </a:pPr>
            <a:r>
              <a:rPr sz="9100">
                <a:solidFill>
                  <a:srgbClr val="FFFFFF"/>
                </a:solidFill>
              </a:rPr>
              <a:t>Body Level Four</a:t>
            </a:r>
            <a:endParaRPr sz="9100">
              <a:solidFill>
                <a:srgbClr val="FFFFFF"/>
              </a:solidFill>
            </a:endParaRPr>
          </a:p>
          <a:p>
            <a:pPr lvl="4">
              <a:defRPr sz="1800">
                <a:solidFill>
                  <a:srgbClr val="000000"/>
                </a:solidFill>
              </a:defRPr>
            </a:pPr>
            <a:r>
              <a:rPr sz="9100">
                <a:solidFill>
                  <a:srgbClr val="FFFFFF"/>
                </a:solidFill>
              </a:rPr>
              <a:t>Body Level Five</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8" name="Shape 18"/>
          <p:cNvSpPr/>
          <p:nvPr>
            <p:ph type="title"/>
          </p:nvPr>
        </p:nvSpPr>
        <p:spPr>
          <a:xfrm>
            <a:off x="1512173" y="570398"/>
            <a:ext cx="27219117" cy="9342697"/>
          </a:xfrm>
          <a:prstGeom prst="rect">
            <a:avLst/>
          </a:prstGeom>
        </p:spPr>
        <p:txBody>
          <a:bodyPr/>
          <a:lstStyle/>
          <a:p>
            <a:pPr lvl="0">
              <a:defRPr sz="1800">
                <a:solidFill>
                  <a:srgbClr val="000000"/>
                </a:solidFill>
                <a:effectLst/>
              </a:defRPr>
            </a:pPr>
            <a:r>
              <a:rPr sz="18600">
                <a:solidFill>
                  <a:srgbClr val="8B9BD2"/>
                </a:solidFill>
                <a:effectLst>
                  <a:outerShdw sx="100000" sy="100000" kx="0" ky="0" algn="b" rotWithShape="0" blurRad="114300" dist="101600" dir="2700000">
                    <a:srgbClr val="000000">
                      <a:alpha val="40000"/>
                    </a:srgbClr>
                  </a:outerShdw>
                </a:effectLst>
              </a:rPr>
              <a:t>Title Text</a:t>
            </a:r>
          </a:p>
        </p:txBody>
      </p:sp>
      <p:sp>
        <p:nvSpPr>
          <p:cNvPr id="19" name="Shape 19"/>
          <p:cNvSpPr/>
          <p:nvPr>
            <p:ph type="body" idx="1"/>
          </p:nvPr>
        </p:nvSpPr>
        <p:spPr>
          <a:xfrm>
            <a:off x="1512173" y="9913094"/>
            <a:ext cx="13357529" cy="32568406"/>
          </a:xfrm>
          <a:prstGeom prst="rect">
            <a:avLst/>
          </a:prstGeom>
        </p:spPr>
        <p:txBody>
          <a:bodyPr/>
          <a:lstStyle>
            <a:lvl1pPr>
              <a:spcBef>
                <a:spcPts val="2800"/>
              </a:spcBef>
              <a:defRPr sz="11800"/>
            </a:lvl1pPr>
            <a:lvl2pPr marL="4054438" indent="-1394690">
              <a:spcBef>
                <a:spcPts val="2800"/>
              </a:spcBef>
              <a:defRPr sz="11800"/>
            </a:lvl2pPr>
            <a:lvl3pPr marL="5461525" indent="-1347228">
              <a:spcBef>
                <a:spcPts val="2800"/>
              </a:spcBef>
              <a:defRPr sz="11800"/>
            </a:lvl3pPr>
            <a:lvl4pPr marL="6515572" indent="-1196075">
              <a:spcBef>
                <a:spcPts val="2800"/>
              </a:spcBef>
              <a:defRPr sz="11800"/>
            </a:lvl4pPr>
            <a:lvl5pPr marL="7388301" indent="-1196075">
              <a:spcBef>
                <a:spcPts val="2800"/>
              </a:spcBef>
              <a:defRPr sz="11800"/>
            </a:lvl5pPr>
          </a:lstStyle>
          <a:p>
            <a:pPr lvl="0">
              <a:defRPr sz="1800">
                <a:solidFill>
                  <a:srgbClr val="000000"/>
                </a:solidFill>
              </a:defRPr>
            </a:pPr>
            <a:r>
              <a:rPr sz="11800">
                <a:solidFill>
                  <a:srgbClr val="FFFFFF"/>
                </a:solidFill>
              </a:rPr>
              <a:t>Body Level One</a:t>
            </a:r>
            <a:endParaRPr sz="11800">
              <a:solidFill>
                <a:srgbClr val="FFFFFF"/>
              </a:solidFill>
            </a:endParaRPr>
          </a:p>
          <a:p>
            <a:pPr lvl="1">
              <a:defRPr sz="1800">
                <a:solidFill>
                  <a:srgbClr val="000000"/>
                </a:solidFill>
              </a:defRPr>
            </a:pPr>
            <a:r>
              <a:rPr sz="11800">
                <a:solidFill>
                  <a:srgbClr val="FFFFFF"/>
                </a:solidFill>
              </a:rPr>
              <a:t>Body Level Two</a:t>
            </a:r>
            <a:endParaRPr sz="11800">
              <a:solidFill>
                <a:srgbClr val="FFFFFF"/>
              </a:solidFill>
            </a:endParaRPr>
          </a:p>
          <a:p>
            <a:pPr lvl="2">
              <a:defRPr sz="1800">
                <a:solidFill>
                  <a:srgbClr val="000000"/>
                </a:solidFill>
              </a:defRPr>
            </a:pPr>
            <a:r>
              <a:rPr sz="11800">
                <a:solidFill>
                  <a:srgbClr val="FFFFFF"/>
                </a:solidFill>
              </a:rPr>
              <a:t>Body Level Three</a:t>
            </a:r>
            <a:endParaRPr sz="11800">
              <a:solidFill>
                <a:srgbClr val="FFFFFF"/>
              </a:solidFill>
            </a:endParaRPr>
          </a:p>
          <a:p>
            <a:pPr lvl="3">
              <a:defRPr sz="1800">
                <a:solidFill>
                  <a:srgbClr val="000000"/>
                </a:solidFill>
              </a:defRPr>
            </a:pPr>
            <a:r>
              <a:rPr sz="11800">
                <a:solidFill>
                  <a:srgbClr val="FFFFFF"/>
                </a:solidFill>
              </a:rPr>
              <a:t>Body Level Four</a:t>
            </a:r>
            <a:endParaRPr sz="11800">
              <a:solidFill>
                <a:srgbClr val="FFFFFF"/>
              </a:solidFill>
            </a:endParaRPr>
          </a:p>
          <a:p>
            <a:pPr lvl="4">
              <a:defRPr sz="1800">
                <a:solidFill>
                  <a:srgbClr val="000000"/>
                </a:solidFill>
              </a:defRPr>
            </a:pPr>
            <a:r>
              <a:rPr sz="11800">
                <a:solidFill>
                  <a:srgbClr val="FFFFFF"/>
                </a:solidFill>
              </a:rPr>
              <a:t>Body Level Five</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2" name="Shape 22"/>
          <p:cNvSpPr/>
          <p:nvPr>
            <p:ph type="title"/>
          </p:nvPr>
        </p:nvSpPr>
        <p:spPr>
          <a:xfrm>
            <a:off x="1512173" y="1513330"/>
            <a:ext cx="27219117" cy="7437159"/>
          </a:xfrm>
          <a:prstGeom prst="rect">
            <a:avLst/>
          </a:prstGeom>
        </p:spPr>
        <p:txBody>
          <a:bodyPr/>
          <a:lstStyle/>
          <a:p>
            <a:pPr lvl="0">
              <a:defRPr sz="1800">
                <a:solidFill>
                  <a:srgbClr val="000000"/>
                </a:solidFill>
                <a:effectLst/>
              </a:defRPr>
            </a:pPr>
            <a:r>
              <a:rPr sz="18600">
                <a:solidFill>
                  <a:srgbClr val="8B9BD2"/>
                </a:solidFill>
                <a:effectLst>
                  <a:outerShdw sx="100000" sy="100000" kx="0" ky="0" algn="b" rotWithShape="0" blurRad="114300" dist="101600" dir="2700000">
                    <a:srgbClr val="000000">
                      <a:alpha val="40000"/>
                    </a:srgbClr>
                  </a:outerShdw>
                </a:effectLst>
              </a:rPr>
              <a:t>Title Text</a:t>
            </a:r>
          </a:p>
        </p:txBody>
      </p:sp>
      <p:sp>
        <p:nvSpPr>
          <p:cNvPr id="23" name="Shape 23"/>
          <p:cNvSpPr/>
          <p:nvPr>
            <p:ph type="body" idx="1"/>
          </p:nvPr>
        </p:nvSpPr>
        <p:spPr>
          <a:xfrm>
            <a:off x="1512173" y="8950488"/>
            <a:ext cx="13362782" cy="5770459"/>
          </a:xfrm>
          <a:prstGeom prst="rect">
            <a:avLst/>
          </a:prstGeom>
        </p:spPr>
        <p:txBody>
          <a:bodyPr anchor="ctr"/>
          <a:lstStyle>
            <a:lvl1pPr marL="0" indent="0">
              <a:spcBef>
                <a:spcPts val="2600"/>
              </a:spcBef>
              <a:buClrTx/>
              <a:buSzTx/>
              <a:buFontTx/>
              <a:buNone/>
              <a:defRPr cap="all" sz="10900"/>
            </a:lvl1pPr>
            <a:lvl2pPr marL="0" indent="2659748">
              <a:spcBef>
                <a:spcPts val="2600"/>
              </a:spcBef>
              <a:buClrTx/>
              <a:buSzTx/>
              <a:buFontTx/>
              <a:buNone/>
              <a:defRPr cap="all" sz="10900"/>
            </a:lvl2pPr>
            <a:lvl3pPr marL="0" indent="4114297">
              <a:spcBef>
                <a:spcPts val="2600"/>
              </a:spcBef>
              <a:buClrTx/>
              <a:buSzTx/>
              <a:buFontTx/>
              <a:buNone/>
              <a:defRPr cap="all" sz="10900"/>
            </a:lvl3pPr>
            <a:lvl4pPr marL="0" indent="5319497">
              <a:spcBef>
                <a:spcPts val="2600"/>
              </a:spcBef>
              <a:buClrTx/>
              <a:buSzTx/>
              <a:buFontTx/>
              <a:buNone/>
              <a:defRPr cap="all" sz="10900"/>
            </a:lvl4pPr>
            <a:lvl5pPr marL="0" indent="6192226">
              <a:spcBef>
                <a:spcPts val="2600"/>
              </a:spcBef>
              <a:buClrTx/>
              <a:buSzTx/>
              <a:buFontTx/>
              <a:buNone/>
              <a:defRPr cap="all" sz="10900"/>
            </a:lvl5pPr>
          </a:lstStyle>
          <a:p>
            <a:pPr lvl="0">
              <a:defRPr cap="none" sz="1800">
                <a:solidFill>
                  <a:srgbClr val="000000"/>
                </a:solidFill>
              </a:defRPr>
            </a:pPr>
            <a:r>
              <a:rPr cap="all" sz="10900">
                <a:solidFill>
                  <a:srgbClr val="FFFFFF"/>
                </a:solidFill>
              </a:rPr>
              <a:t>Body Level One</a:t>
            </a:r>
            <a:endParaRPr cap="all" sz="10900">
              <a:solidFill>
                <a:srgbClr val="FFFFFF"/>
              </a:solidFill>
            </a:endParaRPr>
          </a:p>
          <a:p>
            <a:pPr lvl="1">
              <a:defRPr cap="none" sz="1800">
                <a:solidFill>
                  <a:srgbClr val="000000"/>
                </a:solidFill>
              </a:defRPr>
            </a:pPr>
            <a:r>
              <a:rPr cap="all" sz="10900">
                <a:solidFill>
                  <a:srgbClr val="FFFFFF"/>
                </a:solidFill>
              </a:rPr>
              <a:t>Body Level Two</a:t>
            </a:r>
            <a:endParaRPr cap="all" sz="10900">
              <a:solidFill>
                <a:srgbClr val="FFFFFF"/>
              </a:solidFill>
            </a:endParaRPr>
          </a:p>
          <a:p>
            <a:pPr lvl="2">
              <a:defRPr cap="none" sz="1800">
                <a:solidFill>
                  <a:srgbClr val="000000"/>
                </a:solidFill>
              </a:defRPr>
            </a:pPr>
            <a:r>
              <a:rPr cap="all" sz="10900">
                <a:solidFill>
                  <a:srgbClr val="FFFFFF"/>
                </a:solidFill>
              </a:rPr>
              <a:t>Body Level Three</a:t>
            </a:r>
            <a:endParaRPr cap="all" sz="10900">
              <a:solidFill>
                <a:srgbClr val="FFFFFF"/>
              </a:solidFill>
            </a:endParaRPr>
          </a:p>
          <a:p>
            <a:pPr lvl="3">
              <a:defRPr cap="none" sz="1800">
                <a:solidFill>
                  <a:srgbClr val="000000"/>
                </a:solidFill>
              </a:defRPr>
            </a:pPr>
            <a:r>
              <a:rPr cap="all" sz="10900">
                <a:solidFill>
                  <a:srgbClr val="FFFFFF"/>
                </a:solidFill>
              </a:rPr>
              <a:t>Body Level Four</a:t>
            </a:r>
            <a:endParaRPr cap="all" sz="10900">
              <a:solidFill>
                <a:srgbClr val="FFFFFF"/>
              </a:solidFill>
            </a:endParaRPr>
          </a:p>
          <a:p>
            <a:pPr lvl="4">
              <a:defRPr cap="none" sz="1800">
                <a:solidFill>
                  <a:srgbClr val="000000"/>
                </a:solidFill>
              </a:defRPr>
            </a:pPr>
            <a:r>
              <a:rPr cap="all" sz="10900">
                <a:solidFill>
                  <a:srgbClr val="FFFFFF"/>
                </a:solidFill>
              </a:rPr>
              <a:t>Body Level Five</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6" name="Shape 26"/>
          <p:cNvSpPr/>
          <p:nvPr>
            <p:ph type="title"/>
          </p:nvPr>
        </p:nvSpPr>
        <p:spPr>
          <a:xfrm>
            <a:off x="1512173" y="571142"/>
            <a:ext cx="27219117" cy="9341209"/>
          </a:xfrm>
          <a:prstGeom prst="rect">
            <a:avLst/>
          </a:prstGeom>
        </p:spPr>
        <p:txBody>
          <a:bodyPr/>
          <a:lstStyle/>
          <a:p>
            <a:pPr lvl="0">
              <a:defRPr sz="1800">
                <a:solidFill>
                  <a:srgbClr val="000000"/>
                </a:solidFill>
                <a:effectLst/>
              </a:defRPr>
            </a:pPr>
            <a:r>
              <a:rPr sz="18600">
                <a:solidFill>
                  <a:srgbClr val="8B9BD2"/>
                </a:solidFill>
                <a:effectLst>
                  <a:outerShdw sx="100000" sy="100000" kx="0" ky="0" algn="b" rotWithShape="0" blurRad="114300" dist="101600" dir="2700000">
                    <a:srgbClr val="000000">
                      <a:alpha val="40000"/>
                    </a:srgbClr>
                  </a:outerShdw>
                </a:effectLst>
              </a:rPr>
              <a:t>Title Text</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1" name="Shape 31"/>
          <p:cNvSpPr/>
          <p:nvPr>
            <p:ph type="title"/>
          </p:nvPr>
        </p:nvSpPr>
        <p:spPr>
          <a:xfrm>
            <a:off x="1512175" y="0"/>
            <a:ext cx="9949892" cy="8890313"/>
          </a:xfrm>
          <a:prstGeom prst="rect">
            <a:avLst/>
          </a:prstGeom>
        </p:spPr>
        <p:txBody>
          <a:bodyPr anchor="b"/>
          <a:lstStyle>
            <a:lvl1pPr algn="l">
              <a:defRPr sz="10000">
                <a:solidFill>
                  <a:srgbClr val="8E9FDD"/>
                </a:solidFill>
              </a:defRPr>
            </a:lvl1pPr>
          </a:lstStyle>
          <a:p>
            <a:pPr lvl="0">
              <a:defRPr sz="1800">
                <a:solidFill>
                  <a:srgbClr val="000000"/>
                </a:solidFill>
                <a:effectLst/>
              </a:defRPr>
            </a:pPr>
            <a:r>
              <a:rPr sz="10000">
                <a:solidFill>
                  <a:srgbClr val="8E9FDD"/>
                </a:solidFill>
                <a:effectLst>
                  <a:outerShdw sx="100000" sy="100000" kx="0" ky="0" algn="b" rotWithShape="0" blurRad="114300" dist="101600" dir="2700000">
                    <a:srgbClr val="000000">
                      <a:alpha val="40000"/>
                    </a:srgbClr>
                  </a:outerShdw>
                </a:effectLst>
              </a:rPr>
              <a:t>Title Text</a:t>
            </a:r>
          </a:p>
        </p:txBody>
      </p:sp>
      <p:sp>
        <p:nvSpPr>
          <p:cNvPr id="32" name="Shape 32"/>
          <p:cNvSpPr/>
          <p:nvPr>
            <p:ph type="body" idx="1"/>
          </p:nvPr>
        </p:nvSpPr>
        <p:spPr>
          <a:xfrm>
            <a:off x="1512175" y="9441042"/>
            <a:ext cx="9949892" cy="33040458"/>
          </a:xfrm>
          <a:prstGeom prst="rect">
            <a:avLst/>
          </a:prstGeom>
        </p:spPr>
        <p:txBody>
          <a:bodyPr/>
          <a:lstStyle>
            <a:lvl1pPr marL="0" indent="0">
              <a:spcBef>
                <a:spcPts val="1500"/>
              </a:spcBef>
              <a:buClrTx/>
              <a:buSzTx/>
              <a:buFontTx/>
              <a:buNone/>
              <a:defRPr sz="6400"/>
            </a:lvl1pPr>
            <a:lvl2pPr marL="0" indent="2659748">
              <a:spcBef>
                <a:spcPts val="1500"/>
              </a:spcBef>
              <a:buClrTx/>
              <a:buSzTx/>
              <a:buFontTx/>
              <a:buNone/>
              <a:defRPr sz="6400"/>
            </a:lvl2pPr>
            <a:lvl3pPr marL="0" indent="4114297">
              <a:spcBef>
                <a:spcPts val="1500"/>
              </a:spcBef>
              <a:buClrTx/>
              <a:buSzTx/>
              <a:buFontTx/>
              <a:buNone/>
              <a:defRPr sz="6400"/>
            </a:lvl3pPr>
            <a:lvl4pPr marL="0" indent="5319497">
              <a:spcBef>
                <a:spcPts val="1500"/>
              </a:spcBef>
              <a:buClrTx/>
              <a:buSzTx/>
              <a:buFontTx/>
              <a:buNone/>
              <a:defRPr sz="6400"/>
            </a:lvl4pPr>
            <a:lvl5pPr marL="0" indent="6192226">
              <a:spcBef>
                <a:spcPts val="1500"/>
              </a:spcBef>
              <a:buClrTx/>
              <a:buSzTx/>
              <a:buFontTx/>
              <a:buNone/>
              <a:defRPr sz="6400"/>
            </a:lvl5pPr>
          </a:lstStyle>
          <a:p>
            <a:pPr lvl="0">
              <a:defRPr sz="1800">
                <a:solidFill>
                  <a:srgbClr val="000000"/>
                </a:solidFill>
              </a:defRPr>
            </a:pPr>
            <a:r>
              <a:rPr sz="6400">
                <a:solidFill>
                  <a:srgbClr val="FFFFFF"/>
                </a:solidFill>
              </a:rPr>
              <a:t>Body Level One</a:t>
            </a:r>
            <a:endParaRPr sz="6400">
              <a:solidFill>
                <a:srgbClr val="FFFFFF"/>
              </a:solidFill>
            </a:endParaRPr>
          </a:p>
          <a:p>
            <a:pPr lvl="1">
              <a:defRPr sz="1800">
                <a:solidFill>
                  <a:srgbClr val="000000"/>
                </a:solidFill>
              </a:defRPr>
            </a:pPr>
            <a:r>
              <a:rPr sz="6400">
                <a:solidFill>
                  <a:srgbClr val="FFFFFF"/>
                </a:solidFill>
              </a:rPr>
              <a:t>Body Level Two</a:t>
            </a:r>
            <a:endParaRPr sz="6400">
              <a:solidFill>
                <a:srgbClr val="FFFFFF"/>
              </a:solidFill>
            </a:endParaRPr>
          </a:p>
          <a:p>
            <a:pPr lvl="2">
              <a:defRPr sz="1800">
                <a:solidFill>
                  <a:srgbClr val="000000"/>
                </a:solidFill>
              </a:defRPr>
            </a:pPr>
            <a:r>
              <a:rPr sz="6400">
                <a:solidFill>
                  <a:srgbClr val="FFFFFF"/>
                </a:solidFill>
              </a:rPr>
              <a:t>Body Level Three</a:t>
            </a:r>
            <a:endParaRPr sz="6400">
              <a:solidFill>
                <a:srgbClr val="FFFFFF"/>
              </a:solidFill>
            </a:endParaRPr>
          </a:p>
          <a:p>
            <a:pPr lvl="3">
              <a:defRPr sz="1800">
                <a:solidFill>
                  <a:srgbClr val="000000"/>
                </a:solidFill>
              </a:defRPr>
            </a:pPr>
            <a:r>
              <a:rPr sz="6400">
                <a:solidFill>
                  <a:srgbClr val="FFFFFF"/>
                </a:solidFill>
              </a:rPr>
              <a:t>Body Level Four</a:t>
            </a:r>
            <a:endParaRPr sz="6400">
              <a:solidFill>
                <a:srgbClr val="FFFFFF"/>
              </a:solidFill>
            </a:endParaRPr>
          </a:p>
          <a:p>
            <a:pPr lvl="4">
              <a:defRPr sz="1800">
                <a:solidFill>
                  <a:srgbClr val="000000"/>
                </a:solidFill>
              </a:defRPr>
            </a:pPr>
            <a:r>
              <a:rPr sz="6400">
                <a:solidFill>
                  <a:srgbClr val="FFFFFF"/>
                </a:solidFill>
              </a:rPr>
              <a:t>Body Level Five</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5" name="Shape 35"/>
          <p:cNvSpPr/>
          <p:nvPr>
            <p:ph type="title"/>
          </p:nvPr>
        </p:nvSpPr>
        <p:spPr>
          <a:xfrm>
            <a:off x="6048692" y="0"/>
            <a:ext cx="18146080" cy="7011941"/>
          </a:xfrm>
          <a:prstGeom prst="rect">
            <a:avLst/>
          </a:prstGeom>
        </p:spPr>
        <p:txBody>
          <a:bodyPr lIns="0" tIns="0" rIns="0" bIns="0" anchor="b"/>
          <a:lstStyle>
            <a:lvl1pPr>
              <a:defRPr sz="9100"/>
            </a:lvl1pPr>
          </a:lstStyle>
          <a:p>
            <a:pPr lvl="0">
              <a:defRPr sz="1800">
                <a:solidFill>
                  <a:srgbClr val="000000"/>
                </a:solidFill>
                <a:effectLst/>
              </a:defRPr>
            </a:pPr>
            <a:r>
              <a:rPr sz="9100">
                <a:solidFill>
                  <a:srgbClr val="8B9BD2"/>
                </a:solidFill>
                <a:effectLst>
                  <a:outerShdw sx="100000" sy="100000" kx="0" ky="0" algn="b" rotWithShape="0" blurRad="114300" dist="101600" dir="2700000">
                    <a:srgbClr val="000000">
                      <a:alpha val="40000"/>
                    </a:srgbClr>
                  </a:outerShdw>
                </a:effectLst>
              </a:rPr>
              <a:t>Title Text</a:t>
            </a:r>
          </a:p>
        </p:txBody>
      </p:sp>
      <p:sp>
        <p:nvSpPr>
          <p:cNvPr id="36" name="Shape 36"/>
          <p:cNvSpPr/>
          <p:nvPr>
            <p:ph type="body" idx="1"/>
          </p:nvPr>
        </p:nvSpPr>
        <p:spPr>
          <a:xfrm>
            <a:off x="6048692" y="7228137"/>
            <a:ext cx="18146080" cy="13905857"/>
          </a:xfrm>
          <a:prstGeom prst="rect">
            <a:avLst/>
          </a:prstGeom>
        </p:spPr>
        <p:txBody>
          <a:bodyPr/>
          <a:lstStyle>
            <a:lvl1pPr marL="0" indent="0" algn="ctr">
              <a:spcBef>
                <a:spcPts val="1500"/>
              </a:spcBef>
              <a:buClrTx/>
              <a:buSzTx/>
              <a:buFontTx/>
              <a:buNone/>
              <a:defRPr sz="6400"/>
            </a:lvl1pPr>
            <a:lvl2pPr marL="4158879" indent="-1499131" algn="ctr">
              <a:spcBef>
                <a:spcPts val="1500"/>
              </a:spcBef>
              <a:buClrTx/>
              <a:buFontTx/>
              <a:defRPr sz="6400"/>
            </a:lvl2pPr>
            <a:lvl3pPr marL="5591935" indent="-1477637" algn="ctr">
              <a:spcBef>
                <a:spcPts val="1500"/>
              </a:spcBef>
              <a:buClrTx/>
              <a:buFontTx/>
              <a:defRPr sz="6400"/>
            </a:lvl3pPr>
            <a:lvl4pPr marL="6616934" indent="-1297437" algn="ctr">
              <a:spcBef>
                <a:spcPts val="1500"/>
              </a:spcBef>
              <a:buClrTx/>
              <a:buFontTx/>
              <a:defRPr sz="6400"/>
            </a:lvl4pPr>
            <a:lvl5pPr marL="7489664" indent="-1297437" algn="ctr">
              <a:spcBef>
                <a:spcPts val="1500"/>
              </a:spcBef>
              <a:buClrTx/>
              <a:buFontTx/>
              <a:defRPr sz="6400"/>
            </a:lvl5pPr>
          </a:lstStyle>
          <a:p>
            <a:pPr lvl="0">
              <a:defRPr sz="1800">
                <a:solidFill>
                  <a:srgbClr val="000000"/>
                </a:solidFill>
              </a:defRPr>
            </a:pPr>
            <a:r>
              <a:rPr sz="6400">
                <a:solidFill>
                  <a:srgbClr val="FFFFFF"/>
                </a:solidFill>
              </a:rPr>
              <a:t>Body Level One</a:t>
            </a:r>
            <a:endParaRPr sz="6400">
              <a:solidFill>
                <a:srgbClr val="FFFFFF"/>
              </a:solidFill>
            </a:endParaRPr>
          </a:p>
          <a:p>
            <a:pPr lvl="1">
              <a:defRPr sz="1800">
                <a:solidFill>
                  <a:srgbClr val="000000"/>
                </a:solidFill>
              </a:defRPr>
            </a:pPr>
            <a:r>
              <a:rPr sz="6400">
                <a:solidFill>
                  <a:srgbClr val="FFFFFF"/>
                </a:solidFill>
              </a:rPr>
              <a:t>Body Level Two</a:t>
            </a:r>
            <a:endParaRPr sz="6400">
              <a:solidFill>
                <a:srgbClr val="FFFFFF"/>
              </a:solidFill>
            </a:endParaRPr>
          </a:p>
          <a:p>
            <a:pPr lvl="2">
              <a:defRPr sz="1800">
                <a:solidFill>
                  <a:srgbClr val="000000"/>
                </a:solidFill>
              </a:defRPr>
            </a:pPr>
            <a:r>
              <a:rPr sz="6400">
                <a:solidFill>
                  <a:srgbClr val="FFFFFF"/>
                </a:solidFill>
              </a:rPr>
              <a:t>Body Level Three</a:t>
            </a:r>
            <a:endParaRPr sz="6400">
              <a:solidFill>
                <a:srgbClr val="FFFFFF"/>
              </a:solidFill>
            </a:endParaRPr>
          </a:p>
          <a:p>
            <a:pPr lvl="3">
              <a:defRPr sz="1800">
                <a:solidFill>
                  <a:srgbClr val="000000"/>
                </a:solidFill>
              </a:defRPr>
            </a:pPr>
            <a:r>
              <a:rPr sz="6400">
                <a:solidFill>
                  <a:srgbClr val="FFFFFF"/>
                </a:solidFill>
              </a:rPr>
              <a:t>Body Level Four</a:t>
            </a:r>
            <a:endParaRPr sz="6400">
              <a:solidFill>
                <a:srgbClr val="FFFFFF"/>
              </a:solidFill>
            </a:endParaRPr>
          </a:p>
          <a:p>
            <a:pPr lvl="4">
              <a:defRPr sz="1800">
                <a:solidFill>
                  <a:srgbClr val="000000"/>
                </a:solidFill>
              </a:defRPr>
            </a:pPr>
            <a:r>
              <a:rPr sz="6400">
                <a:solidFill>
                  <a:srgbClr val="FFFFFF"/>
                </a:solidFill>
              </a:rPr>
              <a:t>Body Level Five</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512173" y="570401"/>
            <a:ext cx="27219117" cy="9342691"/>
          </a:xfrm>
          <a:prstGeom prst="rect">
            <a:avLst/>
          </a:prstGeom>
          <a:ln w="12700">
            <a:miter lim="400000"/>
          </a:ln>
          <a:extLst>
            <a:ext uri="{C572A759-6A51-4108-AA02-DFA0A04FC94B}">
              <ma14:wrappingTextBoxFlag xmlns:ma14="http://schemas.microsoft.com/office/mac/drawingml/2011/main" val="1"/>
            </a:ext>
          </a:extLst>
        </p:spPr>
        <p:txBody>
          <a:bodyPr lIns="207793" tIns="207793" rIns="207793" bIns="207793" anchor="ctr">
            <a:normAutofit fontScale="100000" lnSpcReduction="0"/>
          </a:bodyPr>
          <a:lstStyle/>
          <a:p>
            <a:pPr lvl="0">
              <a:defRPr sz="1800">
                <a:solidFill>
                  <a:srgbClr val="000000"/>
                </a:solidFill>
                <a:effectLst/>
              </a:defRPr>
            </a:pPr>
            <a:r>
              <a:rPr sz="18600">
                <a:solidFill>
                  <a:srgbClr val="8B9BD2"/>
                </a:solidFill>
                <a:effectLst>
                  <a:outerShdw sx="100000" sy="100000" kx="0" ky="0" algn="b" rotWithShape="0" blurRad="114300" dist="101600" dir="2700000">
                    <a:srgbClr val="000000">
                      <a:alpha val="40000"/>
                    </a:srgbClr>
                  </a:outerShdw>
                </a:effectLst>
              </a:rPr>
              <a:t>Title Text</a:t>
            </a:r>
          </a:p>
        </p:txBody>
      </p:sp>
      <p:sp>
        <p:nvSpPr>
          <p:cNvPr id="3" name="Shape 3"/>
          <p:cNvSpPr/>
          <p:nvPr>
            <p:ph type="body" idx="1"/>
          </p:nvPr>
        </p:nvSpPr>
        <p:spPr>
          <a:xfrm>
            <a:off x="1512173" y="9913091"/>
            <a:ext cx="27219117" cy="32568409"/>
          </a:xfrm>
          <a:prstGeom prst="rect">
            <a:avLst/>
          </a:prstGeom>
          <a:ln w="12700">
            <a:miter lim="400000"/>
          </a:ln>
          <a:extLst>
            <a:ext uri="{C572A759-6A51-4108-AA02-DFA0A04FC94B}">
              <ma14:wrappingTextBoxFlag xmlns:ma14="http://schemas.microsoft.com/office/mac/drawingml/2011/main" val="1"/>
            </a:ext>
          </a:extLst>
        </p:spPr>
        <p:txBody>
          <a:bodyPr lIns="207793" tIns="207793" rIns="207793" bIns="207793">
            <a:normAutofit fontScale="100000" lnSpcReduction="0"/>
          </a:bodyPr>
          <a:lstStyle/>
          <a:p>
            <a:pPr lvl="0">
              <a:defRPr sz="1800">
                <a:solidFill>
                  <a:srgbClr val="000000"/>
                </a:solidFill>
              </a:defRPr>
            </a:pPr>
            <a:r>
              <a:rPr sz="12700">
                <a:solidFill>
                  <a:srgbClr val="FFFFFF"/>
                </a:solidFill>
              </a:rPr>
              <a:t>Body Level One</a:t>
            </a:r>
            <a:endParaRPr sz="12700">
              <a:solidFill>
                <a:srgbClr val="FFFFFF"/>
              </a:solidFill>
            </a:endParaRPr>
          </a:p>
          <a:p>
            <a:pPr lvl="1">
              <a:defRPr sz="1800">
                <a:solidFill>
                  <a:srgbClr val="000000"/>
                </a:solidFill>
              </a:defRPr>
            </a:pPr>
            <a:r>
              <a:rPr sz="12700">
                <a:solidFill>
                  <a:srgbClr val="FFFFFF"/>
                </a:solidFill>
              </a:rPr>
              <a:t>Body Level Two</a:t>
            </a:r>
            <a:endParaRPr sz="12700">
              <a:solidFill>
                <a:srgbClr val="FFFFFF"/>
              </a:solidFill>
            </a:endParaRPr>
          </a:p>
          <a:p>
            <a:pPr lvl="2">
              <a:defRPr sz="1800">
                <a:solidFill>
                  <a:srgbClr val="000000"/>
                </a:solidFill>
              </a:defRPr>
            </a:pPr>
            <a:r>
              <a:rPr sz="12700">
                <a:solidFill>
                  <a:srgbClr val="FFFFFF"/>
                </a:solidFill>
              </a:rPr>
              <a:t>Body Level Three</a:t>
            </a:r>
            <a:endParaRPr sz="12700">
              <a:solidFill>
                <a:srgbClr val="FFFFFF"/>
              </a:solidFill>
            </a:endParaRPr>
          </a:p>
          <a:p>
            <a:pPr lvl="3">
              <a:defRPr sz="1800">
                <a:solidFill>
                  <a:srgbClr val="000000"/>
                </a:solidFill>
              </a:defRPr>
            </a:pPr>
            <a:r>
              <a:rPr sz="12700">
                <a:solidFill>
                  <a:srgbClr val="FFFFFF"/>
                </a:solidFill>
              </a:rPr>
              <a:t>Body Level Four</a:t>
            </a:r>
            <a:endParaRPr sz="12700">
              <a:solidFill>
                <a:srgbClr val="FFFFFF"/>
              </a:solidFill>
            </a:endParaRPr>
          </a:p>
          <a:p>
            <a:pPr lvl="4">
              <a:defRPr sz="1800">
                <a:solidFill>
                  <a:srgbClr val="000000"/>
                </a:solidFill>
              </a:defRPr>
            </a:pPr>
            <a:r>
              <a:rPr sz="12700">
                <a:solidFill>
                  <a:srgbClr val="FFFFFF"/>
                </a:solidFill>
              </a:rPr>
              <a:t>Body Level Five</a:t>
            </a:r>
          </a:p>
        </p:txBody>
      </p:sp>
      <p:sp>
        <p:nvSpPr>
          <p:cNvPr id="4" name="Shape 4"/>
          <p:cNvSpPr/>
          <p:nvPr>
            <p:ph type="sldNum" sz="quarter" idx="2"/>
          </p:nvPr>
        </p:nvSpPr>
        <p:spPr>
          <a:xfrm>
            <a:off x="26211001" y="41161723"/>
            <a:ext cx="2520290" cy="850901"/>
          </a:xfrm>
          <a:prstGeom prst="rect">
            <a:avLst/>
          </a:prstGeom>
          <a:ln w="12700">
            <a:miter lim="400000"/>
          </a:ln>
        </p:spPr>
        <p:txBody>
          <a:bodyPr lIns="0" tIns="0" rIns="0" bIns="0" anchor="b">
            <a:spAutoFit/>
          </a:bodyPr>
          <a:lstStyle>
            <a:lvl1pPr algn="r">
              <a:defRPr sz="5500">
                <a:solidFill>
                  <a:srgbClr val="BABABA"/>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spd="med" advClick="1"/>
  <p:txStyles>
    <p:titleStyle>
      <a:lvl1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1pPr>
      <a:lvl2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2pPr>
      <a:lvl3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3pPr>
      <a:lvl4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4pPr>
      <a:lvl5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5pPr>
      <a:lvl6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6pPr>
      <a:lvl7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7pPr>
      <a:lvl8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8pPr>
      <a:lvl9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9pPr>
    </p:titleStyle>
    <p:bodyStyle>
      <a:lvl1pPr marL="2493514" indent="-1870135">
        <a:spcBef>
          <a:spcPts val="3000"/>
        </a:spcBef>
        <a:buClr>
          <a:srgbClr val="F9F9F9"/>
        </a:buClr>
        <a:buSzPct val="65000"/>
        <a:buFont typeface="Wingdings 2"/>
        <a:buChar char=""/>
        <a:defRPr sz="12700">
          <a:solidFill>
            <a:srgbClr val="FFFFFF"/>
          </a:solidFill>
          <a:latin typeface="Book Antiqua"/>
          <a:ea typeface="Book Antiqua"/>
          <a:cs typeface="Book Antiqua"/>
          <a:sym typeface="Book Antiqua"/>
        </a:defRPr>
      </a:lvl1pPr>
      <a:lvl2pPr marL="4160813" indent="-1501065">
        <a:spcBef>
          <a:spcPts val="3000"/>
        </a:spcBef>
        <a:buClr>
          <a:srgbClr val="F9F9F9"/>
        </a:buClr>
        <a:buSzPct val="80000"/>
        <a:buFont typeface="Wingdings 2"/>
        <a:buChar char="◼"/>
        <a:defRPr sz="12700">
          <a:solidFill>
            <a:srgbClr val="FFFFFF"/>
          </a:solidFill>
          <a:latin typeface="Book Antiqua"/>
          <a:ea typeface="Book Antiqua"/>
          <a:cs typeface="Book Antiqua"/>
          <a:sym typeface="Book Antiqua"/>
        </a:defRPr>
      </a:lvl2pPr>
      <a:lvl3pPr marL="5433782" indent="-1319484">
        <a:spcBef>
          <a:spcPts val="3000"/>
        </a:spcBef>
        <a:buClr>
          <a:srgbClr val="F9F9F9"/>
        </a:buClr>
        <a:buSzPct val="95000"/>
        <a:buFont typeface="Wingdings 2"/>
        <a:buChar char="▫"/>
        <a:defRPr sz="12700">
          <a:solidFill>
            <a:srgbClr val="FFFFFF"/>
          </a:solidFill>
          <a:latin typeface="Book Antiqua"/>
          <a:ea typeface="Book Antiqua"/>
          <a:cs typeface="Book Antiqua"/>
          <a:sym typeface="Book Antiqua"/>
        </a:defRPr>
      </a:lvl3pPr>
      <a:lvl4pPr marL="6479482" indent="-1159985">
        <a:spcBef>
          <a:spcPts val="3000"/>
        </a:spcBef>
        <a:buClr>
          <a:srgbClr val="F9F9F9"/>
        </a:buClr>
        <a:buSzPct val="100000"/>
        <a:buFont typeface="Wingdings 2"/>
        <a:buChar char=""/>
        <a:defRPr sz="12700">
          <a:solidFill>
            <a:srgbClr val="FFFFFF"/>
          </a:solidFill>
          <a:latin typeface="Book Antiqua"/>
          <a:ea typeface="Book Antiqua"/>
          <a:cs typeface="Book Antiqua"/>
          <a:sym typeface="Book Antiqua"/>
        </a:defRPr>
      </a:lvl4pPr>
      <a:lvl5pPr marL="7352212" indent="-1159985">
        <a:spcBef>
          <a:spcPts val="3000"/>
        </a:spcBef>
        <a:buClr>
          <a:srgbClr val="F9F9F9"/>
        </a:buClr>
        <a:buSzPct val="100000"/>
        <a:buFont typeface="Wingdings 2"/>
        <a:buChar char="◾"/>
        <a:defRPr sz="12700">
          <a:solidFill>
            <a:srgbClr val="FFFFFF"/>
          </a:solidFill>
          <a:latin typeface="Book Antiqua"/>
          <a:ea typeface="Book Antiqua"/>
          <a:cs typeface="Book Antiqua"/>
          <a:sym typeface="Book Antiqua"/>
        </a:defRPr>
      </a:lvl5pPr>
      <a:lvl6pPr marL="8476932" indent="-1287301">
        <a:spcBef>
          <a:spcPts val="3000"/>
        </a:spcBef>
        <a:buClr>
          <a:srgbClr val="F9F9F9"/>
        </a:buClr>
        <a:buSzPct val="100000"/>
        <a:buFont typeface="Wingdings 2"/>
        <a:buChar char=""/>
        <a:defRPr sz="12700">
          <a:solidFill>
            <a:srgbClr val="FFFFFF"/>
          </a:solidFill>
          <a:latin typeface="Book Antiqua"/>
          <a:ea typeface="Book Antiqua"/>
          <a:cs typeface="Book Antiqua"/>
          <a:sym typeface="Book Antiqua"/>
        </a:defRPr>
      </a:lvl6pPr>
      <a:lvl7pPr marL="9549930" indent="-1446009">
        <a:spcBef>
          <a:spcPts val="3000"/>
        </a:spcBef>
        <a:buClr>
          <a:srgbClr val="F9F9F9"/>
        </a:buClr>
        <a:buSzPct val="100000"/>
        <a:buFont typeface="Wingdings 2"/>
        <a:buChar char="●"/>
        <a:defRPr sz="12700">
          <a:solidFill>
            <a:srgbClr val="FFFFFF"/>
          </a:solidFill>
          <a:latin typeface="Book Antiqua"/>
          <a:ea typeface="Book Antiqua"/>
          <a:cs typeface="Book Antiqua"/>
          <a:sym typeface="Book Antiqua"/>
        </a:defRPr>
      </a:lvl7pPr>
      <a:lvl8pPr marL="10667564" indent="-1649355">
        <a:spcBef>
          <a:spcPts val="3000"/>
        </a:spcBef>
        <a:buClr>
          <a:srgbClr val="F9F9F9"/>
        </a:buClr>
        <a:buSzPct val="100000"/>
        <a:buFont typeface="Wingdings 2"/>
        <a:buChar char="●"/>
        <a:defRPr sz="12700">
          <a:solidFill>
            <a:srgbClr val="FFFFFF"/>
          </a:solidFill>
          <a:latin typeface="Book Antiqua"/>
          <a:ea typeface="Book Antiqua"/>
          <a:cs typeface="Book Antiqua"/>
          <a:sym typeface="Book Antiqua"/>
        </a:defRPr>
      </a:lvl8pPr>
      <a:lvl9pPr marL="11581851" indent="-1649355">
        <a:spcBef>
          <a:spcPts val="3000"/>
        </a:spcBef>
        <a:buClr>
          <a:srgbClr val="F9F9F9"/>
        </a:buClr>
        <a:buSzPct val="100000"/>
        <a:buFont typeface="Wingdings 2"/>
        <a:buChar char="●"/>
        <a:defRPr sz="12700">
          <a:solidFill>
            <a:srgbClr val="FFFFFF"/>
          </a:solidFill>
          <a:latin typeface="Book Antiqua"/>
          <a:ea typeface="Book Antiqua"/>
          <a:cs typeface="Book Antiqua"/>
          <a:sym typeface="Book Antiqua"/>
        </a:defRPr>
      </a:lvl9pPr>
    </p:bodyStyle>
    <p:otherStyle>
      <a:lvl1pPr algn="r" defTabSz="4155857">
        <a:defRPr sz="5500">
          <a:solidFill>
            <a:schemeClr val="tx1"/>
          </a:solidFill>
          <a:latin typeface="+mn-lt"/>
          <a:ea typeface="+mn-ea"/>
          <a:cs typeface="+mn-cs"/>
          <a:sym typeface="Book Antiqua"/>
        </a:defRPr>
      </a:lvl1pPr>
      <a:lvl2pPr indent="2077928" algn="r" defTabSz="4155857">
        <a:defRPr sz="5500">
          <a:solidFill>
            <a:schemeClr val="tx1"/>
          </a:solidFill>
          <a:latin typeface="+mn-lt"/>
          <a:ea typeface="+mn-ea"/>
          <a:cs typeface="+mn-cs"/>
          <a:sym typeface="Book Antiqua"/>
        </a:defRPr>
      </a:lvl2pPr>
      <a:lvl3pPr indent="4155857" algn="r" defTabSz="4155857">
        <a:defRPr sz="5500">
          <a:solidFill>
            <a:schemeClr val="tx1"/>
          </a:solidFill>
          <a:latin typeface="+mn-lt"/>
          <a:ea typeface="+mn-ea"/>
          <a:cs typeface="+mn-cs"/>
          <a:sym typeface="Book Antiqua"/>
        </a:defRPr>
      </a:lvl3pPr>
      <a:lvl4pPr indent="6233785" algn="r" defTabSz="4155857">
        <a:defRPr sz="5500">
          <a:solidFill>
            <a:schemeClr val="tx1"/>
          </a:solidFill>
          <a:latin typeface="+mn-lt"/>
          <a:ea typeface="+mn-ea"/>
          <a:cs typeface="+mn-cs"/>
          <a:sym typeface="Book Antiqua"/>
        </a:defRPr>
      </a:lvl4pPr>
      <a:lvl5pPr indent="8311712" algn="r" defTabSz="4155857">
        <a:defRPr sz="5500">
          <a:solidFill>
            <a:schemeClr val="tx1"/>
          </a:solidFill>
          <a:latin typeface="+mn-lt"/>
          <a:ea typeface="+mn-ea"/>
          <a:cs typeface="+mn-cs"/>
          <a:sym typeface="Book Antiqua"/>
        </a:defRPr>
      </a:lvl5pPr>
      <a:lvl6pPr indent="10389641" algn="r" defTabSz="4155857">
        <a:defRPr sz="5500">
          <a:solidFill>
            <a:schemeClr val="tx1"/>
          </a:solidFill>
          <a:latin typeface="+mn-lt"/>
          <a:ea typeface="+mn-ea"/>
          <a:cs typeface="+mn-cs"/>
          <a:sym typeface="Book Antiqua"/>
        </a:defRPr>
      </a:lvl6pPr>
      <a:lvl7pPr indent="12467570" algn="r" defTabSz="4155857">
        <a:defRPr sz="5500">
          <a:solidFill>
            <a:schemeClr val="tx1"/>
          </a:solidFill>
          <a:latin typeface="+mn-lt"/>
          <a:ea typeface="+mn-ea"/>
          <a:cs typeface="+mn-cs"/>
          <a:sym typeface="Book Antiqua"/>
        </a:defRPr>
      </a:lvl7pPr>
      <a:lvl8pPr indent="14545498" algn="r" defTabSz="4155857">
        <a:defRPr sz="5500">
          <a:solidFill>
            <a:schemeClr val="tx1"/>
          </a:solidFill>
          <a:latin typeface="+mn-lt"/>
          <a:ea typeface="+mn-ea"/>
          <a:cs typeface="+mn-cs"/>
          <a:sym typeface="Book Antiqua"/>
        </a:defRPr>
      </a:lvl8pPr>
      <a:lvl9pPr indent="16623425" algn="r" defTabSz="4155857">
        <a:defRPr sz="5500">
          <a:solidFill>
            <a:schemeClr val="tx1"/>
          </a:solidFill>
          <a:latin typeface="+mn-lt"/>
          <a:ea typeface="+mn-ea"/>
          <a:cs typeface="+mn-cs"/>
          <a:sym typeface="Book Antiqu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3.jpeg"/><Relationship Id="rId12" Type="http://schemas.openxmlformats.org/officeDocument/2006/relationships/image" Target="../media/image9.png"/><Relationship Id="rId13" Type="http://schemas.openxmlformats.org/officeDocument/2006/relationships/image" Target="../media/image10.png"/><Relationship Id="rId14" Type="http://schemas.openxmlformats.org/officeDocument/2006/relationships/image" Target="../media/image11.png"/><Relationship Id="rId15" Type="http://schemas.openxmlformats.org/officeDocument/2006/relationships/image" Target="../media/image12.png"/><Relationship Id="rId16"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4000">
              <a:srgbClr val="6599FF"/>
            </a:gs>
            <a:gs pos="100000">
              <a:srgbClr val="FFFFFF"/>
            </a:gs>
          </a:gsLst>
          <a:lin ang="16200000" scaled="0"/>
        </a:gradFill>
      </p:bgPr>
    </p:bg>
    <p:spTree>
      <p:nvGrpSpPr>
        <p:cNvPr id="1" name=""/>
        <p:cNvGrpSpPr/>
        <p:nvPr/>
      </p:nvGrpSpPr>
      <p:grpSpPr>
        <a:xfrm>
          <a:off x="0" y="0"/>
          <a:ext cx="0" cy="0"/>
          <a:chOff x="0" y="0"/>
          <a:chExt cx="0" cy="0"/>
        </a:xfrm>
      </p:grpSpPr>
      <p:sp>
        <p:nvSpPr>
          <p:cNvPr id="49" name="Shape 49"/>
          <p:cNvSpPr/>
          <p:nvPr>
            <p:ph type="title"/>
          </p:nvPr>
        </p:nvSpPr>
        <p:spPr>
          <a:xfrm>
            <a:off x="1512172" y="1701357"/>
            <a:ext cx="27219118" cy="6218426"/>
          </a:xfrm>
          <a:prstGeom prst="rect">
            <a:avLst/>
          </a:prstGeom>
          <a:ln w="9525">
            <a:solidFill>
              <a:srgbClr val="6076B4"/>
            </a:solidFill>
            <a:bevel/>
          </a:ln>
        </p:spPr>
        <p:txBody>
          <a:bodyPr lIns="0" tIns="0" rIns="0" bIns="0"/>
          <a:lstStyle/>
          <a:p>
            <a:pPr lvl="0">
              <a:defRPr sz="8200"/>
            </a:pPr>
          </a:p>
        </p:txBody>
      </p:sp>
      <p:sp>
        <p:nvSpPr>
          <p:cNvPr id="50" name="Shape 50"/>
          <p:cNvSpPr/>
          <p:nvPr>
            <p:ph type="body" idx="1"/>
          </p:nvPr>
        </p:nvSpPr>
        <p:spPr>
          <a:xfrm>
            <a:off x="1689973" y="8856960"/>
            <a:ext cx="13177512" cy="32259586"/>
          </a:xfrm>
          <a:prstGeom prst="rect">
            <a:avLst/>
          </a:prstGeom>
          <a:ln w="9525">
            <a:solidFill>
              <a:srgbClr val="6076B4"/>
            </a:solidFill>
            <a:bevel/>
          </a:ln>
        </p:spPr>
        <p:txBody>
          <a:bodyPr lIns="0" tIns="0" rIns="0" bIns="0"/>
          <a:lstStyle/>
          <a:p>
            <a:pPr lvl="0" marL="0" indent="0" algn="just">
              <a:spcBef>
                <a:spcPts val="1400"/>
              </a:spcBef>
              <a:buSzTx/>
              <a:buNone/>
              <a:defRPr sz="1800">
                <a:solidFill>
                  <a:srgbClr val="000000"/>
                </a:solidFill>
              </a:defRPr>
            </a:pPr>
            <a:r>
              <a:rPr sz="4600" u="sng"/>
              <a:t>Introduction</a:t>
            </a:r>
            <a:endParaRPr sz="4600" u="sng"/>
          </a:p>
          <a:p>
            <a:pPr lvl="0" marL="0" indent="0" algn="just" defTabSz="457200">
              <a:spcBef>
                <a:spcPts val="0"/>
              </a:spcBef>
              <a:buClrTx/>
              <a:buSzTx/>
              <a:buFontTx/>
              <a:buNone/>
              <a:defRPr sz="1800">
                <a:solidFill>
                  <a:srgbClr val="000000"/>
                </a:solidFill>
              </a:defRPr>
            </a:pPr>
            <a:endParaRPr sz="3600" u="sng">
              <a:uFill>
                <a:solidFill/>
              </a:uFill>
              <a:latin typeface="+mj-lt"/>
              <a:ea typeface="+mj-ea"/>
              <a:cs typeface="+mj-cs"/>
              <a:sym typeface="Helvetica"/>
            </a:endParaRPr>
          </a:p>
          <a:p>
            <a:pPr lvl="0" marL="0" indent="0" algn="just" defTabSz="457200">
              <a:spcBef>
                <a:spcPts val="0"/>
              </a:spcBef>
              <a:buClrTx/>
              <a:buSzTx/>
              <a:buFontTx/>
              <a:buNone/>
              <a:defRPr sz="1800">
                <a:solidFill>
                  <a:srgbClr val="000000"/>
                </a:solidFill>
              </a:defRPr>
            </a:pPr>
            <a:r>
              <a:rPr sz="3600">
                <a:uFill>
                  <a:solidFill/>
                </a:uFill>
                <a:latin typeface="Arial"/>
                <a:ea typeface="Arial"/>
                <a:cs typeface="Arial"/>
                <a:sym typeface="Arial"/>
              </a:rPr>
              <a:t>Self management in Inflammatory Bowel Disease (IBD) has proven itself to be a safe and cost effective method of managing the more stable IBD patients. It is not without issues. In February 2012 we introduced our IBD Supported ,Self Help and Management Programme (IBD-SSHAMP) with specialist nursing and consultant support to try an avoid some of the issues inherent on relying on self management alone. We now have 3 years experience in running IBD-SSHAMP with regular virtual telephone clinics and personalised web-site supported management. Some of the outcomes seen in transferring patients from self management to a supported self management system are presented here.</a:t>
            </a:r>
            <a:endParaRPr sz="3600" u="sng">
              <a:uFill>
                <a:solidFill/>
              </a:uFill>
              <a:latin typeface="Arial"/>
              <a:ea typeface="Arial"/>
              <a:cs typeface="Arial"/>
              <a:sym typeface="Arial"/>
            </a:endParaRPr>
          </a:p>
          <a:p>
            <a:pPr lvl="0" marL="0" indent="0" algn="just" defTabSz="457200">
              <a:spcBef>
                <a:spcPts val="0"/>
              </a:spcBef>
              <a:buClrTx/>
              <a:buSzTx/>
              <a:buFontTx/>
              <a:buNone/>
              <a:defRPr sz="1800">
                <a:solidFill>
                  <a:srgbClr val="000000"/>
                </a:solidFill>
              </a:defRPr>
            </a:pPr>
            <a:endParaRPr sz="3600" u="sng">
              <a:uFill>
                <a:solidFill/>
              </a:uFill>
              <a:latin typeface="+mj-lt"/>
              <a:ea typeface="+mj-ea"/>
              <a:cs typeface="+mj-cs"/>
              <a:sym typeface="Helvetica"/>
            </a:endParaRPr>
          </a:p>
          <a:p>
            <a:pPr lvl="0" marL="0" indent="0" algn="just">
              <a:spcBef>
                <a:spcPts val="1400"/>
              </a:spcBef>
              <a:buSzTx/>
              <a:buNone/>
              <a:defRPr sz="1800">
                <a:solidFill>
                  <a:srgbClr val="000000"/>
                </a:solidFill>
              </a:defRPr>
            </a:pPr>
            <a:r>
              <a:rPr sz="4600" u="sng"/>
              <a:t>Aims</a:t>
            </a:r>
            <a:endParaRPr sz="4600" u="sng"/>
          </a:p>
          <a:p>
            <a:pPr lvl="0" marL="0" indent="0" algn="just">
              <a:buSzTx/>
              <a:buNone/>
              <a:defRPr sz="1800">
                <a:solidFill>
                  <a:srgbClr val="000000"/>
                </a:solidFill>
              </a:defRPr>
            </a:pPr>
            <a:r>
              <a:rPr sz="3600">
                <a:latin typeface="Arial"/>
                <a:ea typeface="Arial"/>
                <a:cs typeface="Arial"/>
                <a:sym typeface="Arial"/>
              </a:rPr>
              <a:t>To develop a novel way of managing our IBD patients in the community that meet the growing demands on our NHS service, conformed with our national guidance and was more in tune with the lifestyle and choices of our patients today. </a:t>
            </a:r>
            <a:endParaRPr sz="3600" u="sng">
              <a:latin typeface="Arial"/>
              <a:ea typeface="Arial"/>
              <a:cs typeface="Arial"/>
              <a:sym typeface="Arial"/>
            </a:endParaRPr>
          </a:p>
          <a:p>
            <a:pPr lvl="0" marL="0" indent="0" algn="just">
              <a:buSzTx/>
              <a:buNone/>
              <a:defRPr sz="1800">
                <a:solidFill>
                  <a:srgbClr val="000000"/>
                </a:solidFill>
              </a:defRPr>
            </a:pPr>
            <a:endParaRPr sz="3600" u="sng"/>
          </a:p>
          <a:p>
            <a:pPr lvl="0" marL="0" indent="0" algn="just">
              <a:spcBef>
                <a:spcPts val="1400"/>
              </a:spcBef>
              <a:buSzTx/>
              <a:buNone/>
              <a:defRPr sz="1800">
                <a:solidFill>
                  <a:srgbClr val="000000"/>
                </a:solidFill>
              </a:defRPr>
            </a:pPr>
            <a:r>
              <a:rPr sz="4600" u="sng"/>
              <a:t>Method</a:t>
            </a:r>
            <a:endParaRPr sz="4600" u="sng"/>
          </a:p>
          <a:p>
            <a:pPr lvl="0" marL="0" indent="0" algn="just" defTabSz="457200">
              <a:spcBef>
                <a:spcPts val="0"/>
              </a:spcBef>
              <a:buClrTx/>
              <a:buSzTx/>
              <a:buFontTx/>
              <a:buNone/>
              <a:defRPr sz="1800">
                <a:solidFill>
                  <a:srgbClr val="000000"/>
                </a:solidFill>
              </a:defRPr>
            </a:pPr>
            <a:endParaRPr sz="3600" u="sng">
              <a:uFill>
                <a:solidFill/>
              </a:uFill>
              <a:latin typeface="+mj-lt"/>
              <a:ea typeface="+mj-ea"/>
              <a:cs typeface="+mj-cs"/>
              <a:sym typeface="Helvetica"/>
            </a:endParaRPr>
          </a:p>
          <a:p>
            <a:pPr lvl="0" marL="0" indent="0" algn="just" defTabSz="457200">
              <a:spcBef>
                <a:spcPts val="0"/>
              </a:spcBef>
              <a:buClrTx/>
              <a:buSzTx/>
              <a:buFontTx/>
              <a:buNone/>
              <a:defRPr sz="1800">
                <a:solidFill>
                  <a:srgbClr val="000000"/>
                </a:solidFill>
              </a:defRPr>
            </a:pPr>
            <a:r>
              <a:rPr sz="3600">
                <a:uFill>
                  <a:solidFill/>
                </a:uFill>
                <a:latin typeface="+mj-lt"/>
                <a:ea typeface="+mj-ea"/>
                <a:cs typeface="+mj-cs"/>
                <a:sym typeface="Helvetica"/>
              </a:rPr>
              <a:t>In total 425 of our more stable IBD patients are now managed in the community on IBD-SSHAMP. Using hospital coding data, Evolve (the hospital's electronic record system), the National IBD Registry and HICSS (the endoscopy reporting software) we reviewed the following aspects;- number of flares, steroid courses, emergency outpatient clinics, and hospital admissions. By continuing to keep them under a close monitoring system we were interested to know if improvements would be seen in their compliance with prophylactic medication and their uptake on surveillance colonoscopy.</a:t>
            </a:r>
          </a:p>
        </p:txBody>
      </p:sp>
      <p:sp>
        <p:nvSpPr>
          <p:cNvPr id="51" name="Shape 51"/>
          <p:cNvSpPr/>
          <p:nvPr/>
        </p:nvSpPr>
        <p:spPr>
          <a:xfrm>
            <a:off x="15409763" y="8856960"/>
            <a:ext cx="13321527" cy="32259586"/>
          </a:xfrm>
          <a:prstGeom prst="rect">
            <a:avLst/>
          </a:prstGeom>
          <a:ln>
            <a:solidFill>
              <a:srgbClr val="6076B4"/>
            </a:solidFill>
          </a:ln>
          <a:extLst>
            <a:ext uri="{C572A759-6A51-4108-AA02-DFA0A04FC94B}">
              <ma14:wrappingTextBoxFlag xmlns:ma14="http://schemas.microsoft.com/office/mac/drawingml/2011/main" val="1"/>
            </a:ext>
          </a:extLst>
        </p:spPr>
        <p:txBody>
          <a:bodyPr lIns="207793" tIns="207793" rIns="207793" bIns="207793">
            <a:normAutofit fontScale="100000" lnSpcReduction="0"/>
          </a:bodyPr>
          <a:lstStyle/>
          <a:p>
            <a:pPr lvl="0" defTabSz="877823">
              <a:spcBef>
                <a:spcPts val="1300"/>
              </a:spcBef>
              <a:defRPr sz="1800"/>
            </a:pPr>
            <a:r>
              <a:rPr sz="4416" u="sng"/>
              <a:t>Method</a:t>
            </a:r>
            <a:endParaRPr sz="4416" u="sng"/>
          </a:p>
          <a:p>
            <a:pPr lvl="0" defTabSz="877823">
              <a:spcBef>
                <a:spcPts val="1300"/>
              </a:spcBef>
              <a:defRPr sz="1800"/>
            </a:pPr>
            <a:endParaRPr sz="3455" u="sng"/>
          </a:p>
          <a:p>
            <a:pPr lvl="0" defTabSz="877823">
              <a:spcBef>
                <a:spcPts val="1300"/>
              </a:spcBef>
              <a:defRPr sz="1800"/>
            </a:pPr>
            <a:endParaRPr sz="3455" u="sng"/>
          </a:p>
          <a:p>
            <a:pPr lvl="0" defTabSz="877823">
              <a:spcBef>
                <a:spcPts val="1300"/>
              </a:spcBef>
              <a:defRPr sz="1800"/>
            </a:pPr>
            <a:endParaRPr sz="3455" u="sng"/>
          </a:p>
          <a:p>
            <a:pPr lvl="0" defTabSz="877823">
              <a:spcBef>
                <a:spcPts val="1300"/>
              </a:spcBef>
              <a:defRPr sz="1800"/>
            </a:pPr>
            <a:endParaRPr sz="3455" u="sng"/>
          </a:p>
          <a:p>
            <a:pPr lvl="0" defTabSz="877823">
              <a:spcBef>
                <a:spcPts val="1300"/>
              </a:spcBef>
              <a:defRPr sz="1800"/>
            </a:pPr>
            <a:endParaRPr sz="3455" u="sng"/>
          </a:p>
          <a:p>
            <a:pPr lvl="0" defTabSz="877823">
              <a:spcBef>
                <a:spcPts val="1300"/>
              </a:spcBef>
              <a:defRPr sz="1800"/>
            </a:pPr>
            <a:endParaRPr sz="3455" u="sng"/>
          </a:p>
          <a:p>
            <a:pPr lvl="0" defTabSz="877823">
              <a:spcBef>
                <a:spcPts val="1300"/>
              </a:spcBef>
              <a:defRPr sz="1800"/>
            </a:pPr>
            <a:endParaRPr sz="3455" u="sng"/>
          </a:p>
          <a:p>
            <a:pPr lvl="0" defTabSz="877823">
              <a:spcBef>
                <a:spcPts val="1300"/>
              </a:spcBef>
              <a:defRPr sz="1800"/>
            </a:pPr>
            <a:endParaRPr sz="3455" u="sng"/>
          </a:p>
          <a:p>
            <a:pPr lvl="0" defTabSz="877823">
              <a:spcBef>
                <a:spcPts val="1300"/>
              </a:spcBef>
              <a:defRPr sz="1800"/>
            </a:pPr>
            <a:endParaRPr sz="3455" u="sng"/>
          </a:p>
          <a:p>
            <a:pPr lvl="0" defTabSz="877823">
              <a:spcBef>
                <a:spcPts val="1300"/>
              </a:spcBef>
              <a:defRPr sz="1800"/>
            </a:pPr>
            <a:endParaRPr sz="3455" u="sng"/>
          </a:p>
          <a:p>
            <a:pPr lvl="0" defTabSz="877823">
              <a:spcBef>
                <a:spcPts val="1300"/>
              </a:spcBef>
              <a:defRPr sz="1800"/>
            </a:pPr>
            <a:endParaRPr sz="3455" u="sng"/>
          </a:p>
          <a:p>
            <a:pPr lvl="0" defTabSz="877823">
              <a:spcBef>
                <a:spcPts val="1300"/>
              </a:spcBef>
              <a:defRPr sz="1800"/>
            </a:pPr>
            <a:endParaRPr sz="3455" u="sng"/>
          </a:p>
          <a:p>
            <a:pPr lvl="0" defTabSz="877823">
              <a:spcBef>
                <a:spcPts val="1300"/>
              </a:spcBef>
              <a:defRPr sz="1800"/>
            </a:pPr>
            <a:endParaRPr sz="3455" u="sng"/>
          </a:p>
          <a:p>
            <a:pPr lvl="0" defTabSz="877823">
              <a:spcBef>
                <a:spcPts val="1300"/>
              </a:spcBef>
              <a:defRPr sz="1800"/>
            </a:pPr>
            <a:endParaRPr sz="3455" u="sng"/>
          </a:p>
          <a:p>
            <a:pPr lvl="0" defTabSz="877823">
              <a:spcBef>
                <a:spcPts val="1300"/>
              </a:spcBef>
              <a:defRPr sz="1800"/>
            </a:pPr>
            <a:endParaRPr sz="3455" u="sng"/>
          </a:p>
          <a:p>
            <a:pPr lvl="0" defTabSz="877823">
              <a:spcBef>
                <a:spcPts val="1300"/>
              </a:spcBef>
              <a:defRPr sz="1800"/>
            </a:pPr>
            <a:endParaRPr sz="3455" u="sng"/>
          </a:p>
          <a:p>
            <a:pPr lvl="0" defTabSz="877823">
              <a:spcBef>
                <a:spcPts val="1300"/>
              </a:spcBef>
              <a:defRPr sz="1800"/>
            </a:pPr>
            <a:endParaRPr sz="3455" u="sng"/>
          </a:p>
          <a:p>
            <a:pPr lvl="0" algn="just" defTabSz="877823">
              <a:spcBef>
                <a:spcPts val="1300"/>
              </a:spcBef>
              <a:defRPr sz="1800"/>
            </a:pPr>
            <a:endParaRPr sz="4416" u="sng"/>
          </a:p>
          <a:p>
            <a:pPr lvl="0" algn="just" defTabSz="877823">
              <a:spcBef>
                <a:spcPts val="1300"/>
              </a:spcBef>
              <a:defRPr sz="1800"/>
            </a:pPr>
            <a:r>
              <a:rPr sz="4416" u="sng"/>
              <a:t>Results</a:t>
            </a:r>
            <a:endParaRPr sz="4416">
              <a:solidFill>
                <a:srgbClr val="FFFFFF"/>
              </a:solidFill>
            </a:endParaRPr>
          </a:p>
          <a:p>
            <a:pPr lvl="0" algn="just" defTabSz="438911">
              <a:defRPr sz="1800"/>
            </a:pPr>
            <a:endParaRPr sz="3455">
              <a:uFill>
                <a:solidFill/>
              </a:uFill>
              <a:latin typeface="+mj-lt"/>
              <a:ea typeface="+mj-ea"/>
              <a:cs typeface="+mj-cs"/>
              <a:sym typeface="Helvetica"/>
            </a:endParaRPr>
          </a:p>
          <a:p>
            <a:pPr lvl="0" algn="just" defTabSz="438911">
              <a:defRPr sz="1800"/>
            </a:pPr>
            <a:r>
              <a:rPr sz="3455">
                <a:uFill>
                  <a:solidFill/>
                </a:uFill>
                <a:latin typeface="+mj-lt"/>
                <a:ea typeface="+mj-ea"/>
                <a:cs typeface="+mj-cs"/>
                <a:sym typeface="Helvetica"/>
              </a:rPr>
              <a:t>In 3 years just 43 flares were experienced in this cohort, and most of these were successfully guided in self management using mesalazines alone. Steroids were however required in 16 of these patients, most of which was directed by telephone consultation. In that 3 year period only 8 urgent outpatient appointments (OPAs) were required and no patients needed hospital admission. Many patients on pure self management had been lost to follow up and had avoided surveillance colonoscopy. Unfortunately after bringing these patients back into a monitored and supported management system we have subsequently found 3 colorectal cancers (ascending, sigmoid and ano-rectal) within this group. Most of these patients were overdue their surveillance colonoscopy, but despite the known risks 114 still declined surveillance. Other cancers were also found amongst this cohort, including; 2 breast cancers, one prostrate cancer and one skin cancer. Most were happy with the new IBD-SSHAMP, but 3 patients chose to attend standard hospital based OPAs.</a:t>
            </a:r>
            <a:endParaRPr sz="3455" u="sng">
              <a:uFill>
                <a:solidFill/>
              </a:uFill>
              <a:latin typeface="+mj-lt"/>
              <a:ea typeface="+mj-ea"/>
              <a:cs typeface="+mj-cs"/>
              <a:sym typeface="Helvetica"/>
            </a:endParaRPr>
          </a:p>
          <a:p>
            <a:pPr lvl="0" algn="just" defTabSz="877823">
              <a:spcBef>
                <a:spcPts val="2700"/>
              </a:spcBef>
              <a:defRPr sz="1800"/>
            </a:pPr>
            <a:endParaRPr sz="3455" u="sng">
              <a:solidFill>
                <a:srgbClr val="FFFFFF"/>
              </a:solidFill>
            </a:endParaRPr>
          </a:p>
          <a:p>
            <a:pPr lvl="0" algn="just" defTabSz="877823">
              <a:spcBef>
                <a:spcPts val="1300"/>
              </a:spcBef>
              <a:defRPr sz="1800"/>
            </a:pPr>
            <a:r>
              <a:rPr sz="4416" u="sng"/>
              <a:t>Conclusion</a:t>
            </a:r>
            <a:endParaRPr sz="4416">
              <a:solidFill>
                <a:srgbClr val="FFFFFF"/>
              </a:solidFill>
            </a:endParaRPr>
          </a:p>
          <a:p>
            <a:pPr lvl="0" algn="just" defTabSz="438911">
              <a:defRPr sz="1800"/>
            </a:pPr>
            <a:endParaRPr sz="3455">
              <a:uFill>
                <a:solidFill/>
              </a:uFill>
              <a:latin typeface="+mj-lt"/>
              <a:ea typeface="+mj-ea"/>
              <a:cs typeface="+mj-cs"/>
              <a:sym typeface="Helvetica"/>
            </a:endParaRPr>
          </a:p>
          <a:p>
            <a:pPr lvl="0" algn="just" defTabSz="438911">
              <a:defRPr sz="1800"/>
            </a:pPr>
            <a:r>
              <a:rPr sz="3455">
                <a:uFill>
                  <a:solidFill/>
                </a:uFill>
                <a:latin typeface="+mj-lt"/>
                <a:ea typeface="+mj-ea"/>
                <a:cs typeface="+mj-cs"/>
                <a:sym typeface="Helvetica"/>
              </a:rPr>
              <a:t>IBD-SSHAMP has been shown to be a highly efficient and cost effective method of keeping community based IBD patients under close specialist review. Reductions in flares, emergency outpatient appointments and in-patient hospital admissions have been seen. It has been well received by the patients who prefer to be supported rather than discharged to self manage alone. Through closure contact, education and ongoing active community based monitoring we hope the IBD-SSHAMP patients will engage more with surveillance. </a:t>
            </a:r>
            <a:endParaRPr sz="3455" u="sng">
              <a:uFill>
                <a:solidFill/>
              </a:uFill>
              <a:latin typeface="+mj-lt"/>
              <a:ea typeface="+mj-ea"/>
              <a:cs typeface="+mj-cs"/>
              <a:sym typeface="Helvetica"/>
            </a:endParaRPr>
          </a:p>
        </p:txBody>
      </p:sp>
      <p:pic>
        <p:nvPicPr>
          <p:cNvPr id="52" name="image2.jpeg"/>
          <p:cNvPicPr/>
          <p:nvPr/>
        </p:nvPicPr>
        <p:blipFill>
          <a:blip r:embed="rId2">
            <a:extLst/>
          </a:blip>
          <a:srcRect l="0" t="5290" r="0" b="12045"/>
          <a:stretch>
            <a:fillRect/>
          </a:stretch>
        </p:blipFill>
        <p:spPr>
          <a:xfrm>
            <a:off x="1520294" y="5048006"/>
            <a:ext cx="5500283" cy="2866859"/>
          </a:xfrm>
          <a:prstGeom prst="rect">
            <a:avLst/>
          </a:prstGeom>
          <a:ln w="12700">
            <a:solidFill>
              <a:srgbClr val="6076B4"/>
            </a:solidFill>
            <a:miter lim="400000"/>
          </a:ln>
        </p:spPr>
      </p:pic>
      <p:pic>
        <p:nvPicPr>
          <p:cNvPr id="53" name="image3.jpeg"/>
          <p:cNvPicPr/>
          <p:nvPr/>
        </p:nvPicPr>
        <p:blipFill>
          <a:blip r:embed="rId3">
            <a:extLst/>
          </a:blip>
          <a:stretch>
            <a:fillRect/>
          </a:stretch>
        </p:blipFill>
        <p:spPr>
          <a:xfrm>
            <a:off x="23228892" y="5048030"/>
            <a:ext cx="5500513" cy="2866978"/>
          </a:xfrm>
          <a:prstGeom prst="rect">
            <a:avLst/>
          </a:prstGeom>
          <a:ln w="12700">
            <a:solidFill>
              <a:srgbClr val="6076B4"/>
            </a:solidFill>
            <a:miter lim="400000"/>
          </a:ln>
        </p:spPr>
      </p:pic>
      <p:sp>
        <p:nvSpPr>
          <p:cNvPr id="54" name="Shape 54"/>
          <p:cNvSpPr/>
          <p:nvPr/>
        </p:nvSpPr>
        <p:spPr>
          <a:xfrm>
            <a:off x="2517950" y="2057237"/>
            <a:ext cx="25202800" cy="281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6200"/>
            </a:lvl1pPr>
          </a:lstStyle>
          <a:p>
            <a:pPr lvl="0">
              <a:defRPr sz="1800"/>
            </a:pPr>
            <a:r>
              <a:rPr sz="6200"/>
              <a:t>The outcomes and benefits of moving stable IBD patients from a paper based self management system to a supported self help and management programme (SSHAMP) with specialist overview</a:t>
            </a:r>
          </a:p>
        </p:txBody>
      </p:sp>
      <p:sp>
        <p:nvSpPr>
          <p:cNvPr id="55" name="Shape 55"/>
          <p:cNvSpPr/>
          <p:nvPr/>
        </p:nvSpPr>
        <p:spPr>
          <a:xfrm>
            <a:off x="4182112" y="5561422"/>
            <a:ext cx="22440901" cy="825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lgn="ctr">
              <a:defRPr sz="1800"/>
            </a:pPr>
            <a:r>
              <a:rPr sz="5400"/>
              <a:t>MW Johnson, </a:t>
            </a:r>
            <a:r>
              <a:rPr sz="5400">
                <a:uFill>
                  <a:solidFill/>
                </a:uFill>
                <a:latin typeface="Arial"/>
                <a:ea typeface="Arial"/>
                <a:cs typeface="Arial"/>
                <a:sym typeface="Arial"/>
              </a:rPr>
              <a:t>K.Lithgo, T. Price</a:t>
            </a:r>
            <a:r>
              <a:rPr sz="5400"/>
              <a:t>.</a:t>
            </a:r>
          </a:p>
        </p:txBody>
      </p:sp>
      <p:sp>
        <p:nvSpPr>
          <p:cNvPr id="56" name="Shape 56"/>
          <p:cNvSpPr/>
          <p:nvPr/>
        </p:nvSpPr>
        <p:spPr>
          <a:xfrm>
            <a:off x="3429751" y="7071706"/>
            <a:ext cx="22898101" cy="609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lgn="ctr">
              <a:defRPr sz="4000"/>
            </a:lvl1pPr>
          </a:lstStyle>
          <a:p>
            <a:pPr lvl="0">
              <a:defRPr sz="1800"/>
            </a:pPr>
            <a:r>
              <a:rPr sz="4000"/>
              <a:t>Gastroenterology, Luton &amp; Dunstable FT University Hospital., UK</a:t>
            </a:r>
          </a:p>
        </p:txBody>
      </p:sp>
      <p:sp>
        <p:nvSpPr>
          <p:cNvPr id="57" name="Shape 57"/>
          <p:cNvSpPr/>
          <p:nvPr/>
        </p:nvSpPr>
        <p:spPr>
          <a:xfrm>
            <a:off x="22538684" y="41129201"/>
            <a:ext cx="6173788" cy="736601"/>
          </a:xfrm>
          <a:prstGeom prst="rect">
            <a:avLst/>
          </a:prstGeom>
          <a:ln w="38100">
            <a:solidFill>
              <a:srgbClr val="0000FF"/>
            </a:solidFill>
            <a:round/>
          </a:ln>
          <a:extLst>
            <a:ext uri="{C572A759-6A51-4108-AA02-DFA0A04FC94B}">
              <ma14:wrappingTextBoxFlag xmlns:ma14="http://schemas.microsoft.com/office/mac/drawingml/2011/main" val="1"/>
            </a:ext>
          </a:extLst>
        </p:spPr>
        <p:txBody>
          <a:bodyPr lIns="0" tIns="0" rIns="0" bIns="0">
            <a:spAutoFit/>
          </a:bodyPr>
          <a:lstStyle>
            <a:lvl1pPr algn="ctr" defTabSz="457200">
              <a:defRPr sz="4600">
                <a:latin typeface="+mj-lt"/>
                <a:ea typeface="+mj-ea"/>
                <a:cs typeface="+mj-cs"/>
                <a:sym typeface="Helvetica"/>
              </a:defRPr>
            </a:lvl1pPr>
          </a:lstStyle>
          <a:p>
            <a:pPr lvl="0">
              <a:defRPr sz="1800"/>
            </a:pPr>
            <a:r>
              <a:rPr sz="4600"/>
              <a:t>Abstract No. PWE-062</a:t>
            </a:r>
          </a:p>
        </p:txBody>
      </p:sp>
      <p:pic>
        <p:nvPicPr>
          <p:cNvPr id="58" name="pasted-image.pdf"/>
          <p:cNvPicPr/>
          <p:nvPr/>
        </p:nvPicPr>
        <p:blipFill>
          <a:blip r:embed="rId4">
            <a:extLst/>
          </a:blip>
          <a:stretch>
            <a:fillRect/>
          </a:stretch>
        </p:blipFill>
        <p:spPr>
          <a:xfrm>
            <a:off x="17602179" y="16127223"/>
            <a:ext cx="3048001" cy="5029201"/>
          </a:xfrm>
          <a:prstGeom prst="rect">
            <a:avLst/>
          </a:prstGeom>
          <a:ln w="12700">
            <a:miter lim="400000"/>
          </a:ln>
        </p:spPr>
      </p:pic>
      <p:pic>
        <p:nvPicPr>
          <p:cNvPr id="59" name="pasted-image.pdf"/>
          <p:cNvPicPr/>
          <p:nvPr/>
        </p:nvPicPr>
        <p:blipFill>
          <a:blip r:embed="rId5">
            <a:extLst/>
          </a:blip>
          <a:stretch>
            <a:fillRect/>
          </a:stretch>
        </p:blipFill>
        <p:spPr>
          <a:xfrm>
            <a:off x="15502570" y="10215229"/>
            <a:ext cx="6515101" cy="5029201"/>
          </a:xfrm>
          <a:prstGeom prst="rect">
            <a:avLst/>
          </a:prstGeom>
          <a:ln w="12700">
            <a:miter lim="400000"/>
          </a:ln>
        </p:spPr>
      </p:pic>
      <p:pic>
        <p:nvPicPr>
          <p:cNvPr id="60" name="pasted-image.pdf"/>
          <p:cNvPicPr/>
          <p:nvPr/>
        </p:nvPicPr>
        <p:blipFill>
          <a:blip r:embed="rId6">
            <a:extLst/>
          </a:blip>
          <a:stretch>
            <a:fillRect/>
          </a:stretch>
        </p:blipFill>
        <p:spPr>
          <a:xfrm>
            <a:off x="16713179" y="15469927"/>
            <a:ext cx="4826001" cy="431801"/>
          </a:xfrm>
          <a:prstGeom prst="rect">
            <a:avLst/>
          </a:prstGeom>
          <a:ln w="12700">
            <a:miter lim="400000"/>
          </a:ln>
        </p:spPr>
      </p:pic>
      <p:pic>
        <p:nvPicPr>
          <p:cNvPr id="61" name="pasted-image.pdf"/>
          <p:cNvPicPr/>
          <p:nvPr/>
        </p:nvPicPr>
        <p:blipFill>
          <a:blip r:embed="rId7">
            <a:extLst/>
          </a:blip>
          <a:stretch>
            <a:fillRect/>
          </a:stretch>
        </p:blipFill>
        <p:spPr>
          <a:xfrm>
            <a:off x="17170379" y="21381921"/>
            <a:ext cx="3911601" cy="787401"/>
          </a:xfrm>
          <a:prstGeom prst="rect">
            <a:avLst/>
          </a:prstGeom>
          <a:ln w="12700">
            <a:miter lim="400000"/>
          </a:ln>
        </p:spPr>
      </p:pic>
      <p:sp>
        <p:nvSpPr>
          <p:cNvPr id="62" name="Shape 62"/>
          <p:cNvSpPr/>
          <p:nvPr/>
        </p:nvSpPr>
        <p:spPr>
          <a:xfrm>
            <a:off x="9353184" y="40435708"/>
            <a:ext cx="5102769"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lvl1pPr>
          </a:lstStyle>
          <a:p>
            <a:pPr lvl="0">
              <a:defRPr sz="1800"/>
            </a:pPr>
            <a:r>
              <a:rPr sz="2800"/>
              <a:t>Integration of PKB with IBD-R</a:t>
            </a:r>
          </a:p>
        </p:txBody>
      </p:sp>
      <p:sp>
        <p:nvSpPr>
          <p:cNvPr id="63" name="Shape 63"/>
          <p:cNvSpPr/>
          <p:nvPr/>
        </p:nvSpPr>
        <p:spPr>
          <a:xfrm>
            <a:off x="2091067" y="40454225"/>
            <a:ext cx="6230948"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just" defTabSz="457200">
              <a:defRPr sz="2800">
                <a:latin typeface="Arial"/>
                <a:ea typeface="Arial"/>
                <a:cs typeface="Arial"/>
                <a:sym typeface="Arial"/>
              </a:defRPr>
            </a:lvl1pPr>
          </a:lstStyle>
          <a:p>
            <a:pPr lvl="0">
              <a:defRPr sz="1800"/>
            </a:pPr>
            <a:r>
              <a:rPr sz="2800"/>
              <a:t>Record of the symptom scores on PKB</a:t>
            </a:r>
          </a:p>
        </p:txBody>
      </p:sp>
      <p:pic>
        <p:nvPicPr>
          <p:cNvPr id="64" name="image.png"/>
          <p:cNvPicPr/>
          <p:nvPr/>
        </p:nvPicPr>
        <p:blipFill>
          <a:blip r:embed="rId8">
            <a:extLst/>
          </a:blip>
          <a:stretch>
            <a:fillRect/>
          </a:stretch>
        </p:blipFill>
        <p:spPr>
          <a:xfrm>
            <a:off x="22082092" y="17221736"/>
            <a:ext cx="6515101" cy="2840177"/>
          </a:xfrm>
          <a:prstGeom prst="rect">
            <a:avLst/>
          </a:prstGeom>
          <a:ln w="12700">
            <a:miter lim="400000"/>
          </a:ln>
        </p:spPr>
      </p:pic>
      <p:sp>
        <p:nvSpPr>
          <p:cNvPr id="65" name="Shape 65"/>
          <p:cNvSpPr/>
          <p:nvPr/>
        </p:nvSpPr>
        <p:spPr>
          <a:xfrm>
            <a:off x="22810940" y="20921605"/>
            <a:ext cx="5663141" cy="12990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defTabSz="457200">
              <a:defRPr sz="2800">
                <a:latin typeface="Arial"/>
                <a:ea typeface="Arial"/>
                <a:cs typeface="Arial"/>
                <a:sym typeface="Arial"/>
              </a:defRPr>
            </a:lvl1pPr>
          </a:lstStyle>
          <a:p>
            <a:pPr lvl="0">
              <a:defRPr sz="1800"/>
            </a:pPr>
            <a:r>
              <a:rPr sz="2800"/>
              <a:t>A range of bluetooth gadgets upload directly onto the personalised websites</a:t>
            </a:r>
          </a:p>
        </p:txBody>
      </p:sp>
      <p:pic>
        <p:nvPicPr>
          <p:cNvPr id="66" name="image.png"/>
          <p:cNvPicPr/>
          <p:nvPr/>
        </p:nvPicPr>
        <p:blipFill>
          <a:blip r:embed="rId9">
            <a:extLst/>
          </a:blip>
          <a:stretch>
            <a:fillRect/>
          </a:stretch>
        </p:blipFill>
        <p:spPr>
          <a:xfrm>
            <a:off x="1980459" y="35420966"/>
            <a:ext cx="6452163" cy="4558737"/>
          </a:xfrm>
          <a:prstGeom prst="rect">
            <a:avLst/>
          </a:prstGeom>
          <a:ln w="12700">
            <a:miter lim="400000"/>
          </a:ln>
        </p:spPr>
      </p:pic>
      <p:grpSp>
        <p:nvGrpSpPr>
          <p:cNvPr id="73" name="Group 73"/>
          <p:cNvGrpSpPr/>
          <p:nvPr/>
        </p:nvGrpSpPr>
        <p:grpSpPr>
          <a:xfrm>
            <a:off x="9661167" y="35315859"/>
            <a:ext cx="4486803" cy="4768948"/>
            <a:chOff x="0" y="0"/>
            <a:chExt cx="4486801" cy="4768946"/>
          </a:xfrm>
        </p:grpSpPr>
        <p:sp>
          <p:nvSpPr>
            <p:cNvPr id="67" name="Shape 67"/>
            <p:cNvSpPr/>
            <p:nvPr/>
          </p:nvSpPr>
          <p:spPr>
            <a:xfrm>
              <a:off x="0" y="0"/>
              <a:ext cx="4486802" cy="4768947"/>
            </a:xfrm>
            <a:prstGeom prst="rect">
              <a:avLst/>
            </a:prstGeom>
            <a:solidFill>
              <a:srgbClr val="FFFFFF"/>
            </a:solidFill>
            <a:ln w="9525" cap="flat">
              <a:solidFill>
                <a:srgbClr val="333399"/>
              </a:solidFill>
              <a:prstDash val="solid"/>
              <a:round/>
            </a:ln>
            <a:effectLst/>
          </p:spPr>
          <p:txBody>
            <a:bodyPr wrap="square" lIns="0" tIns="0" rIns="0" bIns="0" numCol="1" anchor="t">
              <a:noAutofit/>
            </a:bodyPr>
            <a:lstStyle/>
            <a:p>
              <a:pPr lvl="0" defTabSz="914400">
                <a:defRPr sz="1200">
                  <a:solidFill>
                    <a:srgbClr val="FFFFFF"/>
                  </a:solidFill>
                  <a:latin typeface="Arial"/>
                  <a:ea typeface="Arial"/>
                  <a:cs typeface="Arial"/>
                  <a:sym typeface="Arial"/>
                </a:defRPr>
              </a:pPr>
            </a:p>
          </p:txBody>
        </p:sp>
        <p:pic>
          <p:nvPicPr>
            <p:cNvPr id="68" name="image.png"/>
            <p:cNvPicPr/>
            <p:nvPr/>
          </p:nvPicPr>
          <p:blipFill>
            <a:blip r:embed="rId10">
              <a:extLst/>
            </a:blip>
            <a:srcRect l="0" t="2748" r="0" b="2864"/>
            <a:stretch>
              <a:fillRect/>
            </a:stretch>
          </p:blipFill>
          <p:spPr>
            <a:xfrm>
              <a:off x="381068" y="252038"/>
              <a:ext cx="3729827" cy="4314762"/>
            </a:xfrm>
            <a:prstGeom prst="rect">
              <a:avLst/>
            </a:prstGeom>
            <a:ln w="12700" cap="flat">
              <a:noFill/>
              <a:miter lim="400000"/>
            </a:ln>
            <a:effectLst/>
          </p:spPr>
        </p:pic>
        <p:sp>
          <p:nvSpPr>
            <p:cNvPr id="69" name="Shape 69"/>
            <p:cNvSpPr/>
            <p:nvPr/>
          </p:nvSpPr>
          <p:spPr>
            <a:xfrm>
              <a:off x="3461443" y="2910915"/>
              <a:ext cx="289028" cy="165160"/>
            </a:xfrm>
            <a:prstGeom prst="leftRightArrow">
              <a:avLst>
                <a:gd name="adj1" fmla="val 50000"/>
                <a:gd name="adj2" fmla="val 35000"/>
              </a:avLst>
            </a:prstGeom>
            <a:solidFill>
              <a:srgbClr val="BBE0E3"/>
            </a:solidFill>
            <a:ln w="9525" cap="flat">
              <a:solidFill>
                <a:srgbClr val="333399"/>
              </a:solidFill>
              <a:prstDash val="solid"/>
              <a:round/>
            </a:ln>
            <a:effectLst/>
          </p:spPr>
          <p:txBody>
            <a:bodyPr wrap="square" lIns="0" tIns="0" rIns="0" bIns="0" numCol="1" anchor="t">
              <a:noAutofit/>
            </a:bodyPr>
            <a:lstStyle/>
            <a:p>
              <a:pPr lvl="0" defTabSz="914400">
                <a:defRPr sz="1200">
                  <a:solidFill>
                    <a:srgbClr val="FFFFFF"/>
                  </a:solidFill>
                  <a:latin typeface="Arial"/>
                  <a:ea typeface="Arial"/>
                  <a:cs typeface="Arial"/>
                  <a:sym typeface="Arial"/>
                </a:defRPr>
              </a:pPr>
            </a:p>
          </p:txBody>
        </p:sp>
        <p:pic>
          <p:nvPicPr>
            <p:cNvPr id="70" name="image.jpg"/>
            <p:cNvPicPr/>
            <p:nvPr/>
          </p:nvPicPr>
          <p:blipFill>
            <a:blip r:embed="rId11">
              <a:extLst/>
            </a:blip>
            <a:stretch>
              <a:fillRect/>
            </a:stretch>
          </p:blipFill>
          <p:spPr>
            <a:xfrm>
              <a:off x="3791760" y="2498019"/>
              <a:ext cx="627947" cy="949662"/>
            </a:xfrm>
            <a:prstGeom prst="rect">
              <a:avLst/>
            </a:prstGeom>
            <a:ln w="12700" cap="flat">
              <a:noFill/>
              <a:miter lim="400000"/>
            </a:ln>
            <a:effectLst/>
          </p:spPr>
        </p:pic>
        <p:pic>
          <p:nvPicPr>
            <p:cNvPr id="71" name="image.png"/>
            <p:cNvPicPr/>
            <p:nvPr/>
          </p:nvPicPr>
          <p:blipFill>
            <a:blip r:embed="rId12">
              <a:extLst/>
            </a:blip>
            <a:stretch>
              <a:fillRect/>
            </a:stretch>
          </p:blipFill>
          <p:spPr>
            <a:xfrm>
              <a:off x="2842099" y="2952205"/>
              <a:ext cx="326877" cy="282146"/>
            </a:xfrm>
            <a:prstGeom prst="rect">
              <a:avLst/>
            </a:prstGeom>
            <a:ln w="12700" cap="flat">
              <a:noFill/>
              <a:miter lim="400000"/>
            </a:ln>
            <a:effectLst/>
          </p:spPr>
        </p:pic>
        <p:pic>
          <p:nvPicPr>
            <p:cNvPr id="72" name="image.png"/>
            <p:cNvPicPr/>
            <p:nvPr/>
          </p:nvPicPr>
          <p:blipFill>
            <a:blip r:embed="rId13">
              <a:extLst/>
            </a:blip>
            <a:stretch>
              <a:fillRect/>
            </a:stretch>
          </p:blipFill>
          <p:spPr>
            <a:xfrm>
              <a:off x="2635651" y="3571549"/>
              <a:ext cx="1775454" cy="370747"/>
            </a:xfrm>
            <a:prstGeom prst="rect">
              <a:avLst/>
            </a:prstGeom>
            <a:ln w="12700" cap="flat">
              <a:noFill/>
              <a:miter lim="400000"/>
            </a:ln>
            <a:effectLst/>
          </p:spPr>
        </p:pic>
      </p:grpSp>
      <p:pic>
        <p:nvPicPr>
          <p:cNvPr id="74" name="image.png"/>
          <p:cNvPicPr/>
          <p:nvPr/>
        </p:nvPicPr>
        <p:blipFill>
          <a:blip r:embed="rId14">
            <a:extLst/>
          </a:blip>
          <a:stretch>
            <a:fillRect/>
          </a:stretch>
        </p:blipFill>
        <p:spPr>
          <a:xfrm>
            <a:off x="2008945" y="29110142"/>
            <a:ext cx="6395192" cy="5029201"/>
          </a:xfrm>
          <a:prstGeom prst="rect">
            <a:avLst/>
          </a:prstGeom>
          <a:ln w="12700">
            <a:miter lim="400000"/>
          </a:ln>
        </p:spPr>
      </p:pic>
      <p:pic>
        <p:nvPicPr>
          <p:cNvPr id="75" name="image.png"/>
          <p:cNvPicPr/>
          <p:nvPr/>
        </p:nvPicPr>
        <p:blipFill>
          <a:blip r:embed="rId15">
            <a:extLst/>
          </a:blip>
          <a:stretch>
            <a:fillRect/>
          </a:stretch>
        </p:blipFill>
        <p:spPr>
          <a:xfrm>
            <a:off x="9267656" y="29108449"/>
            <a:ext cx="5273826" cy="5029201"/>
          </a:xfrm>
          <a:prstGeom prst="rect">
            <a:avLst/>
          </a:prstGeom>
          <a:ln w="12700">
            <a:miter lim="400000"/>
          </a:ln>
        </p:spPr>
      </p:pic>
      <p:pic>
        <p:nvPicPr>
          <p:cNvPr id="76" name="PKB Opening Page.tiff"/>
          <p:cNvPicPr/>
          <p:nvPr/>
        </p:nvPicPr>
        <p:blipFill>
          <a:blip r:embed="rId16">
            <a:extLst/>
          </a:blip>
          <a:stretch>
            <a:fillRect/>
          </a:stretch>
        </p:blipFill>
        <p:spPr>
          <a:xfrm>
            <a:off x="22113560" y="10266162"/>
            <a:ext cx="6452163" cy="4927336"/>
          </a:xfrm>
          <a:prstGeom prst="rect">
            <a:avLst/>
          </a:prstGeom>
          <a:ln w="12700">
            <a:miter lim="400000"/>
          </a:ln>
        </p:spPr>
      </p:pic>
      <p:sp>
        <p:nvSpPr>
          <p:cNvPr id="77" name="Shape 77"/>
          <p:cNvSpPr/>
          <p:nvPr/>
        </p:nvSpPr>
        <p:spPr>
          <a:xfrm>
            <a:off x="23141869" y="15424207"/>
            <a:ext cx="4395546"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lvl1pPr>
          </a:lstStyle>
          <a:p>
            <a:pPr lvl="0">
              <a:defRPr sz="1800"/>
            </a:pPr>
            <a:r>
              <a:rPr sz="2800"/>
              <a:t>The opening page for PKB</a:t>
            </a:r>
          </a:p>
        </p:txBody>
      </p:sp>
      <p:sp>
        <p:nvSpPr>
          <p:cNvPr id="78" name="Shape 78"/>
          <p:cNvSpPr/>
          <p:nvPr/>
        </p:nvSpPr>
        <p:spPr>
          <a:xfrm>
            <a:off x="2337972" y="34460234"/>
            <a:ext cx="5737137" cy="4862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defTabSz="457200">
              <a:defRPr sz="2800">
                <a:latin typeface="Arial"/>
                <a:ea typeface="Arial"/>
                <a:cs typeface="Arial"/>
                <a:sym typeface="Arial"/>
              </a:defRPr>
            </a:lvl1pPr>
          </a:lstStyle>
          <a:p>
            <a:pPr lvl="0">
              <a:defRPr sz="1800"/>
            </a:pPr>
            <a:r>
              <a:rPr sz="2800"/>
              <a:t>Opening page of the IBD - Registry</a:t>
            </a:r>
          </a:p>
        </p:txBody>
      </p:sp>
      <p:sp>
        <p:nvSpPr>
          <p:cNvPr id="79" name="Shape 79"/>
          <p:cNvSpPr/>
          <p:nvPr/>
        </p:nvSpPr>
        <p:spPr>
          <a:xfrm>
            <a:off x="9267656" y="34441717"/>
            <a:ext cx="5273826"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lvl1pPr>
          </a:lstStyle>
          <a:p>
            <a:pPr lvl="0">
              <a:defRPr sz="1800"/>
            </a:pPr>
            <a:r>
              <a:rPr sz="2800"/>
              <a:t>Summary page of the IBD - PMS</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6076B4"/>
      </a:accent1>
      <a:accent2>
        <a:srgbClr val="9C5252"/>
      </a:accent2>
      <a:accent3>
        <a:srgbClr val="E68422"/>
      </a:accent3>
      <a:accent4>
        <a:srgbClr val="846648"/>
      </a:accent4>
      <a:accent5>
        <a:srgbClr val="63891F"/>
      </a:accent5>
      <a:accent6>
        <a:srgbClr val="758085"/>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90500" dist="228600" dir="2700000">
              <a:srgbClr val="000000">
                <a:alpha val="25500"/>
              </a:srgbClr>
            </a:outerShdw>
          </a:effectLst>
        </a:effectStyle>
        <a:effectStyle>
          <a:effectLst>
            <a:outerShdw sx="100000" sy="100000" kx="0" ky="0" algn="b" rotWithShape="0" blurRad="190500" dist="228600" dir="2700000">
              <a:srgbClr val="000000">
                <a:alpha val="25500"/>
              </a:srgbClr>
            </a:outerShdw>
          </a:effectLst>
        </a:effectStyle>
        <a:effectStyle>
          <a:effectLst>
            <a:outerShdw sx="100000" sy="100000" kx="0" ky="0" algn="b" rotWithShape="0" blurRad="127000" dist="101600" dir="27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6076B4"/>
          </a:solidFill>
          <a:prstDash val="solid"/>
          <a:bevel/>
        </a:ln>
        <a:effectLst>
          <a:outerShdw sx="100000" sy="100000" kx="0" ky="0" algn="b" rotWithShape="0" blurRad="190500" dist="228600" dir="2700000">
            <a:srgbClr val="000000">
              <a:alpha val="255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4155857" rtl="0" fontAlgn="auto" latinLnBrk="1" hangingPunct="0">
          <a:lnSpc>
            <a:spcPct val="100000"/>
          </a:lnSpc>
          <a:spcBef>
            <a:spcPts val="0"/>
          </a:spcBef>
          <a:spcAft>
            <a:spcPts val="0"/>
          </a:spcAft>
          <a:buClrTx/>
          <a:buSzTx/>
          <a:buFontTx/>
          <a:buNone/>
          <a:tabLst/>
          <a:defRPr b="0" baseline="0" cap="none" i="0" spc="0" strike="noStrike" sz="82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6076B4"/>
          </a:solidFill>
          <a:prstDash val="solid"/>
          <a:bevel/>
        </a:ln>
        <a:effectLst>
          <a:outerShdw sx="100000" sy="100000" kx="0" ky="0" algn="b" rotWithShape="0" blurRad="127000" dist="101600" dir="2700000">
            <a:srgbClr val="000000">
              <a:alpha val="35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4155857" rtl="0" fontAlgn="auto" latinLnBrk="1" hangingPunct="0">
          <a:lnSpc>
            <a:spcPct val="100000"/>
          </a:lnSpc>
          <a:spcBef>
            <a:spcPts val="0"/>
          </a:spcBef>
          <a:spcAft>
            <a:spcPts val="0"/>
          </a:spcAft>
          <a:buClrTx/>
          <a:buSzTx/>
          <a:buFontTx/>
          <a:buNone/>
          <a:tabLst/>
          <a:defRPr b="0" baseline="0" cap="none" i="0" spc="0" strike="noStrike" sz="82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6076B4"/>
      </a:accent1>
      <a:accent2>
        <a:srgbClr val="9C5252"/>
      </a:accent2>
      <a:accent3>
        <a:srgbClr val="E68422"/>
      </a:accent3>
      <a:accent4>
        <a:srgbClr val="846648"/>
      </a:accent4>
      <a:accent5>
        <a:srgbClr val="63891F"/>
      </a:accent5>
      <a:accent6>
        <a:srgbClr val="758085"/>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90500" dist="228600" dir="2700000">
              <a:srgbClr val="000000">
                <a:alpha val="25500"/>
              </a:srgbClr>
            </a:outerShdw>
          </a:effectLst>
        </a:effectStyle>
        <a:effectStyle>
          <a:effectLst>
            <a:outerShdw sx="100000" sy="100000" kx="0" ky="0" algn="b" rotWithShape="0" blurRad="190500" dist="228600" dir="2700000">
              <a:srgbClr val="000000">
                <a:alpha val="25500"/>
              </a:srgbClr>
            </a:outerShdw>
          </a:effectLst>
        </a:effectStyle>
        <a:effectStyle>
          <a:effectLst>
            <a:outerShdw sx="100000" sy="100000" kx="0" ky="0" algn="b" rotWithShape="0" blurRad="127000" dist="101600" dir="27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6076B4"/>
          </a:solidFill>
          <a:prstDash val="solid"/>
          <a:bevel/>
        </a:ln>
        <a:effectLst>
          <a:outerShdw sx="100000" sy="100000" kx="0" ky="0" algn="b" rotWithShape="0" blurRad="190500" dist="228600" dir="2700000">
            <a:srgbClr val="000000">
              <a:alpha val="255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4155857" rtl="0" fontAlgn="auto" latinLnBrk="1" hangingPunct="0">
          <a:lnSpc>
            <a:spcPct val="100000"/>
          </a:lnSpc>
          <a:spcBef>
            <a:spcPts val="0"/>
          </a:spcBef>
          <a:spcAft>
            <a:spcPts val="0"/>
          </a:spcAft>
          <a:buClrTx/>
          <a:buSzTx/>
          <a:buFontTx/>
          <a:buNone/>
          <a:tabLst/>
          <a:defRPr b="0" baseline="0" cap="none" i="0" spc="0" strike="noStrike" sz="82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6076B4"/>
          </a:solidFill>
          <a:prstDash val="solid"/>
          <a:bevel/>
        </a:ln>
        <a:effectLst>
          <a:outerShdw sx="100000" sy="100000" kx="0" ky="0" algn="b" rotWithShape="0" blurRad="127000" dist="101600" dir="2700000">
            <a:srgbClr val="000000">
              <a:alpha val="35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4155857" rtl="0" fontAlgn="auto" latinLnBrk="1" hangingPunct="0">
          <a:lnSpc>
            <a:spcPct val="100000"/>
          </a:lnSpc>
          <a:spcBef>
            <a:spcPts val="0"/>
          </a:spcBef>
          <a:spcAft>
            <a:spcPts val="0"/>
          </a:spcAft>
          <a:buClrTx/>
          <a:buSzTx/>
          <a:buFontTx/>
          <a:buNone/>
          <a:tabLst/>
          <a:defRPr b="0" baseline="0" cap="none" i="0" spc="0" strike="noStrike" sz="82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