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charts/chart1.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0238700" cy="42481500"/>
  <p:notesSz cx="6858000" cy="9144000"/>
  <p:defaultTextStyle>
    <a:lvl1pPr defTabSz="4155857">
      <a:defRPr sz="8200">
        <a:latin typeface="Book Antiqua"/>
        <a:ea typeface="Book Antiqua"/>
        <a:cs typeface="Book Antiqua"/>
        <a:sym typeface="Book Antiqua"/>
      </a:defRPr>
    </a:lvl1pPr>
    <a:lvl2pPr indent="2077928" defTabSz="4155857">
      <a:defRPr sz="8200">
        <a:latin typeface="Book Antiqua"/>
        <a:ea typeface="Book Antiqua"/>
        <a:cs typeface="Book Antiqua"/>
        <a:sym typeface="Book Antiqua"/>
      </a:defRPr>
    </a:lvl2pPr>
    <a:lvl3pPr indent="4155857" defTabSz="4155857">
      <a:defRPr sz="8200">
        <a:latin typeface="Book Antiqua"/>
        <a:ea typeface="Book Antiqua"/>
        <a:cs typeface="Book Antiqua"/>
        <a:sym typeface="Book Antiqua"/>
      </a:defRPr>
    </a:lvl3pPr>
    <a:lvl4pPr indent="6233785" defTabSz="4155857">
      <a:defRPr sz="8200">
        <a:latin typeface="Book Antiqua"/>
        <a:ea typeface="Book Antiqua"/>
        <a:cs typeface="Book Antiqua"/>
        <a:sym typeface="Book Antiqua"/>
      </a:defRPr>
    </a:lvl4pPr>
    <a:lvl5pPr indent="8311712" defTabSz="4155857">
      <a:defRPr sz="8200">
        <a:latin typeface="Book Antiqua"/>
        <a:ea typeface="Book Antiqua"/>
        <a:cs typeface="Book Antiqua"/>
        <a:sym typeface="Book Antiqua"/>
      </a:defRPr>
    </a:lvl5pPr>
    <a:lvl6pPr indent="10389641" defTabSz="4155857">
      <a:defRPr sz="8200">
        <a:latin typeface="Book Antiqua"/>
        <a:ea typeface="Book Antiqua"/>
        <a:cs typeface="Book Antiqua"/>
        <a:sym typeface="Book Antiqua"/>
      </a:defRPr>
    </a:lvl6pPr>
    <a:lvl7pPr indent="12467570" defTabSz="4155857">
      <a:defRPr sz="8200">
        <a:latin typeface="Book Antiqua"/>
        <a:ea typeface="Book Antiqua"/>
        <a:cs typeface="Book Antiqua"/>
        <a:sym typeface="Book Antiqua"/>
      </a:defRPr>
    </a:lvl7pPr>
    <a:lvl8pPr indent="14545498" defTabSz="4155857">
      <a:defRPr sz="8200">
        <a:latin typeface="Book Antiqua"/>
        <a:ea typeface="Book Antiqua"/>
        <a:cs typeface="Book Antiqua"/>
        <a:sym typeface="Book Antiqua"/>
      </a:defRPr>
    </a:lvl8pPr>
    <a:lvl9pPr indent="16623425" defTabSz="4155857">
      <a:defRPr sz="8200">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5E5"/>
          </a:solidFill>
        </a:fill>
      </a:tcStyle>
    </a:wholeTbl>
    <a:band2H>
      <a:tcTxStyle b="def" i="def"/>
      <a:tcStyle>
        <a:tcBdr/>
        <a:fill>
          <a:solidFill>
            <a:srgbClr val="E9EBF2"/>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Row>
  </a:tblStyle>
  <a:tblStyle styleId="{C7B018BB-80A7-4F77-B60F-C8B233D01FF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D8CB"/>
          </a:solidFill>
        </a:fill>
      </a:tcStyle>
    </a:wholeTbl>
    <a:band2H>
      <a:tcTxStyle b="def" i="def"/>
      <a:tcStyle>
        <a:tcBdr/>
        <a:fill>
          <a:solidFill>
            <a:srgbClr val="FAECE7"/>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Row>
  </a:tblStyle>
  <a:tblStyle styleId="{EEE7283C-3CF3-47DC-8721-378D4A62B22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7D8"/>
          </a:solidFill>
        </a:fill>
      </a:tcStyle>
    </a:wholeTbl>
    <a:band2H>
      <a:tcTxStyle b="def" i="def"/>
      <a:tcStyle>
        <a:tcBdr/>
        <a:fill>
          <a:solidFill>
            <a:srgbClr val="EBECED"/>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Row>
  </a:tblStyle>
  <a:tblStyle styleId="{CF821DB8-F4EB-4A41-A1BA-3FCAFE7338EE}"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076B4"/>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076B4"/>
          </a:solidFill>
        </a:fill>
      </a:tcStyle>
    </a:firstRow>
  </a:tblStyle>
  <a:tblStyle styleId="{33BA23B1-9221-436E-865A-0063620EA4FD}"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view3D>
      <c:rotX val="18"/>
      <c:hPercent val="55"/>
      <c:rotY val="18"/>
      <c:depthPercent val="31"/>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1"/>
          <c:h val="0.853599"/>
        </c:manualLayout>
      </c:layout>
      <c:bar3DChart>
        <c:barDir val="col"/>
        <c:grouping val="clustered"/>
        <c:varyColors val="0"/>
        <c:ser>
          <c:idx val="0"/>
          <c:order val="0"/>
          <c:tx>
            <c:strRef>
              <c:f>Sheet1!$A$2</c:f>
              <c:strCache>
                <c:pt idx="0">
                  <c:v>Hospital Admissions</c:v>
                </c:pt>
              </c:strCache>
            </c:strRef>
          </c:tx>
          <c:spPr>
            <a:solidFill>
              <a:srgbClr val="2E578C"/>
            </a:solidFill>
            <a:ln w="12700" cap="flat">
              <a:noFill/>
              <a:miter lim="400000"/>
            </a:ln>
            <a:effectLst>
              <a:outerShdw sx="100000" sy="100000" kx="0" ky="0" algn="tl" rotWithShape="1" blurRad="127000" dist="0" dir="7800000">
                <a:srgbClr val="000000">
                  <a:alpha val="50000"/>
                </a:srgbClr>
              </a:outerShdw>
            </a:effectLst>
          </c:spPr>
          <c:invertIfNegative val="0"/>
          <c:dLbls>
            <c:numFmt formatCode="#,##0" sourceLinked="0"/>
            <c:txPr>
              <a:bodyPr/>
              <a:lstStyle/>
              <a:p>
                <a:pPr lvl="0">
                  <a:defRPr b="0" i="0" strike="noStrike" sz="1200" u="none">
                    <a:solidFill>
                      <a:srgbClr val="FFFFFF"/>
                    </a:solidFill>
                    <a:effectLst>
                      <a:outerShdw sx="100000" sy="100000" kx="0" ky="0" algn="b" rotWithShape="0" blurRad="0" dist="38100" dir="2700000">
                        <a:srgbClr val="000000"/>
                      </a:outerShdw>
                    </a:effectLst>
                    <a:latin typeface="Helvetica"/>
                  </a:defRPr>
                </a:pPr>
                <a:r>
                  <a:rPr b="0" i="0" strike="noStrike" sz="1200" u="none">
                    <a:solidFill>
                      <a:srgbClr val="FFFFFF"/>
                    </a:solidFill>
                    <a:effectLst>
                      <a:outerShdw sx="100000" sy="100000" kx="0" ky="0" algn="b" rotWithShape="0" blurRad="0" dist="38100" dir="2700000">
                        <a:srgbClr val="000000"/>
                      </a:outerShdw>
                    </a:effectLst>
                    <a:latin typeface="Helvetica"/>
                  </a:rPr>
                  <a:t/>
                </a:r>
              </a:p>
            </c:txPr>
            <c:showLegendKey val="0"/>
            <c:showVal val="0"/>
            <c:showCatName val="0"/>
            <c:showSerName val="0"/>
            <c:showPercent val="0"/>
            <c:showBubbleSize val="0"/>
            <c:showLeaderLines val="0"/>
          </c:dLbls>
          <c:cat>
            <c:strRef>
              <c:f>Sheet1!$B$1:$B$1</c:f>
              <c:strCache>
                <c:ptCount val="1"/>
                <c:pt idx="0">
                  <c:v/>
                </c:pt>
              </c:strCache>
            </c:strRef>
          </c:cat>
          <c:val>
            <c:numRef>
              <c:f>Sheet1!$B$2:$B$2</c:f>
              <c:numCache>
                <c:ptCount val="1"/>
                <c:pt idx="0">
                  <c:v>660.000000</c:v>
                </c:pt>
              </c:numCache>
            </c:numRef>
          </c:val>
          <c:shape val="box"/>
        </c:ser>
        <c:ser>
          <c:idx val="1"/>
          <c:order val="1"/>
          <c:tx>
            <c:strRef>
              <c:f>Sheet1!$A$3</c:f>
              <c:strCache>
                <c:pt idx="0">
                  <c:v>Hospital Outpatients</c:v>
                </c:pt>
              </c:strCache>
            </c:strRef>
          </c:tx>
          <c:spPr>
            <a:solidFill>
              <a:srgbClr val="5D9648"/>
            </a:solidFill>
            <a:ln w="12700" cap="flat">
              <a:noFill/>
              <a:miter lim="400000"/>
            </a:ln>
            <a:effectLst>
              <a:outerShdw sx="100000" sy="100000" kx="0" ky="0" algn="tl" rotWithShape="1" blurRad="127000" dist="0" dir="7800000">
                <a:srgbClr val="000000">
                  <a:alpha val="50000"/>
                </a:srgbClr>
              </a:outerShdw>
            </a:effectLst>
          </c:spPr>
          <c:invertIfNegative val="0"/>
          <c:dLbls>
            <c:numFmt formatCode="#,##0" sourceLinked="0"/>
            <c:txPr>
              <a:bodyPr/>
              <a:lstStyle/>
              <a:p>
                <a:pPr lvl="0">
                  <a:defRPr b="0" i="0" strike="noStrike" sz="1200" u="none">
                    <a:solidFill>
                      <a:srgbClr val="FFFFFF"/>
                    </a:solidFill>
                    <a:effectLst>
                      <a:outerShdw sx="100000" sy="100000" kx="0" ky="0" algn="b" rotWithShape="0" blurRad="0" dist="38100" dir="2700000">
                        <a:srgbClr val="000000"/>
                      </a:outerShdw>
                    </a:effectLst>
                    <a:latin typeface="Helvetica"/>
                  </a:defRPr>
                </a:pPr>
                <a:r>
                  <a:rPr b="0" i="0" strike="noStrike" sz="1200" u="none">
                    <a:solidFill>
                      <a:srgbClr val="FFFFFF"/>
                    </a:solidFill>
                    <a:effectLst>
                      <a:outerShdw sx="100000" sy="100000" kx="0" ky="0" algn="b" rotWithShape="0" blurRad="0" dist="38100" dir="2700000">
                        <a:srgbClr val="000000"/>
                      </a:outerShdw>
                    </a:effectLst>
                    <a:latin typeface="Helvetica"/>
                  </a:rPr>
                  <a:t/>
                </a:r>
              </a:p>
            </c:txPr>
            <c:showLegendKey val="0"/>
            <c:showVal val="0"/>
            <c:showCatName val="0"/>
            <c:showSerName val="0"/>
            <c:showPercent val="0"/>
            <c:showBubbleSize val="0"/>
            <c:showLeaderLines val="0"/>
          </c:dLbls>
          <c:cat>
            <c:strRef>
              <c:f>Sheet1!$B$1:$B$1</c:f>
              <c:strCache>
                <c:ptCount val="1"/>
                <c:pt idx="0">
                  <c:v/>
                </c:pt>
              </c:strCache>
            </c:strRef>
          </c:cat>
          <c:val>
            <c:numRef>
              <c:f>Sheet1!$B$3:$B$3</c:f>
              <c:numCache>
                <c:ptCount val="1"/>
                <c:pt idx="0">
                  <c:v>1407.000000</c:v>
                </c:pt>
              </c:numCache>
            </c:numRef>
          </c:val>
          <c:shape val="box"/>
        </c:ser>
        <c:gapWidth val="40"/>
        <c:gapDepth val="150"/>
        <c:shape val="box"/>
        <c:axId val="0"/>
        <c:axId val="1"/>
        <c:axId val="2"/>
      </c:bar3DChart>
      <c:catAx>
        <c:axId val="0"/>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lvl="0">
              <a:defRPr b="0" i="0" strike="noStrike" sz="1000" u="none">
                <a:solidFill>
                  <a:srgbClr val="000000"/>
                </a:solidFill>
                <a:effectLst/>
                <a:latin typeface="Helvetica"/>
              </a:defRPr>
            </a:pPr>
          </a:p>
        </c:txPr>
        <c:crossAx val="1"/>
        <c:crosses val="autoZero"/>
        <c:auto val="1"/>
        <c:lblAlgn val="ctr"/>
        <c:noMultiLvlLbl val="1"/>
      </c:catAx>
      <c:valAx>
        <c:axId val="1"/>
        <c:scaling>
          <c:orientation val="minMax"/>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b="0" i="0" strike="noStrike" sz="2800" u="none">
                <a:solidFill>
                  <a:srgbClr val="000000"/>
                </a:solidFill>
                <a:effectLst/>
                <a:latin typeface="Helvetica"/>
              </a:defRPr>
            </a:pPr>
          </a:p>
        </c:txPr>
        <c:crossAx val="0"/>
        <c:crosses val="autoZero"/>
        <c:crossBetween val="between"/>
        <c:majorUnit val="375"/>
        <c:minorUnit val="187.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legend>
      <c:legendPos val="b"/>
      <c:layout>
        <c:manualLayout>
          <c:xMode val="edge"/>
          <c:yMode val="edge"/>
          <c:x val="0.005"/>
          <c:y val="0.853599"/>
          <c:w val="0.814802"/>
          <c:h val="0.158901"/>
        </c:manualLayout>
      </c:layout>
      <c:overlay val="1"/>
      <c:spPr>
        <a:noFill/>
        <a:ln w="12700" cap="flat">
          <a:noFill/>
          <a:miter lim="400000"/>
        </a:ln>
        <a:effectLst/>
      </c:spPr>
      <c:txPr>
        <a:bodyPr/>
        <a:lstStyle/>
        <a:p>
          <a:pPr lvl="0">
            <a:defRPr b="0" i="0" strike="noStrike" sz="2800" u="none">
              <a:solidFill>
                <a:srgbClr val="000000"/>
              </a:solidFill>
              <a:effectLst/>
              <a:latin typeface="Helvetica"/>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395849" y="0"/>
            <a:ext cx="27219117" cy="19826183"/>
          </a:xfrm>
          <a:prstGeom prst="rect">
            <a:avLst/>
          </a:prstGeom>
        </p:spPr>
        <p:txBody>
          <a:bodyPr lIns="0" tIns="0" rIns="0" bIns="0" anchor="b"/>
          <a:lstStyle>
            <a:lvl1pPr>
              <a:defRPr cap="all" sz="21800">
                <a:effectLst>
                  <a:outerShdw sx="100000" sy="100000" kx="0" ky="0" algn="b" rotWithShape="0" blurRad="127000" dist="200000" dir="2700000">
                    <a:srgbClr val="000000">
                      <a:alpha val="30000"/>
                    </a:srgbClr>
                  </a:outerShdw>
                </a:effectLst>
              </a:defRPr>
            </a:lvl1pPr>
          </a:lstStyle>
          <a:p>
            <a:pPr lvl="0">
              <a:defRPr cap="none" sz="1800">
                <a:solidFill>
                  <a:srgbClr val="000000"/>
                </a:solidFill>
                <a:effectLst/>
              </a:defRPr>
            </a:pPr>
            <a:r>
              <a:rPr cap="all" sz="21800">
                <a:solidFill>
                  <a:srgbClr val="8B9BD2"/>
                </a:solidFill>
                <a:effectLst>
                  <a:outerShdw sx="100000" sy="100000" kx="0" ky="0" algn="b" rotWithShape="0" blurRad="127000" dist="200000" dir="2700000">
                    <a:srgbClr val="000000">
                      <a:alpha val="30000"/>
                    </a:srgbClr>
                  </a:outerShdw>
                </a:effectLst>
              </a:rPr>
              <a:t>Title Text</a:t>
            </a:r>
          </a:p>
        </p:txBody>
      </p:sp>
      <p:sp>
        <p:nvSpPr>
          <p:cNvPr id="7" name="Shape 7"/>
          <p:cNvSpPr/>
          <p:nvPr>
            <p:ph type="sldNum" sz="quarter" idx="2"/>
          </p:nvPr>
        </p:nvSpPr>
        <p:spPr>
          <a:prstGeom prst="rect">
            <a:avLst/>
          </a:prstGeom>
        </p:spPr>
        <p:txBody>
          <a:bodyPr/>
          <a:lstStyle/>
          <a:p>
            <a:pPr lvl="0"/>
            <a:fld id="{86CB4B4D-7CA3-9044-876B-883B54F8677D}" type="slidenum"/>
          </a:p>
        </p:txBody>
      </p:sp>
      <p:sp>
        <p:nvSpPr>
          <p:cNvPr id="8" name="Shape 8"/>
          <p:cNvSpPr/>
          <p:nvPr>
            <p:ph type="body" idx="1"/>
          </p:nvPr>
        </p:nvSpPr>
        <p:spPr>
          <a:xfrm>
            <a:off x="4536519" y="20639560"/>
            <a:ext cx="21170426" cy="21477570"/>
          </a:xfrm>
          <a:prstGeom prst="rect">
            <a:avLst/>
          </a:prstGeom>
        </p:spPr>
        <p:txBody>
          <a:bodyPr/>
          <a:lstStyle>
            <a:lvl1pPr marL="0" indent="0" algn="ctr">
              <a:buClrTx/>
              <a:buSzTx/>
              <a:buFontTx/>
              <a:buNone/>
            </a:lvl1pPr>
            <a:lvl2pPr marL="0" indent="2077928" algn="ctr">
              <a:buClrTx/>
              <a:buSzTx/>
              <a:buFontTx/>
              <a:buNone/>
            </a:lvl2pPr>
            <a:lvl3pPr marL="0" indent="4155857" algn="ctr">
              <a:buClrTx/>
              <a:buSzTx/>
              <a:buFontTx/>
              <a:buNone/>
            </a:lvl3pPr>
            <a:lvl4pPr marL="0" indent="6233785" algn="ctr">
              <a:buClrTx/>
              <a:buSzTx/>
              <a:buFontTx/>
              <a:buNone/>
            </a:lvl4pPr>
            <a:lvl5pPr marL="0" indent="8311712" algn="ctr">
              <a:buClrTx/>
              <a:buSzTx/>
              <a:buFontTx/>
              <a:buNone/>
            </a:lvl5p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0" name="Shape 40"/>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21926511" y="0"/>
            <a:ext cx="6804780" cy="3965237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4" name="Shape 44"/>
          <p:cNvSpPr/>
          <p:nvPr>
            <p:ph type="body" idx="1"/>
          </p:nvPr>
        </p:nvSpPr>
        <p:spPr>
          <a:xfrm>
            <a:off x="1512173" y="1701359"/>
            <a:ext cx="19910280" cy="40780142"/>
          </a:xfrm>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1" name="Shape 11"/>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5292606" y="0"/>
            <a:ext cx="23438685" cy="15105663"/>
          </a:xfrm>
          <a:prstGeom prst="rect">
            <a:avLst/>
          </a:prstGeom>
        </p:spPr>
        <p:txBody>
          <a:bodyPr lIns="0" tIns="0" rIns="0" bIns="0" anchor="b">
            <a:noAutofit/>
          </a:bodyPr>
          <a:lstStyle>
            <a:lvl1pPr algn="l">
              <a:defRPr sz="21800">
                <a:solidFill>
                  <a:srgbClr val="7688C4"/>
                </a:solidFill>
              </a:defRPr>
            </a:lvl1pPr>
          </a:lstStyle>
          <a:p>
            <a:pPr lvl="0">
              <a:defRPr sz="1800">
                <a:solidFill>
                  <a:srgbClr val="000000"/>
                </a:solidFill>
                <a:effectLst/>
              </a:defRPr>
            </a:pPr>
            <a:r>
              <a:rPr sz="21800">
                <a:solidFill>
                  <a:srgbClr val="7688C4"/>
                </a:solidFill>
                <a:effectLst>
                  <a:outerShdw sx="100000" sy="100000" kx="0" ky="0" algn="b" rotWithShape="0" blurRad="114300" dist="101600" dir="2700000">
                    <a:srgbClr val="000000">
                      <a:alpha val="40000"/>
                    </a:srgbClr>
                  </a:outerShdw>
                </a:effectLst>
              </a:rPr>
              <a:t>Title Text</a:t>
            </a:r>
          </a:p>
        </p:txBody>
      </p:sp>
      <p:sp>
        <p:nvSpPr>
          <p:cNvPr id="15" name="Shape 15"/>
          <p:cNvSpPr/>
          <p:nvPr>
            <p:ph type="body" idx="1"/>
          </p:nvPr>
        </p:nvSpPr>
        <p:spPr>
          <a:xfrm>
            <a:off x="5292606" y="15535501"/>
            <a:ext cx="23438685" cy="19972903"/>
          </a:xfrm>
          <a:prstGeom prst="rect">
            <a:avLst/>
          </a:prstGeom>
        </p:spPr>
        <p:txBody>
          <a:bodyPr/>
          <a:lstStyle>
            <a:lvl1pPr marL="0" indent="332468">
              <a:spcBef>
                <a:spcPts val="2100"/>
              </a:spcBef>
              <a:buClrTx/>
              <a:buSzTx/>
              <a:buFontTx/>
              <a:buNone/>
              <a:defRPr sz="9100"/>
            </a:lvl1pPr>
            <a:lvl2pPr marL="0" indent="2659748">
              <a:spcBef>
                <a:spcPts val="2100"/>
              </a:spcBef>
              <a:buClrTx/>
              <a:buSzTx/>
              <a:buFontTx/>
              <a:buNone/>
              <a:defRPr sz="9100"/>
            </a:lvl2pPr>
            <a:lvl3pPr marL="0" indent="4114297">
              <a:spcBef>
                <a:spcPts val="2100"/>
              </a:spcBef>
              <a:buClrTx/>
              <a:buSzTx/>
              <a:buFontTx/>
              <a:buNone/>
              <a:defRPr sz="9100"/>
            </a:lvl3pPr>
            <a:lvl4pPr marL="0" indent="5319497">
              <a:spcBef>
                <a:spcPts val="2100"/>
              </a:spcBef>
              <a:buClrTx/>
              <a:buSzTx/>
              <a:buFontTx/>
              <a:buNone/>
              <a:defRPr sz="9100"/>
            </a:lvl4pPr>
            <a:lvl5pPr marL="0" indent="6192226">
              <a:spcBef>
                <a:spcPts val="2100"/>
              </a:spcBef>
              <a:buClrTx/>
              <a:buSzTx/>
              <a:buFontTx/>
              <a:buNone/>
              <a:defRPr sz="9100"/>
            </a:lvl5pPr>
          </a:lstStyle>
          <a:p>
            <a:pPr lvl="0">
              <a:defRPr sz="1800">
                <a:solidFill>
                  <a:srgbClr val="000000"/>
                </a:solidFill>
              </a:defRPr>
            </a:pPr>
            <a:r>
              <a:rPr sz="9100">
                <a:solidFill>
                  <a:srgbClr val="FFFFFF"/>
                </a:solidFill>
              </a:rPr>
              <a:t>Body Level One</a:t>
            </a:r>
            <a:endParaRPr sz="9100">
              <a:solidFill>
                <a:srgbClr val="FFFFFF"/>
              </a:solidFill>
            </a:endParaRPr>
          </a:p>
          <a:p>
            <a:pPr lvl="1">
              <a:defRPr sz="1800">
                <a:solidFill>
                  <a:srgbClr val="000000"/>
                </a:solidFill>
              </a:defRPr>
            </a:pPr>
            <a:r>
              <a:rPr sz="9100">
                <a:solidFill>
                  <a:srgbClr val="FFFFFF"/>
                </a:solidFill>
              </a:rPr>
              <a:t>Body Level Two</a:t>
            </a:r>
            <a:endParaRPr sz="9100">
              <a:solidFill>
                <a:srgbClr val="FFFFFF"/>
              </a:solidFill>
            </a:endParaRPr>
          </a:p>
          <a:p>
            <a:pPr lvl="2">
              <a:defRPr sz="1800">
                <a:solidFill>
                  <a:srgbClr val="000000"/>
                </a:solidFill>
              </a:defRPr>
            </a:pPr>
            <a:r>
              <a:rPr sz="9100">
                <a:solidFill>
                  <a:srgbClr val="FFFFFF"/>
                </a:solidFill>
              </a:rPr>
              <a:t>Body Level Three</a:t>
            </a:r>
            <a:endParaRPr sz="9100">
              <a:solidFill>
                <a:srgbClr val="FFFFFF"/>
              </a:solidFill>
            </a:endParaRPr>
          </a:p>
          <a:p>
            <a:pPr lvl="3">
              <a:defRPr sz="1800">
                <a:solidFill>
                  <a:srgbClr val="000000"/>
                </a:solidFill>
              </a:defRPr>
            </a:pPr>
            <a:r>
              <a:rPr sz="9100">
                <a:solidFill>
                  <a:srgbClr val="FFFFFF"/>
                </a:solidFill>
              </a:rPr>
              <a:t>Body Level Four</a:t>
            </a:r>
            <a:endParaRPr sz="9100">
              <a:solidFill>
                <a:srgbClr val="FFFFFF"/>
              </a:solidFill>
            </a:endParaRPr>
          </a:p>
          <a:p>
            <a:pPr lvl="4">
              <a:defRPr sz="1800">
                <a:solidFill>
                  <a:srgbClr val="000000"/>
                </a:solidFill>
              </a:defRPr>
            </a:pPr>
            <a:r>
              <a:rPr sz="9100">
                <a:solidFill>
                  <a:srgbClr val="FFFFFF"/>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xfrm>
            <a:off x="1512173" y="570398"/>
            <a:ext cx="27219117" cy="934269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9" name="Shape 19"/>
          <p:cNvSpPr/>
          <p:nvPr>
            <p:ph type="body" idx="1"/>
          </p:nvPr>
        </p:nvSpPr>
        <p:spPr>
          <a:xfrm>
            <a:off x="1512173" y="9913094"/>
            <a:ext cx="13357529" cy="32568406"/>
          </a:xfrm>
          <a:prstGeom prst="rect">
            <a:avLst/>
          </a:prstGeom>
        </p:spPr>
        <p:txBody>
          <a:bodyPr/>
          <a:lstStyle>
            <a:lvl1pPr>
              <a:spcBef>
                <a:spcPts val="2800"/>
              </a:spcBef>
              <a:defRPr sz="11800"/>
            </a:lvl1pPr>
            <a:lvl2pPr marL="4054438" indent="-1394690">
              <a:spcBef>
                <a:spcPts val="2800"/>
              </a:spcBef>
              <a:defRPr sz="11800"/>
            </a:lvl2pPr>
            <a:lvl3pPr marL="5461525" indent="-1347228">
              <a:spcBef>
                <a:spcPts val="2800"/>
              </a:spcBef>
              <a:defRPr sz="11800"/>
            </a:lvl3pPr>
            <a:lvl4pPr marL="6515572" indent="-1196075">
              <a:spcBef>
                <a:spcPts val="2800"/>
              </a:spcBef>
              <a:defRPr sz="11800"/>
            </a:lvl4pPr>
            <a:lvl5pPr marL="7388301" indent="-1196075">
              <a:spcBef>
                <a:spcPts val="2800"/>
              </a:spcBef>
              <a:defRPr sz="11800"/>
            </a:lvl5pPr>
          </a:lstStyle>
          <a:p>
            <a:pPr lvl="0">
              <a:defRPr sz="1800">
                <a:solidFill>
                  <a:srgbClr val="000000"/>
                </a:solidFill>
              </a:defRPr>
            </a:pPr>
            <a:r>
              <a:rPr sz="11800">
                <a:solidFill>
                  <a:srgbClr val="FFFFFF"/>
                </a:solidFill>
              </a:rPr>
              <a:t>Body Level One</a:t>
            </a:r>
            <a:endParaRPr sz="11800">
              <a:solidFill>
                <a:srgbClr val="FFFFFF"/>
              </a:solidFill>
            </a:endParaRPr>
          </a:p>
          <a:p>
            <a:pPr lvl="1">
              <a:defRPr sz="1800">
                <a:solidFill>
                  <a:srgbClr val="000000"/>
                </a:solidFill>
              </a:defRPr>
            </a:pPr>
            <a:r>
              <a:rPr sz="11800">
                <a:solidFill>
                  <a:srgbClr val="FFFFFF"/>
                </a:solidFill>
              </a:rPr>
              <a:t>Body Level Two</a:t>
            </a:r>
            <a:endParaRPr sz="11800">
              <a:solidFill>
                <a:srgbClr val="FFFFFF"/>
              </a:solidFill>
            </a:endParaRPr>
          </a:p>
          <a:p>
            <a:pPr lvl="2">
              <a:defRPr sz="1800">
                <a:solidFill>
                  <a:srgbClr val="000000"/>
                </a:solidFill>
              </a:defRPr>
            </a:pPr>
            <a:r>
              <a:rPr sz="11800">
                <a:solidFill>
                  <a:srgbClr val="FFFFFF"/>
                </a:solidFill>
              </a:rPr>
              <a:t>Body Level Three</a:t>
            </a:r>
            <a:endParaRPr sz="11800">
              <a:solidFill>
                <a:srgbClr val="FFFFFF"/>
              </a:solidFill>
            </a:endParaRPr>
          </a:p>
          <a:p>
            <a:pPr lvl="3">
              <a:defRPr sz="1800">
                <a:solidFill>
                  <a:srgbClr val="000000"/>
                </a:solidFill>
              </a:defRPr>
            </a:pPr>
            <a:r>
              <a:rPr sz="11800">
                <a:solidFill>
                  <a:srgbClr val="FFFFFF"/>
                </a:solidFill>
              </a:rPr>
              <a:t>Body Level Four</a:t>
            </a:r>
            <a:endParaRPr sz="11800">
              <a:solidFill>
                <a:srgbClr val="FFFFFF"/>
              </a:solidFill>
            </a:endParaRPr>
          </a:p>
          <a:p>
            <a:pPr lvl="4">
              <a:defRPr sz="1800">
                <a:solidFill>
                  <a:srgbClr val="000000"/>
                </a:solidFill>
              </a:defRPr>
            </a:pPr>
            <a:r>
              <a:rPr sz="11800">
                <a:solidFill>
                  <a:srgbClr val="FFFFFF"/>
                </a:solid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1512173" y="1513330"/>
            <a:ext cx="27219117" cy="743715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3" name="Shape 23"/>
          <p:cNvSpPr/>
          <p:nvPr>
            <p:ph type="body" idx="1"/>
          </p:nvPr>
        </p:nvSpPr>
        <p:spPr>
          <a:xfrm>
            <a:off x="1512173" y="8950488"/>
            <a:ext cx="13362782" cy="5770459"/>
          </a:xfrm>
          <a:prstGeom prst="rect">
            <a:avLst/>
          </a:prstGeom>
        </p:spPr>
        <p:txBody>
          <a:bodyPr anchor="ctr"/>
          <a:lstStyle>
            <a:lvl1pPr marL="0" indent="0">
              <a:spcBef>
                <a:spcPts val="2600"/>
              </a:spcBef>
              <a:buClrTx/>
              <a:buSzTx/>
              <a:buFontTx/>
              <a:buNone/>
              <a:defRPr cap="all" sz="10900"/>
            </a:lvl1pPr>
            <a:lvl2pPr marL="0" indent="2659748">
              <a:spcBef>
                <a:spcPts val="2600"/>
              </a:spcBef>
              <a:buClrTx/>
              <a:buSzTx/>
              <a:buFontTx/>
              <a:buNone/>
              <a:defRPr cap="all" sz="10900"/>
            </a:lvl2pPr>
            <a:lvl3pPr marL="0" indent="4114297">
              <a:spcBef>
                <a:spcPts val="2600"/>
              </a:spcBef>
              <a:buClrTx/>
              <a:buSzTx/>
              <a:buFontTx/>
              <a:buNone/>
              <a:defRPr cap="all" sz="10900"/>
            </a:lvl3pPr>
            <a:lvl4pPr marL="0" indent="5319497">
              <a:spcBef>
                <a:spcPts val="2600"/>
              </a:spcBef>
              <a:buClrTx/>
              <a:buSzTx/>
              <a:buFontTx/>
              <a:buNone/>
              <a:defRPr cap="all" sz="10900"/>
            </a:lvl4pPr>
            <a:lvl5pPr marL="0" indent="6192226">
              <a:spcBef>
                <a:spcPts val="2600"/>
              </a:spcBef>
              <a:buClrTx/>
              <a:buSzTx/>
              <a:buFontTx/>
              <a:buNone/>
              <a:defRPr cap="all" sz="10900"/>
            </a:lvl5pPr>
          </a:lstStyle>
          <a:p>
            <a:pPr lvl="0">
              <a:defRPr cap="none" sz="1800">
                <a:solidFill>
                  <a:srgbClr val="000000"/>
                </a:solidFill>
              </a:defRPr>
            </a:pPr>
            <a:r>
              <a:rPr cap="all" sz="10900">
                <a:solidFill>
                  <a:srgbClr val="FFFFFF"/>
                </a:solidFill>
              </a:rPr>
              <a:t>Body Level One</a:t>
            </a:r>
            <a:endParaRPr cap="all" sz="10900">
              <a:solidFill>
                <a:srgbClr val="FFFFFF"/>
              </a:solidFill>
            </a:endParaRPr>
          </a:p>
          <a:p>
            <a:pPr lvl="1">
              <a:defRPr cap="none" sz="1800">
                <a:solidFill>
                  <a:srgbClr val="000000"/>
                </a:solidFill>
              </a:defRPr>
            </a:pPr>
            <a:r>
              <a:rPr cap="all" sz="10900">
                <a:solidFill>
                  <a:srgbClr val="FFFFFF"/>
                </a:solidFill>
              </a:rPr>
              <a:t>Body Level Two</a:t>
            </a:r>
            <a:endParaRPr cap="all" sz="10900">
              <a:solidFill>
                <a:srgbClr val="FFFFFF"/>
              </a:solidFill>
            </a:endParaRPr>
          </a:p>
          <a:p>
            <a:pPr lvl="2">
              <a:defRPr cap="none" sz="1800">
                <a:solidFill>
                  <a:srgbClr val="000000"/>
                </a:solidFill>
              </a:defRPr>
            </a:pPr>
            <a:r>
              <a:rPr cap="all" sz="10900">
                <a:solidFill>
                  <a:srgbClr val="FFFFFF"/>
                </a:solidFill>
              </a:rPr>
              <a:t>Body Level Three</a:t>
            </a:r>
            <a:endParaRPr cap="all" sz="10900">
              <a:solidFill>
                <a:srgbClr val="FFFFFF"/>
              </a:solidFill>
            </a:endParaRPr>
          </a:p>
          <a:p>
            <a:pPr lvl="3">
              <a:defRPr cap="none" sz="1800">
                <a:solidFill>
                  <a:srgbClr val="000000"/>
                </a:solidFill>
              </a:defRPr>
            </a:pPr>
            <a:r>
              <a:rPr cap="all" sz="10900">
                <a:solidFill>
                  <a:srgbClr val="FFFFFF"/>
                </a:solidFill>
              </a:rPr>
              <a:t>Body Level Four</a:t>
            </a:r>
            <a:endParaRPr cap="all" sz="10900">
              <a:solidFill>
                <a:srgbClr val="FFFFFF"/>
              </a:solidFill>
            </a:endParaRPr>
          </a:p>
          <a:p>
            <a:pPr lvl="4">
              <a:defRPr cap="none" sz="1800">
                <a:solidFill>
                  <a:srgbClr val="000000"/>
                </a:solidFill>
              </a:defRPr>
            </a:pPr>
            <a:r>
              <a:rPr cap="all" sz="10900">
                <a:solidFill>
                  <a:srgbClr val="FFFFFF"/>
                </a:solidFill>
              </a:rPr>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1512173" y="571142"/>
            <a:ext cx="27219117" cy="934120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1512175" y="0"/>
            <a:ext cx="9949892" cy="8890313"/>
          </a:xfrm>
          <a:prstGeom prst="rect">
            <a:avLst/>
          </a:prstGeom>
        </p:spPr>
        <p:txBody>
          <a:bodyPr anchor="b"/>
          <a:lstStyle>
            <a:lvl1pPr algn="l">
              <a:defRPr sz="10000">
                <a:solidFill>
                  <a:srgbClr val="8E9FDD"/>
                </a:solidFill>
              </a:defRPr>
            </a:lvl1pPr>
          </a:lstStyle>
          <a:p>
            <a:pPr lvl="0">
              <a:defRPr sz="1800">
                <a:solidFill>
                  <a:srgbClr val="000000"/>
                </a:solidFill>
                <a:effectLst/>
              </a:defRPr>
            </a:pPr>
            <a:r>
              <a:rPr sz="10000">
                <a:solidFill>
                  <a:srgbClr val="8E9FDD"/>
                </a:solidFill>
                <a:effectLst>
                  <a:outerShdw sx="100000" sy="100000" kx="0" ky="0" algn="b" rotWithShape="0" blurRad="114300" dist="101600" dir="2700000">
                    <a:srgbClr val="000000">
                      <a:alpha val="40000"/>
                    </a:srgbClr>
                  </a:outerShdw>
                </a:effectLst>
              </a:rPr>
              <a:t>Title Text</a:t>
            </a:r>
          </a:p>
        </p:txBody>
      </p:sp>
      <p:sp>
        <p:nvSpPr>
          <p:cNvPr id="32" name="Shape 32"/>
          <p:cNvSpPr/>
          <p:nvPr>
            <p:ph type="body" idx="1"/>
          </p:nvPr>
        </p:nvSpPr>
        <p:spPr>
          <a:xfrm>
            <a:off x="1512175" y="9441042"/>
            <a:ext cx="9949892" cy="33040458"/>
          </a:xfrm>
          <a:prstGeom prst="rect">
            <a:avLst/>
          </a:prstGeom>
        </p:spPr>
        <p:txBody>
          <a:bodyPr/>
          <a:lstStyle>
            <a:lvl1pPr marL="0" indent="0">
              <a:spcBef>
                <a:spcPts val="1500"/>
              </a:spcBef>
              <a:buClrTx/>
              <a:buSzTx/>
              <a:buFontTx/>
              <a:buNone/>
              <a:defRPr sz="6400"/>
            </a:lvl1pPr>
            <a:lvl2pPr marL="0" indent="2659748">
              <a:spcBef>
                <a:spcPts val="1500"/>
              </a:spcBef>
              <a:buClrTx/>
              <a:buSzTx/>
              <a:buFontTx/>
              <a:buNone/>
              <a:defRPr sz="6400"/>
            </a:lvl2pPr>
            <a:lvl3pPr marL="0" indent="4114297">
              <a:spcBef>
                <a:spcPts val="1500"/>
              </a:spcBef>
              <a:buClrTx/>
              <a:buSzTx/>
              <a:buFontTx/>
              <a:buNone/>
              <a:defRPr sz="6400"/>
            </a:lvl3pPr>
            <a:lvl4pPr marL="0" indent="5319497">
              <a:spcBef>
                <a:spcPts val="1500"/>
              </a:spcBef>
              <a:buClrTx/>
              <a:buSzTx/>
              <a:buFontTx/>
              <a:buNone/>
              <a:defRPr sz="6400"/>
            </a:lvl4pPr>
            <a:lvl5pPr marL="0" indent="6192226">
              <a:spcBef>
                <a:spcPts val="1500"/>
              </a:spcBef>
              <a:buClrTx/>
              <a:buSzTx/>
              <a:buFontTx/>
              <a:buNone/>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6048692" y="0"/>
            <a:ext cx="18146080" cy="7011941"/>
          </a:xfrm>
          <a:prstGeom prst="rect">
            <a:avLst/>
          </a:prstGeom>
        </p:spPr>
        <p:txBody>
          <a:bodyPr lIns="0" tIns="0" rIns="0" bIns="0" anchor="b"/>
          <a:lstStyle>
            <a:lvl1pPr>
              <a:defRPr sz="9100"/>
            </a:lvl1pPr>
          </a:lstStyle>
          <a:p>
            <a:pPr lvl="0">
              <a:defRPr sz="1800">
                <a:solidFill>
                  <a:srgbClr val="000000"/>
                </a:solidFill>
                <a:effectLst/>
              </a:defRPr>
            </a:pPr>
            <a:r>
              <a:rPr sz="9100">
                <a:solidFill>
                  <a:srgbClr val="8B9BD2"/>
                </a:solidFill>
                <a:effectLst>
                  <a:outerShdw sx="100000" sy="100000" kx="0" ky="0" algn="b" rotWithShape="0" blurRad="114300" dist="101600" dir="2700000">
                    <a:srgbClr val="000000">
                      <a:alpha val="40000"/>
                    </a:srgbClr>
                  </a:outerShdw>
                </a:effectLst>
              </a:rPr>
              <a:t>Title Text</a:t>
            </a:r>
          </a:p>
        </p:txBody>
      </p:sp>
      <p:sp>
        <p:nvSpPr>
          <p:cNvPr id="36" name="Shape 36"/>
          <p:cNvSpPr/>
          <p:nvPr>
            <p:ph type="body" idx="1"/>
          </p:nvPr>
        </p:nvSpPr>
        <p:spPr>
          <a:xfrm>
            <a:off x="6048692" y="7228137"/>
            <a:ext cx="18146080" cy="13905857"/>
          </a:xfrm>
          <a:prstGeom prst="rect">
            <a:avLst/>
          </a:prstGeom>
        </p:spPr>
        <p:txBody>
          <a:bodyPr/>
          <a:lstStyle>
            <a:lvl1pPr marL="0" indent="0" algn="ctr">
              <a:spcBef>
                <a:spcPts val="1500"/>
              </a:spcBef>
              <a:buClrTx/>
              <a:buSzTx/>
              <a:buFontTx/>
              <a:buNone/>
              <a:defRPr sz="6400"/>
            </a:lvl1pPr>
            <a:lvl2pPr marL="4158879" indent="-1499131" algn="ctr">
              <a:spcBef>
                <a:spcPts val="1500"/>
              </a:spcBef>
              <a:buClrTx/>
              <a:buFontTx/>
              <a:defRPr sz="6400"/>
            </a:lvl2pPr>
            <a:lvl3pPr marL="5591935" indent="-1477637" algn="ctr">
              <a:spcBef>
                <a:spcPts val="1500"/>
              </a:spcBef>
              <a:buClrTx/>
              <a:buFontTx/>
              <a:defRPr sz="6400"/>
            </a:lvl3pPr>
            <a:lvl4pPr marL="6616934" indent="-1297437" algn="ctr">
              <a:spcBef>
                <a:spcPts val="1500"/>
              </a:spcBef>
              <a:buClrTx/>
              <a:buFontTx/>
              <a:defRPr sz="6400"/>
            </a:lvl4pPr>
            <a:lvl5pPr marL="7489664" indent="-1297437" algn="ctr">
              <a:spcBef>
                <a:spcPts val="1500"/>
              </a:spcBef>
              <a:buClrTx/>
              <a:buFontTx/>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12173" y="570401"/>
            <a:ext cx="27219117" cy="9342691"/>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chor="ctr">
            <a:normAutofit fontScale="100000" lnSpcReduction="0"/>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3" name="Shape 3"/>
          <p:cNvSpPr/>
          <p:nvPr>
            <p:ph type="body" idx="1"/>
          </p:nvPr>
        </p:nvSpPr>
        <p:spPr>
          <a:xfrm>
            <a:off x="1512173" y="9913091"/>
            <a:ext cx="27219117" cy="32568409"/>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 name="Shape 4"/>
          <p:cNvSpPr/>
          <p:nvPr>
            <p:ph type="sldNum" sz="quarter" idx="2"/>
          </p:nvPr>
        </p:nvSpPr>
        <p:spPr>
          <a:xfrm>
            <a:off x="26211001" y="41161723"/>
            <a:ext cx="2520290" cy="850901"/>
          </a:xfrm>
          <a:prstGeom prst="rect">
            <a:avLst/>
          </a:prstGeom>
          <a:ln w="12700">
            <a:miter lim="400000"/>
          </a:ln>
        </p:spPr>
        <p:txBody>
          <a:bodyPr lIns="0" tIns="0" rIns="0" bIns="0" anchor="b">
            <a:spAutoFit/>
          </a:bodyPr>
          <a:lstStyle>
            <a:lvl1pPr algn="r">
              <a:defRPr sz="5500">
                <a:solidFill>
                  <a:srgbClr val="BABABA"/>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vl2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2pPr>
      <a:lvl3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3pPr>
      <a:lvl4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4pPr>
      <a:lvl5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5pPr>
      <a:lvl6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6pPr>
      <a:lvl7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7pPr>
      <a:lvl8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8pPr>
      <a:lvl9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9pPr>
    </p:titleStyle>
    <p:bodyStyle>
      <a:lvl1pPr marL="2493514" indent="-1870135">
        <a:spcBef>
          <a:spcPts val="3000"/>
        </a:spcBef>
        <a:buClr>
          <a:srgbClr val="F9F9F9"/>
        </a:buClr>
        <a:buSzPct val="65000"/>
        <a:buFont typeface="Wingdings 2"/>
        <a:buChar char=""/>
        <a:defRPr sz="12700">
          <a:solidFill>
            <a:srgbClr val="FFFFFF"/>
          </a:solidFill>
          <a:latin typeface="Book Antiqua"/>
          <a:ea typeface="Book Antiqua"/>
          <a:cs typeface="Book Antiqua"/>
          <a:sym typeface="Book Antiqua"/>
        </a:defRPr>
      </a:lvl1pPr>
      <a:lvl2pPr marL="4160813" indent="-1501065">
        <a:spcBef>
          <a:spcPts val="3000"/>
        </a:spcBef>
        <a:buClr>
          <a:srgbClr val="F9F9F9"/>
        </a:buClr>
        <a:buSzPct val="80000"/>
        <a:buFont typeface="Wingdings 2"/>
        <a:buChar char="◼"/>
        <a:defRPr sz="12700">
          <a:solidFill>
            <a:srgbClr val="FFFFFF"/>
          </a:solidFill>
          <a:latin typeface="Book Antiqua"/>
          <a:ea typeface="Book Antiqua"/>
          <a:cs typeface="Book Antiqua"/>
          <a:sym typeface="Book Antiqua"/>
        </a:defRPr>
      </a:lvl2pPr>
      <a:lvl3pPr marL="5433782" indent="-1319484">
        <a:spcBef>
          <a:spcPts val="3000"/>
        </a:spcBef>
        <a:buClr>
          <a:srgbClr val="F9F9F9"/>
        </a:buClr>
        <a:buSzPct val="95000"/>
        <a:buFont typeface="Wingdings 2"/>
        <a:buChar char="▫"/>
        <a:defRPr sz="12700">
          <a:solidFill>
            <a:srgbClr val="FFFFFF"/>
          </a:solidFill>
          <a:latin typeface="Book Antiqua"/>
          <a:ea typeface="Book Antiqua"/>
          <a:cs typeface="Book Antiqua"/>
          <a:sym typeface="Book Antiqua"/>
        </a:defRPr>
      </a:lvl3pPr>
      <a:lvl4pPr marL="647948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4pPr>
      <a:lvl5pPr marL="735221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5pPr>
      <a:lvl6pPr marL="8476932" indent="-1287301">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6pPr>
      <a:lvl7pPr marL="9549930" indent="-1446009">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7pPr>
      <a:lvl8pPr marL="10667564"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8pPr>
      <a:lvl9pPr marL="11581851"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9pPr>
    </p:bodyStyle>
    <p:otherStyle>
      <a:lvl1pPr algn="r" defTabSz="4155857">
        <a:defRPr sz="5500">
          <a:solidFill>
            <a:schemeClr val="tx1"/>
          </a:solidFill>
          <a:latin typeface="+mn-lt"/>
          <a:ea typeface="+mn-ea"/>
          <a:cs typeface="+mn-cs"/>
          <a:sym typeface="Book Antiqua"/>
        </a:defRPr>
      </a:lvl1pPr>
      <a:lvl2pPr indent="2077928" algn="r" defTabSz="4155857">
        <a:defRPr sz="5500">
          <a:solidFill>
            <a:schemeClr val="tx1"/>
          </a:solidFill>
          <a:latin typeface="+mn-lt"/>
          <a:ea typeface="+mn-ea"/>
          <a:cs typeface="+mn-cs"/>
          <a:sym typeface="Book Antiqua"/>
        </a:defRPr>
      </a:lvl2pPr>
      <a:lvl3pPr indent="4155857" algn="r" defTabSz="4155857">
        <a:defRPr sz="5500">
          <a:solidFill>
            <a:schemeClr val="tx1"/>
          </a:solidFill>
          <a:latin typeface="+mn-lt"/>
          <a:ea typeface="+mn-ea"/>
          <a:cs typeface="+mn-cs"/>
          <a:sym typeface="Book Antiqua"/>
        </a:defRPr>
      </a:lvl3pPr>
      <a:lvl4pPr indent="6233785" algn="r" defTabSz="4155857">
        <a:defRPr sz="5500">
          <a:solidFill>
            <a:schemeClr val="tx1"/>
          </a:solidFill>
          <a:latin typeface="+mn-lt"/>
          <a:ea typeface="+mn-ea"/>
          <a:cs typeface="+mn-cs"/>
          <a:sym typeface="Book Antiqua"/>
        </a:defRPr>
      </a:lvl4pPr>
      <a:lvl5pPr indent="8311712" algn="r" defTabSz="4155857">
        <a:defRPr sz="5500">
          <a:solidFill>
            <a:schemeClr val="tx1"/>
          </a:solidFill>
          <a:latin typeface="+mn-lt"/>
          <a:ea typeface="+mn-ea"/>
          <a:cs typeface="+mn-cs"/>
          <a:sym typeface="Book Antiqua"/>
        </a:defRPr>
      </a:lvl5pPr>
      <a:lvl6pPr indent="10389641" algn="r" defTabSz="4155857">
        <a:defRPr sz="5500">
          <a:solidFill>
            <a:schemeClr val="tx1"/>
          </a:solidFill>
          <a:latin typeface="+mn-lt"/>
          <a:ea typeface="+mn-ea"/>
          <a:cs typeface="+mn-cs"/>
          <a:sym typeface="Book Antiqua"/>
        </a:defRPr>
      </a:lvl6pPr>
      <a:lvl7pPr indent="12467570" algn="r" defTabSz="4155857">
        <a:defRPr sz="5500">
          <a:solidFill>
            <a:schemeClr val="tx1"/>
          </a:solidFill>
          <a:latin typeface="+mn-lt"/>
          <a:ea typeface="+mn-ea"/>
          <a:cs typeface="+mn-cs"/>
          <a:sym typeface="Book Antiqua"/>
        </a:defRPr>
      </a:lvl7pPr>
      <a:lvl8pPr indent="14545498" algn="r" defTabSz="4155857">
        <a:defRPr sz="5500">
          <a:solidFill>
            <a:schemeClr val="tx1"/>
          </a:solidFill>
          <a:latin typeface="+mn-lt"/>
          <a:ea typeface="+mn-ea"/>
          <a:cs typeface="+mn-cs"/>
          <a:sym typeface="Book Antiqua"/>
        </a:defRPr>
      </a:lvl8pPr>
      <a:lvl9pPr indent="16623425" algn="r" defTabSz="4155857">
        <a:defRPr sz="5500">
          <a:solidFill>
            <a:schemeClr val="tx1"/>
          </a:solidFill>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chart" Target="../charts/chart1.xml"/><Relationship Id="rId5"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4000">
              <a:srgbClr val="6599FF"/>
            </a:gs>
            <a:gs pos="100000">
              <a:srgbClr val="FFFFFF"/>
            </a:gs>
          </a:gsLst>
          <a:lin ang="16200000" scaled="0"/>
        </a:gradFill>
      </p:bgPr>
    </p:bg>
    <p:spTree>
      <p:nvGrpSpPr>
        <p:cNvPr id="1" name=""/>
        <p:cNvGrpSpPr/>
        <p:nvPr/>
      </p:nvGrpSpPr>
      <p:grpSpPr>
        <a:xfrm>
          <a:off x="0" y="0"/>
          <a:ext cx="0" cy="0"/>
          <a:chOff x="0" y="0"/>
          <a:chExt cx="0" cy="0"/>
        </a:xfrm>
      </p:grpSpPr>
      <p:sp>
        <p:nvSpPr>
          <p:cNvPr id="49" name="Shape 49"/>
          <p:cNvSpPr/>
          <p:nvPr>
            <p:ph type="title"/>
          </p:nvPr>
        </p:nvSpPr>
        <p:spPr>
          <a:xfrm>
            <a:off x="1512172" y="1701357"/>
            <a:ext cx="27219118" cy="6218426"/>
          </a:xfrm>
          <a:prstGeom prst="rect">
            <a:avLst/>
          </a:prstGeom>
          <a:ln w="9525">
            <a:solidFill>
              <a:srgbClr val="6076B4"/>
            </a:solidFill>
            <a:bevel/>
          </a:ln>
        </p:spPr>
        <p:txBody>
          <a:bodyPr lIns="0" tIns="0" rIns="0" bIns="0"/>
          <a:lstStyle/>
          <a:p>
            <a:pPr lvl="0">
              <a:defRPr sz="8200"/>
            </a:pPr>
          </a:p>
        </p:txBody>
      </p:sp>
      <p:sp>
        <p:nvSpPr>
          <p:cNvPr id="50" name="Shape 50"/>
          <p:cNvSpPr/>
          <p:nvPr>
            <p:ph type="body" idx="1"/>
          </p:nvPr>
        </p:nvSpPr>
        <p:spPr>
          <a:xfrm>
            <a:off x="1689973" y="8856960"/>
            <a:ext cx="13177512" cy="32259586"/>
          </a:xfrm>
          <a:prstGeom prst="rect">
            <a:avLst/>
          </a:prstGeom>
          <a:ln w="9525">
            <a:solidFill>
              <a:srgbClr val="6076B4"/>
            </a:solidFill>
            <a:bevel/>
          </a:ln>
        </p:spPr>
        <p:txBody>
          <a:bodyPr lIns="0" tIns="0" rIns="0" bIns="0"/>
          <a:lstStyle/>
          <a:p>
            <a:pPr lvl="0" marL="0" indent="0" defTabSz="905255">
              <a:spcBef>
                <a:spcPts val="1400"/>
              </a:spcBef>
              <a:buSzTx/>
              <a:buNone/>
              <a:defRPr sz="1800">
                <a:solidFill>
                  <a:srgbClr val="000000"/>
                </a:solidFill>
              </a:defRPr>
            </a:pPr>
            <a:r>
              <a:rPr sz="4554" u="sng"/>
              <a:t>Introduction</a:t>
            </a:r>
            <a:endParaRPr sz="4554" u="sng"/>
          </a:p>
          <a:p>
            <a:pPr lvl="0" marL="0" indent="0" algn="just" defTabSz="452627">
              <a:spcBef>
                <a:spcPts val="0"/>
              </a:spcBef>
              <a:buClrTx/>
              <a:buSzTx/>
              <a:buFontTx/>
              <a:buNone/>
              <a:defRPr sz="1800">
                <a:solidFill>
                  <a:srgbClr val="000000"/>
                </a:solidFill>
              </a:defRPr>
            </a:pPr>
            <a:endParaRPr sz="3564" u="sng">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r>
              <a:rPr sz="3564">
                <a:uFill>
                  <a:solidFill/>
                </a:uFill>
                <a:latin typeface="+mj-lt"/>
                <a:ea typeface="+mj-ea"/>
                <a:cs typeface="+mj-cs"/>
                <a:sym typeface="Helvetica"/>
              </a:rPr>
              <a:t>The use of prescribed narcotic drugs has escalated throughout UK. There are 220,000 people within the Luton CCG catchment area and in the 6 months between June to November 2014, 32,956 prescriptions had been provided for strong opioid therapy. Not only is this a costly unchecked market, but much of this was taken for abdominal pain. </a:t>
            </a: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r>
              <a:rPr sz="3564">
                <a:uFill>
                  <a:solidFill/>
                </a:uFill>
                <a:latin typeface="+mj-lt"/>
                <a:ea typeface="+mj-ea"/>
                <a:cs typeface="+mj-cs"/>
                <a:sym typeface="Helvetica"/>
              </a:rPr>
              <a:t>Narcotic Bowel Syndrome (NBS) is under recognised and believed to be increasing in prevalence worldwide. Presently there is no nationally recognised definition or criteria. Essentially NBS is thought to be a subset of opioid bowel dysfunction, characterised by chronic or frequently recurring abdominal pain, that worsens with continued or escalating dosages of narcotics.</a:t>
            </a: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r>
              <a:rPr sz="3564">
                <a:uFill>
                  <a:solidFill/>
                </a:uFill>
                <a:latin typeface="+mj-lt"/>
                <a:ea typeface="+mj-ea"/>
                <a:cs typeface="+mj-cs"/>
                <a:sym typeface="Helvetica"/>
              </a:rPr>
              <a:t>The number of people being admitted to hospital with drug related issues is increasing in Britain. The above diagram created by the NHS Information Centre demonstrates clustering of increased drug abuse leading to hospital admissions in central London and the North West of England. We have little understanding about the quantity and impact of the prescribed narcotic medications throughout UK.</a:t>
            </a: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u="sng">
              <a:uFill>
                <a:solidFill/>
              </a:uFill>
              <a:latin typeface="+mj-lt"/>
              <a:ea typeface="+mj-ea"/>
              <a:cs typeface="+mj-cs"/>
              <a:sym typeface="Helvetica"/>
            </a:endParaRPr>
          </a:p>
          <a:p>
            <a:pPr lvl="0" marL="0" indent="0" algn="just" defTabSz="905255">
              <a:spcBef>
                <a:spcPts val="1400"/>
              </a:spcBef>
              <a:buSzTx/>
              <a:buNone/>
              <a:defRPr sz="1800">
                <a:solidFill>
                  <a:srgbClr val="000000"/>
                </a:solidFill>
              </a:defRPr>
            </a:pPr>
            <a:r>
              <a:rPr sz="4554" u="sng"/>
              <a:t>Aims</a:t>
            </a:r>
            <a:endParaRPr sz="4554" u="sng"/>
          </a:p>
          <a:p>
            <a:pPr lvl="0" marL="0" indent="0" algn="just" defTabSz="452627">
              <a:spcBef>
                <a:spcPts val="0"/>
              </a:spcBef>
              <a:buClrTx/>
              <a:buSzTx/>
              <a:buFontTx/>
              <a:buNone/>
              <a:defRPr sz="1800">
                <a:solidFill>
                  <a:srgbClr val="000000"/>
                </a:solidFill>
              </a:defRPr>
            </a:pPr>
            <a:endParaRPr sz="3564" u="sng">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r>
              <a:rPr sz="3564">
                <a:uFill>
                  <a:solidFill/>
                </a:uFill>
                <a:latin typeface="+mj-lt"/>
                <a:ea typeface="+mj-ea"/>
                <a:cs typeface="+mj-cs"/>
                <a:sym typeface="Helvetica"/>
              </a:rPr>
              <a:t>To assess the demand placed on our local NHS system by narcotic bowel syndrome patients.</a:t>
            </a:r>
            <a:endParaRPr sz="3564">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endParaRPr sz="3564" u="sng">
              <a:uFill>
                <a:solidFill/>
              </a:uFill>
              <a:latin typeface="+mj-lt"/>
              <a:ea typeface="+mj-ea"/>
              <a:cs typeface="+mj-cs"/>
              <a:sym typeface="Helvetica"/>
            </a:endParaRPr>
          </a:p>
          <a:p>
            <a:pPr lvl="0" marL="0" indent="0" algn="just" defTabSz="905255">
              <a:spcBef>
                <a:spcPts val="1400"/>
              </a:spcBef>
              <a:buSzTx/>
              <a:buNone/>
              <a:defRPr sz="1800">
                <a:solidFill>
                  <a:srgbClr val="000000"/>
                </a:solidFill>
              </a:defRPr>
            </a:pPr>
            <a:r>
              <a:rPr sz="4554" u="sng"/>
              <a:t>Method</a:t>
            </a:r>
            <a:endParaRPr sz="4554" u="sng"/>
          </a:p>
          <a:p>
            <a:pPr lvl="0" marL="0" indent="0" algn="just" defTabSz="452627">
              <a:spcBef>
                <a:spcPts val="0"/>
              </a:spcBef>
              <a:buClrTx/>
              <a:buSzTx/>
              <a:buFontTx/>
              <a:buNone/>
              <a:defRPr sz="1800">
                <a:solidFill>
                  <a:srgbClr val="000000"/>
                </a:solidFill>
              </a:defRPr>
            </a:pPr>
            <a:endParaRPr sz="3564" u="sng">
              <a:uFill>
                <a:solidFill/>
              </a:uFill>
              <a:latin typeface="+mj-lt"/>
              <a:ea typeface="+mj-ea"/>
              <a:cs typeface="+mj-cs"/>
              <a:sym typeface="Helvetica"/>
            </a:endParaRPr>
          </a:p>
          <a:p>
            <a:pPr lvl="0" marL="0" indent="0" algn="just" defTabSz="452627">
              <a:spcBef>
                <a:spcPts val="0"/>
              </a:spcBef>
              <a:buClrTx/>
              <a:buSzTx/>
              <a:buFontTx/>
              <a:buNone/>
              <a:defRPr sz="1800">
                <a:solidFill>
                  <a:srgbClr val="000000"/>
                </a:solidFill>
              </a:defRPr>
            </a:pPr>
            <a:r>
              <a:rPr sz="3564">
                <a:uFill>
                  <a:solidFill/>
                </a:uFill>
                <a:latin typeface="+mj-lt"/>
                <a:ea typeface="+mj-ea"/>
                <a:cs typeface="+mj-cs"/>
                <a:sym typeface="Helvetica"/>
              </a:rPr>
              <a:t>In 2014 we started to collect the names of patients seen in gastroenterology clinics or during hospital admission where the clinician felt the patient was suffering from NBS.  This was either thought to be the main cause or contributing factor to their symptomatology. A 15 year retrospective review was then made using the hospital coding system to assess the demands made by these patients on the Luton and Dunstable University Hospital through either outpatient clinic visits and/or hospital admissions.</a:t>
            </a:r>
          </a:p>
        </p:txBody>
      </p:sp>
      <p:sp>
        <p:nvSpPr>
          <p:cNvPr id="51" name="Shape 51"/>
          <p:cNvSpPr/>
          <p:nvPr/>
        </p:nvSpPr>
        <p:spPr>
          <a:xfrm>
            <a:off x="15409763" y="8856960"/>
            <a:ext cx="13321527" cy="32259586"/>
          </a:xfrm>
          <a:prstGeom prst="rect">
            <a:avLst/>
          </a:prstGeom>
          <a:ln>
            <a:solidFill>
              <a:srgbClr val="6076B4"/>
            </a:solidFill>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algn="just" defTabSz="914400">
              <a:spcBef>
                <a:spcPts val="1400"/>
              </a:spcBef>
              <a:defRPr sz="1800"/>
            </a:pPr>
            <a:r>
              <a:rPr sz="4600" u="sng"/>
              <a:t>Results</a:t>
            </a:r>
            <a:endParaRPr sz="4600">
              <a:solidFill>
                <a:srgbClr val="FFFFFF"/>
              </a:solidFill>
            </a:endParaRPr>
          </a:p>
          <a:p>
            <a:pPr lvl="0" algn="just" defTabSz="457200">
              <a:defRPr sz="1800"/>
            </a:pPr>
            <a:endParaRPr sz="3600">
              <a:uFill>
                <a:solidFill/>
              </a:uFill>
              <a:latin typeface="+mj-lt"/>
              <a:ea typeface="+mj-ea"/>
              <a:cs typeface="+mj-cs"/>
              <a:sym typeface="Helvetica"/>
            </a:endParaRPr>
          </a:p>
          <a:p>
            <a:pPr lvl="0" algn="just" defTabSz="457200">
              <a:defRPr sz="1800"/>
            </a:pPr>
            <a:r>
              <a:rPr sz="3600">
                <a:uFill>
                  <a:solidFill/>
                </a:uFill>
                <a:latin typeface="+mj-lt"/>
                <a:ea typeface="+mj-ea"/>
                <a:cs typeface="+mj-cs"/>
                <a:sym typeface="Helvetica"/>
              </a:rPr>
              <a:t>A database collated the names of 41 patients with NBS. Between January 2000 and December 2014 this cohort of patients have had a total of 660 hospital admissions and 1407 outpatient appointments. In that 15 year time period, the patients had an average of 16 hospital admissions (1.1 per year) each, and 34.3 outpatient clinic appointments each (2.3 per year). During this review period 2 patients died; one 46y old male died from a definite overdose, and the other was a 33y old who died from a probable overdose.</a:t>
            </a: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endParaRPr sz="3600" u="sng">
              <a:uFill>
                <a:solidFill/>
              </a:uFill>
              <a:latin typeface="+mj-lt"/>
              <a:ea typeface="+mj-ea"/>
              <a:cs typeface="+mj-cs"/>
              <a:sym typeface="Helvetica"/>
            </a:endParaRPr>
          </a:p>
          <a:p>
            <a:pPr lvl="0" algn="just" defTabSz="914400">
              <a:spcBef>
                <a:spcPts val="1400"/>
              </a:spcBef>
              <a:defRPr sz="1800"/>
            </a:pPr>
            <a:r>
              <a:rPr sz="4600" u="sng"/>
              <a:t>Conclusion</a:t>
            </a:r>
            <a:endParaRPr sz="4600">
              <a:solidFill>
                <a:srgbClr val="FFFFFF"/>
              </a:solidFill>
            </a:endParaRPr>
          </a:p>
          <a:p>
            <a:pPr lvl="0" algn="just" defTabSz="457200">
              <a:defRPr sz="1800"/>
            </a:pPr>
            <a:endParaRPr sz="3600">
              <a:uFill>
                <a:solidFill/>
              </a:uFill>
              <a:latin typeface="+mj-lt"/>
              <a:ea typeface="+mj-ea"/>
              <a:cs typeface="+mj-cs"/>
              <a:sym typeface="Helvetica"/>
            </a:endParaRPr>
          </a:p>
          <a:p>
            <a:pPr lvl="0" algn="just" defTabSz="457200">
              <a:defRPr sz="1800"/>
            </a:pPr>
            <a:r>
              <a:rPr sz="3600">
                <a:uFill>
                  <a:solidFill/>
                </a:uFill>
                <a:latin typeface="+mj-lt"/>
                <a:ea typeface="+mj-ea"/>
                <a:cs typeface="+mj-cs"/>
                <a:sym typeface="Helvetica"/>
              </a:rPr>
              <a:t>NBS is a poorly recognised condition that places a huge demand on the NHS system with regards to time, resources and finances. Early recognition could prevent a costly and potentially fatal pathway of deterioration. </a:t>
            </a: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r>
              <a:rPr sz="3600">
                <a:uFill>
                  <a:solidFill/>
                </a:uFill>
                <a:latin typeface="+mj-lt"/>
                <a:ea typeface="+mj-ea"/>
                <a:cs typeface="+mj-cs"/>
                <a:sym typeface="Helvetica"/>
              </a:rPr>
              <a:t>NB - Whilst we have been able to present some of our own local data, we were also well aware that this may be just the tip of the iceberg as many of these patients were also visiting neighbouring Trusts. </a:t>
            </a: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r>
              <a:rPr sz="4600" u="sng">
                <a:uFill>
                  <a:solidFill/>
                </a:uFill>
                <a:latin typeface="+mj-lt"/>
                <a:ea typeface="+mj-ea"/>
                <a:cs typeface="+mj-cs"/>
                <a:sym typeface="Helvetica"/>
              </a:rPr>
              <a:t>Discussion</a:t>
            </a:r>
            <a:endParaRPr sz="4600" u="sng">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r>
              <a:rPr sz="3600">
                <a:uFill>
                  <a:solidFill/>
                </a:uFill>
                <a:latin typeface="+mj-lt"/>
                <a:ea typeface="+mj-ea"/>
                <a:cs typeface="+mj-cs"/>
                <a:sym typeface="Helvetica"/>
              </a:rPr>
              <a:t>On a more worrying note the prescribing of these addictive drugs do not appear to be monitored within the community, with many patients receiving ongoing opioid prescriptions for years. There appears to be no alert system to question why such medications are being recurrently prescribed, and whether there is a definitive explanation for their pain that could be managed using alternative methods . Even when these patients are admitted to hospital many leave with ongoing prescriptions of their opioids and sometimes escalations in the doses without ever being challenged. These hospital admissions appear to have a long lasting negative effect as they seem to legitimise the on going opioid prescribing making it difficult for GPs to tackle this issue.</a:t>
            </a:r>
            <a:endParaRPr sz="3600">
              <a:uFill>
                <a:solidFill/>
              </a:uFill>
              <a:latin typeface="+mj-lt"/>
              <a:ea typeface="+mj-ea"/>
              <a:cs typeface="+mj-cs"/>
              <a:sym typeface="Helvetica"/>
            </a:endParaRPr>
          </a:p>
          <a:p>
            <a:pPr lvl="0" algn="just" defTabSz="457200">
              <a:defRPr sz="1800"/>
            </a:pPr>
            <a:endParaRPr sz="3600">
              <a:uFill>
                <a:solidFill/>
              </a:uFill>
              <a:latin typeface="+mj-lt"/>
              <a:ea typeface="+mj-ea"/>
              <a:cs typeface="+mj-cs"/>
              <a:sym typeface="Helvetica"/>
            </a:endParaRPr>
          </a:p>
          <a:p>
            <a:pPr lvl="0" algn="just" defTabSz="457200">
              <a:defRPr sz="1800"/>
            </a:pPr>
            <a:r>
              <a:rPr sz="3600">
                <a:uFill>
                  <a:solidFill/>
                </a:uFill>
                <a:latin typeface="+mj-lt"/>
                <a:ea typeface="+mj-ea"/>
                <a:cs typeface="+mj-cs"/>
                <a:sym typeface="Helvetica"/>
              </a:rPr>
              <a:t>Further work is clearly needed in this field to highlight whether this is just a local issue, or a national problem that needs exposing. Until we have a clear working definition and criteria, the condition will remain under recognised which will limit research and its ability to determine optimum management.</a:t>
            </a:r>
          </a:p>
        </p:txBody>
      </p:sp>
      <p:pic>
        <p:nvPicPr>
          <p:cNvPr id="52" name="image2.jpeg"/>
          <p:cNvPicPr/>
          <p:nvPr/>
        </p:nvPicPr>
        <p:blipFill>
          <a:blip r:embed="rId2">
            <a:extLst/>
          </a:blip>
          <a:srcRect l="0" t="5290" r="0" b="12045"/>
          <a:stretch>
            <a:fillRect/>
          </a:stretch>
        </p:blipFill>
        <p:spPr>
          <a:xfrm>
            <a:off x="1520294" y="4985961"/>
            <a:ext cx="5608550" cy="2923290"/>
          </a:xfrm>
          <a:prstGeom prst="rect">
            <a:avLst/>
          </a:prstGeom>
          <a:ln w="12700">
            <a:solidFill>
              <a:srgbClr val="6076B4"/>
            </a:solidFill>
            <a:miter lim="400000"/>
          </a:ln>
        </p:spPr>
      </p:pic>
      <p:pic>
        <p:nvPicPr>
          <p:cNvPr id="53" name="image3.jpeg"/>
          <p:cNvPicPr/>
          <p:nvPr/>
        </p:nvPicPr>
        <p:blipFill>
          <a:blip r:embed="rId3">
            <a:extLst/>
          </a:blip>
          <a:stretch>
            <a:fillRect/>
          </a:stretch>
        </p:blipFill>
        <p:spPr>
          <a:xfrm>
            <a:off x="23228892" y="5042272"/>
            <a:ext cx="5500513" cy="2866978"/>
          </a:xfrm>
          <a:prstGeom prst="rect">
            <a:avLst/>
          </a:prstGeom>
          <a:ln w="12700">
            <a:solidFill>
              <a:srgbClr val="6076B4"/>
            </a:solidFill>
            <a:miter lim="400000"/>
          </a:ln>
        </p:spPr>
      </p:pic>
      <p:sp>
        <p:nvSpPr>
          <p:cNvPr id="54" name="Shape 54"/>
          <p:cNvSpPr/>
          <p:nvPr/>
        </p:nvSpPr>
        <p:spPr>
          <a:xfrm>
            <a:off x="2520331" y="2331311"/>
            <a:ext cx="25202800" cy="2159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7000"/>
              <a:t>Narcotic Bowel Syndrome: </a:t>
            </a:r>
            <a:endParaRPr sz="7000"/>
          </a:p>
          <a:p>
            <a:pPr lvl="0" algn="ctr">
              <a:defRPr sz="1800"/>
            </a:pPr>
            <a:r>
              <a:rPr sz="7000"/>
              <a:t>A local experience of the hidden burden</a:t>
            </a:r>
          </a:p>
        </p:txBody>
      </p:sp>
      <p:sp>
        <p:nvSpPr>
          <p:cNvPr id="55" name="Shape 55"/>
          <p:cNvSpPr/>
          <p:nvPr/>
        </p:nvSpPr>
        <p:spPr>
          <a:xfrm>
            <a:off x="3898900" y="5231662"/>
            <a:ext cx="22440900" cy="825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indent="38100" algn="ctr">
              <a:defRPr sz="1800"/>
            </a:pPr>
            <a:r>
              <a:rPr sz="5400">
                <a:uFill>
                  <a:solidFill/>
                </a:uFill>
                <a:latin typeface="Arial"/>
                <a:ea typeface="Arial"/>
                <a:cs typeface="Arial"/>
                <a:sym typeface="Arial"/>
              </a:rPr>
              <a:t>M.W. Johnson,</a:t>
            </a:r>
            <a:r>
              <a:rPr sz="5400"/>
              <a:t> T. Prouse</a:t>
            </a:r>
          </a:p>
        </p:txBody>
      </p:sp>
      <p:sp>
        <p:nvSpPr>
          <p:cNvPr id="56" name="Shape 56"/>
          <p:cNvSpPr/>
          <p:nvPr/>
        </p:nvSpPr>
        <p:spPr>
          <a:xfrm>
            <a:off x="3429751" y="6798513"/>
            <a:ext cx="22898101"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8100" algn="ctr">
              <a:defRPr sz="4000"/>
            </a:lvl1pPr>
          </a:lstStyle>
          <a:p>
            <a:pPr lvl="0">
              <a:defRPr sz="1800"/>
            </a:pPr>
            <a:r>
              <a:rPr sz="4000"/>
              <a:t>Gastroenterology, Luton &amp; Dunstable FT University Hospital., UK</a:t>
            </a:r>
          </a:p>
        </p:txBody>
      </p:sp>
      <p:sp>
        <p:nvSpPr>
          <p:cNvPr id="57" name="Shape 57"/>
          <p:cNvSpPr/>
          <p:nvPr/>
        </p:nvSpPr>
        <p:spPr>
          <a:xfrm>
            <a:off x="22555617" y="41129204"/>
            <a:ext cx="6173788" cy="736601"/>
          </a:xfrm>
          <a:prstGeom prst="rect">
            <a:avLst/>
          </a:prstGeom>
          <a:ln w="38100">
            <a:solidFill>
              <a:srgbClr val="0000FF"/>
            </a:solidFill>
            <a:round/>
          </a:ln>
          <a:extLst>
            <a:ext uri="{C572A759-6A51-4108-AA02-DFA0A04FC94B}">
              <ma14:wrappingTextBoxFlag xmlns:ma14="http://schemas.microsoft.com/office/mac/drawingml/2011/main" val="1"/>
            </a:ext>
          </a:extLst>
        </p:spPr>
        <p:txBody>
          <a:bodyPr lIns="0" tIns="0" rIns="0" bIns="0">
            <a:spAutoFit/>
          </a:bodyPr>
          <a:lstStyle>
            <a:lvl1pPr algn="ctr" defTabSz="457200">
              <a:defRPr sz="4600">
                <a:latin typeface="+mj-lt"/>
                <a:ea typeface="+mj-ea"/>
                <a:cs typeface="+mj-cs"/>
                <a:sym typeface="Helvetica"/>
              </a:defRPr>
            </a:lvl1pPr>
          </a:lstStyle>
          <a:p>
            <a:pPr lvl="0">
              <a:defRPr sz="1800"/>
            </a:pPr>
            <a:r>
              <a:rPr sz="4600"/>
              <a:t>Abstract No. PWE-243</a:t>
            </a:r>
          </a:p>
        </p:txBody>
      </p:sp>
      <p:sp>
        <p:nvSpPr>
          <p:cNvPr id="58" name="Shape 58"/>
          <p:cNvSpPr/>
          <p:nvPr/>
        </p:nvSpPr>
        <p:spPr>
          <a:xfrm>
            <a:off x="15582351" y="21131466"/>
            <a:ext cx="9491041" cy="637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lvl1pPr>
          </a:lstStyle>
          <a:p>
            <a:pPr lvl="0">
              <a:defRPr sz="1800"/>
            </a:pPr>
            <a:r>
              <a:rPr sz="3600"/>
              <a:t>Graph 1- The NHS burden of 41 NBS patients</a:t>
            </a:r>
          </a:p>
        </p:txBody>
      </p:sp>
      <p:graphicFrame>
        <p:nvGraphicFramePr>
          <p:cNvPr id="59" name="Chart 59"/>
          <p:cNvGraphicFramePr/>
          <p:nvPr/>
        </p:nvGraphicFramePr>
        <p:xfrm>
          <a:off x="17303168" y="15147269"/>
          <a:ext cx="8746876" cy="5898864"/>
        </p:xfrm>
        <a:graphic xmlns:a="http://schemas.openxmlformats.org/drawingml/2006/main">
          <a:graphicData uri="http://schemas.openxmlformats.org/drawingml/2006/chart">
            <c:chart xmlns:c="http://schemas.openxmlformats.org/drawingml/2006/chart" r:id="rId4"/>
          </a:graphicData>
        </a:graphic>
      </p:graphicFrame>
      <p:pic>
        <p:nvPicPr>
          <p:cNvPr id="60" name="Drug misuse in UK.tiff"/>
          <p:cNvPicPr/>
          <p:nvPr/>
        </p:nvPicPr>
        <p:blipFill>
          <a:blip r:embed="rId5">
            <a:extLst/>
          </a:blip>
          <a:stretch>
            <a:fillRect/>
          </a:stretch>
        </p:blipFill>
        <p:spPr>
          <a:xfrm>
            <a:off x="5026166" y="18440779"/>
            <a:ext cx="6505127" cy="757678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