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30238700" cy="42481500"/>
  <p:notesSz cx="6858000" cy="9144000"/>
  <p:defaultTextStyle>
    <a:lvl1pPr defTabSz="4155857">
      <a:defRPr sz="8200">
        <a:latin typeface="Book Antiqua"/>
        <a:ea typeface="Book Antiqua"/>
        <a:cs typeface="Book Antiqua"/>
        <a:sym typeface="Book Antiqua"/>
      </a:defRPr>
    </a:lvl1pPr>
    <a:lvl2pPr indent="2077928" defTabSz="4155857">
      <a:defRPr sz="8200">
        <a:latin typeface="Book Antiqua"/>
        <a:ea typeface="Book Antiqua"/>
        <a:cs typeface="Book Antiqua"/>
        <a:sym typeface="Book Antiqua"/>
      </a:defRPr>
    </a:lvl2pPr>
    <a:lvl3pPr indent="4155857" defTabSz="4155857">
      <a:defRPr sz="8200">
        <a:latin typeface="Book Antiqua"/>
        <a:ea typeface="Book Antiqua"/>
        <a:cs typeface="Book Antiqua"/>
        <a:sym typeface="Book Antiqua"/>
      </a:defRPr>
    </a:lvl3pPr>
    <a:lvl4pPr indent="6233785" defTabSz="4155857">
      <a:defRPr sz="8200">
        <a:latin typeface="Book Antiqua"/>
        <a:ea typeface="Book Antiqua"/>
        <a:cs typeface="Book Antiqua"/>
        <a:sym typeface="Book Antiqua"/>
      </a:defRPr>
    </a:lvl4pPr>
    <a:lvl5pPr indent="8311712" defTabSz="4155857">
      <a:defRPr sz="8200">
        <a:latin typeface="Book Antiqua"/>
        <a:ea typeface="Book Antiqua"/>
        <a:cs typeface="Book Antiqua"/>
        <a:sym typeface="Book Antiqua"/>
      </a:defRPr>
    </a:lvl5pPr>
    <a:lvl6pPr indent="10389641" defTabSz="4155857">
      <a:defRPr sz="8200">
        <a:latin typeface="Book Antiqua"/>
        <a:ea typeface="Book Antiqua"/>
        <a:cs typeface="Book Antiqua"/>
        <a:sym typeface="Book Antiqua"/>
      </a:defRPr>
    </a:lvl6pPr>
    <a:lvl7pPr indent="12467570" defTabSz="4155857">
      <a:defRPr sz="8200">
        <a:latin typeface="Book Antiqua"/>
        <a:ea typeface="Book Antiqua"/>
        <a:cs typeface="Book Antiqua"/>
        <a:sym typeface="Book Antiqua"/>
      </a:defRPr>
    </a:lvl7pPr>
    <a:lvl8pPr indent="14545498" defTabSz="4155857">
      <a:defRPr sz="8200">
        <a:latin typeface="Book Antiqua"/>
        <a:ea typeface="Book Antiqua"/>
        <a:cs typeface="Book Antiqua"/>
        <a:sym typeface="Book Antiqua"/>
      </a:defRPr>
    </a:lvl8pPr>
    <a:lvl9pPr indent="16623425" defTabSz="4155857">
      <a:defRPr sz="8200">
        <a:latin typeface="Book Antiqua"/>
        <a:ea typeface="Book Antiqua"/>
        <a:cs typeface="Book Antiqua"/>
        <a:sym typeface="Book Antiqu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1D5E5"/>
          </a:solidFill>
        </a:fill>
      </a:tcStyle>
    </a:wholeTbl>
    <a:band2H>
      <a:tcTxStyle b="def" i="def"/>
      <a:tcStyle>
        <a:tcBdr/>
        <a:fill>
          <a:solidFill>
            <a:srgbClr val="E9EBF2"/>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firstRow>
  </a:tblStyle>
  <a:tblStyle styleId="{C7B018BB-80A7-4F77-B60F-C8B233D01FF8}"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5D8CB"/>
          </a:solidFill>
        </a:fill>
      </a:tcStyle>
    </a:wholeTbl>
    <a:band2H>
      <a:tcTxStyle b="def" i="def"/>
      <a:tcStyle>
        <a:tcBdr/>
        <a:fill>
          <a:solidFill>
            <a:srgbClr val="FAECE7"/>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firstRow>
  </a:tblStyle>
  <a:tblStyle styleId="{EEE7283C-3CF3-47DC-8721-378D4A62B228}"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5D7D8"/>
          </a:solidFill>
        </a:fill>
      </a:tcStyle>
    </a:wholeTbl>
    <a:band2H>
      <a:tcTxStyle b="def" i="def"/>
      <a:tcStyle>
        <a:tcBdr/>
        <a:fill>
          <a:solidFill>
            <a:srgbClr val="EBECED"/>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firstRow>
  </a:tblStyle>
  <a:tblStyle styleId="{CF821DB8-F4EB-4A41-A1BA-3FCAFE7338EE}" styleName="">
    <a:tblBg/>
    <a:wholeTbl>
      <a:tcTxStyle b="on" i="on">
        <a:font>
          <a:latin typeface="Book Antiqua Bold"/>
          <a:ea typeface="Book Antiqua Bold"/>
          <a:cs typeface="Book Antiqua Bold"/>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Book Antiqua Bold"/>
          <a:ea typeface="Book Antiqua Bold"/>
          <a:cs typeface="Book Antiqua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076B4"/>
          </a:solidFill>
        </a:fill>
      </a:tcStyle>
    </a:firstCol>
    <a:lastRow>
      <a:tcTxStyle b="on" i="on">
        <a:font>
          <a:latin typeface="Book Antiqua Bold"/>
          <a:ea typeface="Book Antiqua Bold"/>
          <a:cs typeface="Book Antiqua Bold"/>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Book Antiqua Bold"/>
          <a:ea typeface="Book Antiqua Bold"/>
          <a:cs typeface="Book Antiqua Bold"/>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6076B4"/>
          </a:solidFill>
        </a:fill>
      </a:tcStyle>
    </a:firstRow>
  </a:tblStyle>
  <a:tblStyle styleId="{33BA23B1-9221-436E-865A-0063620EA4FD}"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b="def" i="def"/>
      <a:tcStyle>
        <a:tcBdr/>
        <a:fill>
          <a:solidFill>
            <a:srgbClr val="FFFFFF"/>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p:nvPr>
            <p:ph type="sldImg"/>
          </p:nvPr>
        </p:nvSpPr>
        <p:spPr>
          <a:xfrm>
            <a:off x="1143000" y="685800"/>
            <a:ext cx="4572000" cy="3429000"/>
          </a:xfrm>
          <a:prstGeom prst="rect">
            <a:avLst/>
          </a:prstGeom>
        </p:spPr>
        <p:txBody>
          <a:bodyPr/>
          <a:lstStyle/>
          <a:p>
            <a:pPr lvl="0"/>
          </a:p>
        </p:txBody>
      </p:sp>
      <p:sp>
        <p:nvSpPr>
          <p:cNvPr id="47" name="Shape 47"/>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6" name="Shape 6"/>
          <p:cNvSpPr/>
          <p:nvPr>
            <p:ph type="title"/>
          </p:nvPr>
        </p:nvSpPr>
        <p:spPr>
          <a:xfrm>
            <a:off x="1395849" y="0"/>
            <a:ext cx="27219117" cy="19826183"/>
          </a:xfrm>
          <a:prstGeom prst="rect">
            <a:avLst/>
          </a:prstGeom>
        </p:spPr>
        <p:txBody>
          <a:bodyPr lIns="0" tIns="0" rIns="0" bIns="0" anchor="b"/>
          <a:lstStyle>
            <a:lvl1pPr>
              <a:defRPr cap="all" sz="21800">
                <a:effectLst>
                  <a:outerShdw sx="100000" sy="100000" kx="0" ky="0" algn="b" rotWithShape="0" blurRad="127000" dist="200000" dir="2700000">
                    <a:srgbClr val="000000">
                      <a:alpha val="30000"/>
                    </a:srgbClr>
                  </a:outerShdw>
                </a:effectLst>
              </a:defRPr>
            </a:lvl1pPr>
          </a:lstStyle>
          <a:p>
            <a:pPr lvl="0">
              <a:defRPr cap="none" sz="1800">
                <a:solidFill>
                  <a:srgbClr val="000000"/>
                </a:solidFill>
                <a:effectLst/>
              </a:defRPr>
            </a:pPr>
            <a:r>
              <a:rPr cap="all" sz="21800">
                <a:solidFill>
                  <a:srgbClr val="8B9BD2"/>
                </a:solidFill>
                <a:effectLst>
                  <a:outerShdw sx="100000" sy="100000" kx="0" ky="0" algn="b" rotWithShape="0" blurRad="127000" dist="200000" dir="2700000">
                    <a:srgbClr val="000000">
                      <a:alpha val="30000"/>
                    </a:srgbClr>
                  </a:outerShdw>
                </a:effectLst>
              </a:rPr>
              <a:t>Title Text</a:t>
            </a:r>
          </a:p>
        </p:txBody>
      </p:sp>
      <p:sp>
        <p:nvSpPr>
          <p:cNvPr id="7" name="Shape 7"/>
          <p:cNvSpPr/>
          <p:nvPr>
            <p:ph type="sldNum" sz="quarter" idx="2"/>
          </p:nvPr>
        </p:nvSpPr>
        <p:spPr>
          <a:prstGeom prst="rect">
            <a:avLst/>
          </a:prstGeom>
        </p:spPr>
        <p:txBody>
          <a:bodyPr/>
          <a:lstStyle/>
          <a:p>
            <a:pPr lvl="0"/>
            <a:fld id="{86CB4B4D-7CA3-9044-876B-883B54F8677D}" type="slidenum"/>
          </a:p>
        </p:txBody>
      </p:sp>
      <p:sp>
        <p:nvSpPr>
          <p:cNvPr id="8" name="Shape 8"/>
          <p:cNvSpPr/>
          <p:nvPr>
            <p:ph type="body" idx="1"/>
          </p:nvPr>
        </p:nvSpPr>
        <p:spPr>
          <a:xfrm>
            <a:off x="4536519" y="20639560"/>
            <a:ext cx="21170426" cy="21477570"/>
          </a:xfrm>
          <a:prstGeom prst="rect">
            <a:avLst/>
          </a:prstGeom>
        </p:spPr>
        <p:txBody>
          <a:bodyPr/>
          <a:lstStyle>
            <a:lvl1pPr marL="0" indent="0" algn="ctr">
              <a:buClrTx/>
              <a:buSzTx/>
              <a:buFontTx/>
              <a:buNone/>
            </a:lvl1pPr>
            <a:lvl2pPr marL="0" indent="2077928" algn="ctr">
              <a:buClrTx/>
              <a:buSzTx/>
              <a:buFontTx/>
              <a:buNone/>
            </a:lvl2pPr>
            <a:lvl3pPr marL="0" indent="4155857" algn="ctr">
              <a:buClrTx/>
              <a:buSzTx/>
              <a:buFontTx/>
              <a:buNone/>
            </a:lvl3pPr>
            <a:lvl4pPr marL="0" indent="6233785" algn="ctr">
              <a:buClrTx/>
              <a:buSzTx/>
              <a:buFontTx/>
              <a:buNone/>
            </a:lvl4pPr>
            <a:lvl5pPr marL="0" indent="8311712" algn="ctr">
              <a:buClrTx/>
              <a:buSzTx/>
              <a:buFontTx/>
              <a:buNone/>
            </a:lvl5p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40" name="Shape 40"/>
          <p:cNvSpPr/>
          <p:nvPr>
            <p:ph type="body" idx="1"/>
          </p:nvPr>
        </p:nvSpPr>
        <p:spPr>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43" name="Shape 43"/>
          <p:cNvSpPr/>
          <p:nvPr>
            <p:ph type="title"/>
          </p:nvPr>
        </p:nvSpPr>
        <p:spPr>
          <a:xfrm>
            <a:off x="21926511" y="0"/>
            <a:ext cx="6804780" cy="39652377"/>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44" name="Shape 44"/>
          <p:cNvSpPr/>
          <p:nvPr>
            <p:ph type="body" idx="1"/>
          </p:nvPr>
        </p:nvSpPr>
        <p:spPr>
          <a:xfrm>
            <a:off x="1512173" y="1701359"/>
            <a:ext cx="19910280" cy="40780142"/>
          </a:xfrm>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11" name="Shape 11"/>
          <p:cNvSpPr/>
          <p:nvPr>
            <p:ph type="body" idx="1"/>
          </p:nvPr>
        </p:nvSpPr>
        <p:spPr>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12" name="Shape 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14" name="Shape 14"/>
          <p:cNvSpPr/>
          <p:nvPr>
            <p:ph type="title"/>
          </p:nvPr>
        </p:nvSpPr>
        <p:spPr>
          <a:xfrm>
            <a:off x="5292606" y="0"/>
            <a:ext cx="23438685" cy="15105663"/>
          </a:xfrm>
          <a:prstGeom prst="rect">
            <a:avLst/>
          </a:prstGeom>
        </p:spPr>
        <p:txBody>
          <a:bodyPr lIns="0" tIns="0" rIns="0" bIns="0" anchor="b">
            <a:noAutofit/>
          </a:bodyPr>
          <a:lstStyle>
            <a:lvl1pPr algn="l">
              <a:defRPr sz="21800">
                <a:solidFill>
                  <a:srgbClr val="7688C4"/>
                </a:solidFill>
              </a:defRPr>
            </a:lvl1pPr>
          </a:lstStyle>
          <a:p>
            <a:pPr lvl="0">
              <a:defRPr sz="1800">
                <a:solidFill>
                  <a:srgbClr val="000000"/>
                </a:solidFill>
                <a:effectLst/>
              </a:defRPr>
            </a:pPr>
            <a:r>
              <a:rPr sz="21800">
                <a:solidFill>
                  <a:srgbClr val="7688C4"/>
                </a:solidFill>
                <a:effectLst>
                  <a:outerShdw sx="100000" sy="100000" kx="0" ky="0" algn="b" rotWithShape="0" blurRad="114300" dist="101600" dir="2700000">
                    <a:srgbClr val="000000">
                      <a:alpha val="40000"/>
                    </a:srgbClr>
                  </a:outerShdw>
                </a:effectLst>
              </a:rPr>
              <a:t>Title Text</a:t>
            </a:r>
          </a:p>
        </p:txBody>
      </p:sp>
      <p:sp>
        <p:nvSpPr>
          <p:cNvPr id="15" name="Shape 15"/>
          <p:cNvSpPr/>
          <p:nvPr>
            <p:ph type="body" idx="1"/>
          </p:nvPr>
        </p:nvSpPr>
        <p:spPr>
          <a:xfrm>
            <a:off x="5292606" y="15535501"/>
            <a:ext cx="23438685" cy="19972903"/>
          </a:xfrm>
          <a:prstGeom prst="rect">
            <a:avLst/>
          </a:prstGeom>
        </p:spPr>
        <p:txBody>
          <a:bodyPr/>
          <a:lstStyle>
            <a:lvl1pPr marL="0" indent="332468">
              <a:spcBef>
                <a:spcPts val="2100"/>
              </a:spcBef>
              <a:buClrTx/>
              <a:buSzTx/>
              <a:buFontTx/>
              <a:buNone/>
              <a:defRPr sz="9100"/>
            </a:lvl1pPr>
            <a:lvl2pPr marL="0" indent="2659748">
              <a:spcBef>
                <a:spcPts val="2100"/>
              </a:spcBef>
              <a:buClrTx/>
              <a:buSzTx/>
              <a:buFontTx/>
              <a:buNone/>
              <a:defRPr sz="9100"/>
            </a:lvl2pPr>
            <a:lvl3pPr marL="0" indent="4114297">
              <a:spcBef>
                <a:spcPts val="2100"/>
              </a:spcBef>
              <a:buClrTx/>
              <a:buSzTx/>
              <a:buFontTx/>
              <a:buNone/>
              <a:defRPr sz="9100"/>
            </a:lvl3pPr>
            <a:lvl4pPr marL="0" indent="5319497">
              <a:spcBef>
                <a:spcPts val="2100"/>
              </a:spcBef>
              <a:buClrTx/>
              <a:buSzTx/>
              <a:buFontTx/>
              <a:buNone/>
              <a:defRPr sz="9100"/>
            </a:lvl4pPr>
            <a:lvl5pPr marL="0" indent="6192226">
              <a:spcBef>
                <a:spcPts val="2100"/>
              </a:spcBef>
              <a:buClrTx/>
              <a:buSzTx/>
              <a:buFontTx/>
              <a:buNone/>
              <a:defRPr sz="9100"/>
            </a:lvl5pPr>
          </a:lstStyle>
          <a:p>
            <a:pPr lvl="0">
              <a:defRPr sz="1800">
                <a:solidFill>
                  <a:srgbClr val="000000"/>
                </a:solidFill>
              </a:defRPr>
            </a:pPr>
            <a:r>
              <a:rPr sz="9100">
                <a:solidFill>
                  <a:srgbClr val="FFFFFF"/>
                </a:solidFill>
              </a:rPr>
              <a:t>Body Level One</a:t>
            </a:r>
            <a:endParaRPr sz="9100">
              <a:solidFill>
                <a:srgbClr val="FFFFFF"/>
              </a:solidFill>
            </a:endParaRPr>
          </a:p>
          <a:p>
            <a:pPr lvl="1">
              <a:defRPr sz="1800">
                <a:solidFill>
                  <a:srgbClr val="000000"/>
                </a:solidFill>
              </a:defRPr>
            </a:pPr>
            <a:r>
              <a:rPr sz="9100">
                <a:solidFill>
                  <a:srgbClr val="FFFFFF"/>
                </a:solidFill>
              </a:rPr>
              <a:t>Body Level Two</a:t>
            </a:r>
            <a:endParaRPr sz="9100">
              <a:solidFill>
                <a:srgbClr val="FFFFFF"/>
              </a:solidFill>
            </a:endParaRPr>
          </a:p>
          <a:p>
            <a:pPr lvl="2">
              <a:defRPr sz="1800">
                <a:solidFill>
                  <a:srgbClr val="000000"/>
                </a:solidFill>
              </a:defRPr>
            </a:pPr>
            <a:r>
              <a:rPr sz="9100">
                <a:solidFill>
                  <a:srgbClr val="FFFFFF"/>
                </a:solidFill>
              </a:rPr>
              <a:t>Body Level Three</a:t>
            </a:r>
            <a:endParaRPr sz="9100">
              <a:solidFill>
                <a:srgbClr val="FFFFFF"/>
              </a:solidFill>
            </a:endParaRPr>
          </a:p>
          <a:p>
            <a:pPr lvl="3">
              <a:defRPr sz="1800">
                <a:solidFill>
                  <a:srgbClr val="000000"/>
                </a:solidFill>
              </a:defRPr>
            </a:pPr>
            <a:r>
              <a:rPr sz="9100">
                <a:solidFill>
                  <a:srgbClr val="FFFFFF"/>
                </a:solidFill>
              </a:rPr>
              <a:t>Body Level Four</a:t>
            </a:r>
            <a:endParaRPr sz="9100">
              <a:solidFill>
                <a:srgbClr val="FFFFFF"/>
              </a:solidFill>
            </a:endParaRPr>
          </a:p>
          <a:p>
            <a:pPr lvl="4">
              <a:defRPr sz="1800">
                <a:solidFill>
                  <a:srgbClr val="000000"/>
                </a:solidFill>
              </a:defRPr>
            </a:pPr>
            <a:r>
              <a:rPr sz="9100">
                <a:solidFill>
                  <a:srgbClr val="FFFFFF"/>
                </a:solidFill>
              </a:rPr>
              <a:t>Body Level Five</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18" name="Shape 18"/>
          <p:cNvSpPr/>
          <p:nvPr>
            <p:ph type="title"/>
          </p:nvPr>
        </p:nvSpPr>
        <p:spPr>
          <a:xfrm>
            <a:off x="1512173" y="570398"/>
            <a:ext cx="27219117" cy="9342697"/>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19" name="Shape 19"/>
          <p:cNvSpPr/>
          <p:nvPr>
            <p:ph type="body" idx="1"/>
          </p:nvPr>
        </p:nvSpPr>
        <p:spPr>
          <a:xfrm>
            <a:off x="1512173" y="9913094"/>
            <a:ext cx="13357529" cy="32568406"/>
          </a:xfrm>
          <a:prstGeom prst="rect">
            <a:avLst/>
          </a:prstGeom>
        </p:spPr>
        <p:txBody>
          <a:bodyPr/>
          <a:lstStyle>
            <a:lvl1pPr>
              <a:spcBef>
                <a:spcPts val="2800"/>
              </a:spcBef>
              <a:defRPr sz="11800"/>
            </a:lvl1pPr>
            <a:lvl2pPr marL="4054438" indent="-1394690">
              <a:spcBef>
                <a:spcPts val="2800"/>
              </a:spcBef>
              <a:defRPr sz="11800"/>
            </a:lvl2pPr>
            <a:lvl3pPr marL="5461525" indent="-1347228">
              <a:spcBef>
                <a:spcPts val="2800"/>
              </a:spcBef>
              <a:defRPr sz="11800"/>
            </a:lvl3pPr>
            <a:lvl4pPr marL="6515572" indent="-1196075">
              <a:spcBef>
                <a:spcPts val="2800"/>
              </a:spcBef>
              <a:defRPr sz="11800"/>
            </a:lvl4pPr>
            <a:lvl5pPr marL="7388301" indent="-1196075">
              <a:spcBef>
                <a:spcPts val="2800"/>
              </a:spcBef>
              <a:defRPr sz="11800"/>
            </a:lvl5pPr>
          </a:lstStyle>
          <a:p>
            <a:pPr lvl="0">
              <a:defRPr sz="1800">
                <a:solidFill>
                  <a:srgbClr val="000000"/>
                </a:solidFill>
              </a:defRPr>
            </a:pPr>
            <a:r>
              <a:rPr sz="11800">
                <a:solidFill>
                  <a:srgbClr val="FFFFFF"/>
                </a:solidFill>
              </a:rPr>
              <a:t>Body Level One</a:t>
            </a:r>
            <a:endParaRPr sz="11800">
              <a:solidFill>
                <a:srgbClr val="FFFFFF"/>
              </a:solidFill>
            </a:endParaRPr>
          </a:p>
          <a:p>
            <a:pPr lvl="1">
              <a:defRPr sz="1800">
                <a:solidFill>
                  <a:srgbClr val="000000"/>
                </a:solidFill>
              </a:defRPr>
            </a:pPr>
            <a:r>
              <a:rPr sz="11800">
                <a:solidFill>
                  <a:srgbClr val="FFFFFF"/>
                </a:solidFill>
              </a:rPr>
              <a:t>Body Level Two</a:t>
            </a:r>
            <a:endParaRPr sz="11800">
              <a:solidFill>
                <a:srgbClr val="FFFFFF"/>
              </a:solidFill>
            </a:endParaRPr>
          </a:p>
          <a:p>
            <a:pPr lvl="2">
              <a:defRPr sz="1800">
                <a:solidFill>
                  <a:srgbClr val="000000"/>
                </a:solidFill>
              </a:defRPr>
            </a:pPr>
            <a:r>
              <a:rPr sz="11800">
                <a:solidFill>
                  <a:srgbClr val="FFFFFF"/>
                </a:solidFill>
              </a:rPr>
              <a:t>Body Level Three</a:t>
            </a:r>
            <a:endParaRPr sz="11800">
              <a:solidFill>
                <a:srgbClr val="FFFFFF"/>
              </a:solidFill>
            </a:endParaRPr>
          </a:p>
          <a:p>
            <a:pPr lvl="3">
              <a:defRPr sz="1800">
                <a:solidFill>
                  <a:srgbClr val="000000"/>
                </a:solidFill>
              </a:defRPr>
            </a:pPr>
            <a:r>
              <a:rPr sz="11800">
                <a:solidFill>
                  <a:srgbClr val="FFFFFF"/>
                </a:solidFill>
              </a:rPr>
              <a:t>Body Level Four</a:t>
            </a:r>
            <a:endParaRPr sz="11800">
              <a:solidFill>
                <a:srgbClr val="FFFFFF"/>
              </a:solidFill>
            </a:endParaRPr>
          </a:p>
          <a:p>
            <a:pPr lvl="4">
              <a:defRPr sz="1800">
                <a:solidFill>
                  <a:srgbClr val="000000"/>
                </a:solidFill>
              </a:defRPr>
            </a:pPr>
            <a:r>
              <a:rPr sz="11800">
                <a:solidFill>
                  <a:srgbClr val="FFFFFF"/>
                </a:solidFill>
              </a:rPr>
              <a:t>Body Level Five</a:t>
            </a:r>
          </a:p>
        </p:txBody>
      </p:sp>
      <p:sp>
        <p:nvSpPr>
          <p:cNvPr id="20" name="Shape 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22" name="Shape 22"/>
          <p:cNvSpPr/>
          <p:nvPr>
            <p:ph type="title"/>
          </p:nvPr>
        </p:nvSpPr>
        <p:spPr>
          <a:xfrm>
            <a:off x="1512173" y="1513330"/>
            <a:ext cx="27219117" cy="7437159"/>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23" name="Shape 23"/>
          <p:cNvSpPr/>
          <p:nvPr>
            <p:ph type="body" idx="1"/>
          </p:nvPr>
        </p:nvSpPr>
        <p:spPr>
          <a:xfrm>
            <a:off x="1512173" y="8950488"/>
            <a:ext cx="13362782" cy="5770459"/>
          </a:xfrm>
          <a:prstGeom prst="rect">
            <a:avLst/>
          </a:prstGeom>
        </p:spPr>
        <p:txBody>
          <a:bodyPr anchor="ctr"/>
          <a:lstStyle>
            <a:lvl1pPr marL="0" indent="0">
              <a:spcBef>
                <a:spcPts val="2600"/>
              </a:spcBef>
              <a:buClrTx/>
              <a:buSzTx/>
              <a:buFontTx/>
              <a:buNone/>
              <a:defRPr cap="all" sz="10900"/>
            </a:lvl1pPr>
            <a:lvl2pPr marL="0" indent="2659748">
              <a:spcBef>
                <a:spcPts val="2600"/>
              </a:spcBef>
              <a:buClrTx/>
              <a:buSzTx/>
              <a:buFontTx/>
              <a:buNone/>
              <a:defRPr cap="all" sz="10900"/>
            </a:lvl2pPr>
            <a:lvl3pPr marL="0" indent="4114297">
              <a:spcBef>
                <a:spcPts val="2600"/>
              </a:spcBef>
              <a:buClrTx/>
              <a:buSzTx/>
              <a:buFontTx/>
              <a:buNone/>
              <a:defRPr cap="all" sz="10900"/>
            </a:lvl3pPr>
            <a:lvl4pPr marL="0" indent="5319497">
              <a:spcBef>
                <a:spcPts val="2600"/>
              </a:spcBef>
              <a:buClrTx/>
              <a:buSzTx/>
              <a:buFontTx/>
              <a:buNone/>
              <a:defRPr cap="all" sz="10900"/>
            </a:lvl4pPr>
            <a:lvl5pPr marL="0" indent="6192226">
              <a:spcBef>
                <a:spcPts val="2600"/>
              </a:spcBef>
              <a:buClrTx/>
              <a:buSzTx/>
              <a:buFontTx/>
              <a:buNone/>
              <a:defRPr cap="all" sz="10900"/>
            </a:lvl5pPr>
          </a:lstStyle>
          <a:p>
            <a:pPr lvl="0">
              <a:defRPr cap="none" sz="1800">
                <a:solidFill>
                  <a:srgbClr val="000000"/>
                </a:solidFill>
              </a:defRPr>
            </a:pPr>
            <a:r>
              <a:rPr cap="all" sz="10900">
                <a:solidFill>
                  <a:srgbClr val="FFFFFF"/>
                </a:solidFill>
              </a:rPr>
              <a:t>Body Level One</a:t>
            </a:r>
            <a:endParaRPr cap="all" sz="10900">
              <a:solidFill>
                <a:srgbClr val="FFFFFF"/>
              </a:solidFill>
            </a:endParaRPr>
          </a:p>
          <a:p>
            <a:pPr lvl="1">
              <a:defRPr cap="none" sz="1800">
                <a:solidFill>
                  <a:srgbClr val="000000"/>
                </a:solidFill>
              </a:defRPr>
            </a:pPr>
            <a:r>
              <a:rPr cap="all" sz="10900">
                <a:solidFill>
                  <a:srgbClr val="FFFFFF"/>
                </a:solidFill>
              </a:rPr>
              <a:t>Body Level Two</a:t>
            </a:r>
            <a:endParaRPr cap="all" sz="10900">
              <a:solidFill>
                <a:srgbClr val="FFFFFF"/>
              </a:solidFill>
            </a:endParaRPr>
          </a:p>
          <a:p>
            <a:pPr lvl="2">
              <a:defRPr cap="none" sz="1800">
                <a:solidFill>
                  <a:srgbClr val="000000"/>
                </a:solidFill>
              </a:defRPr>
            </a:pPr>
            <a:r>
              <a:rPr cap="all" sz="10900">
                <a:solidFill>
                  <a:srgbClr val="FFFFFF"/>
                </a:solidFill>
              </a:rPr>
              <a:t>Body Level Three</a:t>
            </a:r>
            <a:endParaRPr cap="all" sz="10900">
              <a:solidFill>
                <a:srgbClr val="FFFFFF"/>
              </a:solidFill>
            </a:endParaRPr>
          </a:p>
          <a:p>
            <a:pPr lvl="3">
              <a:defRPr cap="none" sz="1800">
                <a:solidFill>
                  <a:srgbClr val="000000"/>
                </a:solidFill>
              </a:defRPr>
            </a:pPr>
            <a:r>
              <a:rPr cap="all" sz="10900">
                <a:solidFill>
                  <a:srgbClr val="FFFFFF"/>
                </a:solidFill>
              </a:rPr>
              <a:t>Body Level Four</a:t>
            </a:r>
            <a:endParaRPr cap="all" sz="10900">
              <a:solidFill>
                <a:srgbClr val="FFFFFF"/>
              </a:solidFill>
            </a:endParaRPr>
          </a:p>
          <a:p>
            <a:pPr lvl="4">
              <a:defRPr cap="none" sz="1800">
                <a:solidFill>
                  <a:srgbClr val="000000"/>
                </a:solidFill>
              </a:defRPr>
            </a:pPr>
            <a:r>
              <a:rPr cap="all" sz="10900">
                <a:solidFill>
                  <a:srgbClr val="FFFFFF"/>
                </a:solidFill>
              </a:rPr>
              <a:t>Body Level Five</a:t>
            </a:r>
          </a:p>
        </p:txBody>
      </p:sp>
      <p:sp>
        <p:nvSpPr>
          <p:cNvPr id="24" name="Shape 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26" name="Shape 26"/>
          <p:cNvSpPr/>
          <p:nvPr>
            <p:ph type="title"/>
          </p:nvPr>
        </p:nvSpPr>
        <p:spPr>
          <a:xfrm>
            <a:off x="1512173" y="571142"/>
            <a:ext cx="27219117" cy="9341209"/>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29" name="Shape 2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31" name="Shape 31"/>
          <p:cNvSpPr/>
          <p:nvPr>
            <p:ph type="title"/>
          </p:nvPr>
        </p:nvSpPr>
        <p:spPr>
          <a:xfrm>
            <a:off x="1512175" y="0"/>
            <a:ext cx="9949892" cy="8890313"/>
          </a:xfrm>
          <a:prstGeom prst="rect">
            <a:avLst/>
          </a:prstGeom>
        </p:spPr>
        <p:txBody>
          <a:bodyPr anchor="b"/>
          <a:lstStyle>
            <a:lvl1pPr algn="l">
              <a:defRPr sz="10000">
                <a:solidFill>
                  <a:srgbClr val="8E9FDD"/>
                </a:solidFill>
              </a:defRPr>
            </a:lvl1pPr>
          </a:lstStyle>
          <a:p>
            <a:pPr lvl="0">
              <a:defRPr sz="1800">
                <a:solidFill>
                  <a:srgbClr val="000000"/>
                </a:solidFill>
                <a:effectLst/>
              </a:defRPr>
            </a:pPr>
            <a:r>
              <a:rPr sz="10000">
                <a:solidFill>
                  <a:srgbClr val="8E9FDD"/>
                </a:solidFill>
                <a:effectLst>
                  <a:outerShdw sx="100000" sy="100000" kx="0" ky="0" algn="b" rotWithShape="0" blurRad="114300" dist="101600" dir="2700000">
                    <a:srgbClr val="000000">
                      <a:alpha val="40000"/>
                    </a:srgbClr>
                  </a:outerShdw>
                </a:effectLst>
              </a:rPr>
              <a:t>Title Text</a:t>
            </a:r>
          </a:p>
        </p:txBody>
      </p:sp>
      <p:sp>
        <p:nvSpPr>
          <p:cNvPr id="32" name="Shape 32"/>
          <p:cNvSpPr/>
          <p:nvPr>
            <p:ph type="body" idx="1"/>
          </p:nvPr>
        </p:nvSpPr>
        <p:spPr>
          <a:xfrm>
            <a:off x="1512175" y="9441042"/>
            <a:ext cx="9949892" cy="33040458"/>
          </a:xfrm>
          <a:prstGeom prst="rect">
            <a:avLst/>
          </a:prstGeom>
        </p:spPr>
        <p:txBody>
          <a:bodyPr/>
          <a:lstStyle>
            <a:lvl1pPr marL="0" indent="0">
              <a:spcBef>
                <a:spcPts val="1500"/>
              </a:spcBef>
              <a:buClrTx/>
              <a:buSzTx/>
              <a:buFontTx/>
              <a:buNone/>
              <a:defRPr sz="6400"/>
            </a:lvl1pPr>
            <a:lvl2pPr marL="0" indent="2659748">
              <a:spcBef>
                <a:spcPts val="1500"/>
              </a:spcBef>
              <a:buClrTx/>
              <a:buSzTx/>
              <a:buFontTx/>
              <a:buNone/>
              <a:defRPr sz="6400"/>
            </a:lvl2pPr>
            <a:lvl3pPr marL="0" indent="4114297">
              <a:spcBef>
                <a:spcPts val="1500"/>
              </a:spcBef>
              <a:buClrTx/>
              <a:buSzTx/>
              <a:buFontTx/>
              <a:buNone/>
              <a:defRPr sz="6400"/>
            </a:lvl3pPr>
            <a:lvl4pPr marL="0" indent="5319497">
              <a:spcBef>
                <a:spcPts val="1500"/>
              </a:spcBef>
              <a:buClrTx/>
              <a:buSzTx/>
              <a:buFontTx/>
              <a:buNone/>
              <a:defRPr sz="6400"/>
            </a:lvl4pPr>
            <a:lvl5pPr marL="0" indent="6192226">
              <a:spcBef>
                <a:spcPts val="1500"/>
              </a:spcBef>
              <a:buClrTx/>
              <a:buSzTx/>
              <a:buFontTx/>
              <a:buNone/>
              <a:defRPr sz="6400"/>
            </a:lvl5pPr>
          </a:lstStyle>
          <a:p>
            <a:pPr lvl="0">
              <a:defRPr sz="1800">
                <a:solidFill>
                  <a:srgbClr val="000000"/>
                </a:solidFill>
              </a:defRPr>
            </a:pPr>
            <a:r>
              <a:rPr sz="6400">
                <a:solidFill>
                  <a:srgbClr val="FFFFFF"/>
                </a:solidFill>
              </a:rPr>
              <a:t>Body Level One</a:t>
            </a:r>
            <a:endParaRPr sz="6400">
              <a:solidFill>
                <a:srgbClr val="FFFFFF"/>
              </a:solidFill>
            </a:endParaRPr>
          </a:p>
          <a:p>
            <a:pPr lvl="1">
              <a:defRPr sz="1800">
                <a:solidFill>
                  <a:srgbClr val="000000"/>
                </a:solidFill>
              </a:defRPr>
            </a:pPr>
            <a:r>
              <a:rPr sz="6400">
                <a:solidFill>
                  <a:srgbClr val="FFFFFF"/>
                </a:solidFill>
              </a:rPr>
              <a:t>Body Level Two</a:t>
            </a:r>
            <a:endParaRPr sz="6400">
              <a:solidFill>
                <a:srgbClr val="FFFFFF"/>
              </a:solidFill>
            </a:endParaRPr>
          </a:p>
          <a:p>
            <a:pPr lvl="2">
              <a:defRPr sz="1800">
                <a:solidFill>
                  <a:srgbClr val="000000"/>
                </a:solidFill>
              </a:defRPr>
            </a:pPr>
            <a:r>
              <a:rPr sz="6400">
                <a:solidFill>
                  <a:srgbClr val="FFFFFF"/>
                </a:solidFill>
              </a:rPr>
              <a:t>Body Level Three</a:t>
            </a:r>
            <a:endParaRPr sz="6400">
              <a:solidFill>
                <a:srgbClr val="FFFFFF"/>
              </a:solidFill>
            </a:endParaRPr>
          </a:p>
          <a:p>
            <a:pPr lvl="3">
              <a:defRPr sz="1800">
                <a:solidFill>
                  <a:srgbClr val="000000"/>
                </a:solidFill>
              </a:defRPr>
            </a:pPr>
            <a:r>
              <a:rPr sz="6400">
                <a:solidFill>
                  <a:srgbClr val="FFFFFF"/>
                </a:solidFill>
              </a:rPr>
              <a:t>Body Level Four</a:t>
            </a:r>
            <a:endParaRPr sz="6400">
              <a:solidFill>
                <a:srgbClr val="FFFFFF"/>
              </a:solidFill>
            </a:endParaRPr>
          </a:p>
          <a:p>
            <a:pPr lvl="4">
              <a:defRPr sz="1800">
                <a:solidFill>
                  <a:srgbClr val="000000"/>
                </a:solidFill>
              </a:defRPr>
            </a:pPr>
            <a:r>
              <a:rPr sz="6400">
                <a:solidFill>
                  <a:srgbClr val="FFFFFF"/>
                </a:solidFill>
              </a:rPr>
              <a:t>Body Level Five</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35" name="Shape 35"/>
          <p:cNvSpPr/>
          <p:nvPr>
            <p:ph type="title"/>
          </p:nvPr>
        </p:nvSpPr>
        <p:spPr>
          <a:xfrm>
            <a:off x="6048692" y="0"/>
            <a:ext cx="18146080" cy="7011941"/>
          </a:xfrm>
          <a:prstGeom prst="rect">
            <a:avLst/>
          </a:prstGeom>
        </p:spPr>
        <p:txBody>
          <a:bodyPr lIns="0" tIns="0" rIns="0" bIns="0" anchor="b"/>
          <a:lstStyle>
            <a:lvl1pPr>
              <a:defRPr sz="9100"/>
            </a:lvl1pPr>
          </a:lstStyle>
          <a:p>
            <a:pPr lvl="0">
              <a:defRPr sz="1800">
                <a:solidFill>
                  <a:srgbClr val="000000"/>
                </a:solidFill>
                <a:effectLst/>
              </a:defRPr>
            </a:pPr>
            <a:r>
              <a:rPr sz="9100">
                <a:solidFill>
                  <a:srgbClr val="8B9BD2"/>
                </a:solidFill>
                <a:effectLst>
                  <a:outerShdw sx="100000" sy="100000" kx="0" ky="0" algn="b" rotWithShape="0" blurRad="114300" dist="101600" dir="2700000">
                    <a:srgbClr val="000000">
                      <a:alpha val="40000"/>
                    </a:srgbClr>
                  </a:outerShdw>
                </a:effectLst>
              </a:rPr>
              <a:t>Title Text</a:t>
            </a:r>
          </a:p>
        </p:txBody>
      </p:sp>
      <p:sp>
        <p:nvSpPr>
          <p:cNvPr id="36" name="Shape 36"/>
          <p:cNvSpPr/>
          <p:nvPr>
            <p:ph type="body" idx="1"/>
          </p:nvPr>
        </p:nvSpPr>
        <p:spPr>
          <a:xfrm>
            <a:off x="6048692" y="7228137"/>
            <a:ext cx="18146080" cy="13905857"/>
          </a:xfrm>
          <a:prstGeom prst="rect">
            <a:avLst/>
          </a:prstGeom>
        </p:spPr>
        <p:txBody>
          <a:bodyPr/>
          <a:lstStyle>
            <a:lvl1pPr marL="0" indent="0" algn="ctr">
              <a:spcBef>
                <a:spcPts val="1500"/>
              </a:spcBef>
              <a:buClrTx/>
              <a:buSzTx/>
              <a:buFontTx/>
              <a:buNone/>
              <a:defRPr sz="6400"/>
            </a:lvl1pPr>
            <a:lvl2pPr marL="4158879" indent="-1499131" algn="ctr">
              <a:spcBef>
                <a:spcPts val="1500"/>
              </a:spcBef>
              <a:buClrTx/>
              <a:buFontTx/>
              <a:defRPr sz="6400"/>
            </a:lvl2pPr>
            <a:lvl3pPr marL="5591935" indent="-1477637" algn="ctr">
              <a:spcBef>
                <a:spcPts val="1500"/>
              </a:spcBef>
              <a:buClrTx/>
              <a:buFontTx/>
              <a:defRPr sz="6400"/>
            </a:lvl3pPr>
            <a:lvl4pPr marL="6616934" indent="-1297437" algn="ctr">
              <a:spcBef>
                <a:spcPts val="1500"/>
              </a:spcBef>
              <a:buClrTx/>
              <a:buFontTx/>
              <a:defRPr sz="6400"/>
            </a:lvl4pPr>
            <a:lvl5pPr marL="7489664" indent="-1297437" algn="ctr">
              <a:spcBef>
                <a:spcPts val="1500"/>
              </a:spcBef>
              <a:buClrTx/>
              <a:buFontTx/>
              <a:defRPr sz="6400"/>
            </a:lvl5pPr>
          </a:lstStyle>
          <a:p>
            <a:pPr lvl="0">
              <a:defRPr sz="1800">
                <a:solidFill>
                  <a:srgbClr val="000000"/>
                </a:solidFill>
              </a:defRPr>
            </a:pPr>
            <a:r>
              <a:rPr sz="6400">
                <a:solidFill>
                  <a:srgbClr val="FFFFFF"/>
                </a:solidFill>
              </a:rPr>
              <a:t>Body Level One</a:t>
            </a:r>
            <a:endParaRPr sz="6400">
              <a:solidFill>
                <a:srgbClr val="FFFFFF"/>
              </a:solidFill>
            </a:endParaRPr>
          </a:p>
          <a:p>
            <a:pPr lvl="1">
              <a:defRPr sz="1800">
                <a:solidFill>
                  <a:srgbClr val="000000"/>
                </a:solidFill>
              </a:defRPr>
            </a:pPr>
            <a:r>
              <a:rPr sz="6400">
                <a:solidFill>
                  <a:srgbClr val="FFFFFF"/>
                </a:solidFill>
              </a:rPr>
              <a:t>Body Level Two</a:t>
            </a:r>
            <a:endParaRPr sz="6400">
              <a:solidFill>
                <a:srgbClr val="FFFFFF"/>
              </a:solidFill>
            </a:endParaRPr>
          </a:p>
          <a:p>
            <a:pPr lvl="2">
              <a:defRPr sz="1800">
                <a:solidFill>
                  <a:srgbClr val="000000"/>
                </a:solidFill>
              </a:defRPr>
            </a:pPr>
            <a:r>
              <a:rPr sz="6400">
                <a:solidFill>
                  <a:srgbClr val="FFFFFF"/>
                </a:solidFill>
              </a:rPr>
              <a:t>Body Level Three</a:t>
            </a:r>
            <a:endParaRPr sz="6400">
              <a:solidFill>
                <a:srgbClr val="FFFFFF"/>
              </a:solidFill>
            </a:endParaRPr>
          </a:p>
          <a:p>
            <a:pPr lvl="3">
              <a:defRPr sz="1800">
                <a:solidFill>
                  <a:srgbClr val="000000"/>
                </a:solidFill>
              </a:defRPr>
            </a:pPr>
            <a:r>
              <a:rPr sz="6400">
                <a:solidFill>
                  <a:srgbClr val="FFFFFF"/>
                </a:solidFill>
              </a:rPr>
              <a:t>Body Level Four</a:t>
            </a:r>
            <a:endParaRPr sz="6400">
              <a:solidFill>
                <a:srgbClr val="FFFFFF"/>
              </a:solidFill>
            </a:endParaRPr>
          </a:p>
          <a:p>
            <a:pPr lvl="4">
              <a:defRPr sz="1800">
                <a:solidFill>
                  <a:srgbClr val="000000"/>
                </a:solidFill>
              </a:defRPr>
            </a:pPr>
            <a:r>
              <a:rPr sz="6400">
                <a:solidFill>
                  <a:srgbClr val="FFFFFF"/>
                </a:solidFill>
              </a:rPr>
              <a:t>Body Level Five</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512173" y="570401"/>
            <a:ext cx="27219117" cy="9342691"/>
          </a:xfrm>
          <a:prstGeom prst="rect">
            <a:avLst/>
          </a:prstGeom>
          <a:ln w="12700">
            <a:miter lim="400000"/>
          </a:ln>
          <a:extLst>
            <a:ext uri="{C572A759-6A51-4108-AA02-DFA0A04FC94B}">
              <ma14:wrappingTextBoxFlag xmlns:ma14="http://schemas.microsoft.com/office/mac/drawingml/2011/main" val="1"/>
            </a:ext>
          </a:extLst>
        </p:spPr>
        <p:txBody>
          <a:bodyPr lIns="207793" tIns="207793" rIns="207793" bIns="207793" anchor="ctr">
            <a:normAutofit fontScale="100000" lnSpcReduction="0"/>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3" name="Shape 3"/>
          <p:cNvSpPr/>
          <p:nvPr>
            <p:ph type="body" idx="1"/>
          </p:nvPr>
        </p:nvSpPr>
        <p:spPr>
          <a:xfrm>
            <a:off x="1512173" y="9913091"/>
            <a:ext cx="27219117" cy="32568409"/>
          </a:xfrm>
          <a:prstGeom prst="rect">
            <a:avLst/>
          </a:prstGeom>
          <a:ln w="12700">
            <a:miter lim="400000"/>
          </a:ln>
          <a:extLst>
            <a:ext uri="{C572A759-6A51-4108-AA02-DFA0A04FC94B}">
              <ma14:wrappingTextBoxFlag xmlns:ma14="http://schemas.microsoft.com/office/mac/drawingml/2011/main" val="1"/>
            </a:ext>
          </a:extLst>
        </p:spPr>
        <p:txBody>
          <a:bodyPr lIns="207793" tIns="207793" rIns="207793" bIns="207793">
            <a:normAutofit fontScale="100000" lnSpcReduction="0"/>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 name="Shape 4"/>
          <p:cNvSpPr/>
          <p:nvPr>
            <p:ph type="sldNum" sz="quarter" idx="2"/>
          </p:nvPr>
        </p:nvSpPr>
        <p:spPr>
          <a:xfrm>
            <a:off x="26211001" y="41161723"/>
            <a:ext cx="2520290" cy="850901"/>
          </a:xfrm>
          <a:prstGeom prst="rect">
            <a:avLst/>
          </a:prstGeom>
          <a:ln w="12700">
            <a:miter lim="400000"/>
          </a:ln>
        </p:spPr>
        <p:txBody>
          <a:bodyPr lIns="0" tIns="0" rIns="0" bIns="0" anchor="b">
            <a:spAutoFit/>
          </a:bodyPr>
          <a:lstStyle>
            <a:lvl1pPr algn="r">
              <a:defRPr sz="5500">
                <a:solidFill>
                  <a:srgbClr val="BABABA"/>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spd="med" advClick="1"/>
  <p:txStyles>
    <p:titleStyle>
      <a:lvl1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1pPr>
      <a:lvl2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2pPr>
      <a:lvl3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3pPr>
      <a:lvl4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4pPr>
      <a:lvl5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5pPr>
      <a:lvl6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6pPr>
      <a:lvl7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7pPr>
      <a:lvl8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8pPr>
      <a:lvl9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9pPr>
    </p:titleStyle>
    <p:bodyStyle>
      <a:lvl1pPr marL="2493514" indent="-1870135">
        <a:spcBef>
          <a:spcPts val="3000"/>
        </a:spcBef>
        <a:buClr>
          <a:srgbClr val="F9F9F9"/>
        </a:buClr>
        <a:buSzPct val="65000"/>
        <a:buFont typeface="Wingdings 2"/>
        <a:buChar char=""/>
        <a:defRPr sz="12700">
          <a:solidFill>
            <a:srgbClr val="FFFFFF"/>
          </a:solidFill>
          <a:latin typeface="Book Antiqua"/>
          <a:ea typeface="Book Antiqua"/>
          <a:cs typeface="Book Antiqua"/>
          <a:sym typeface="Book Antiqua"/>
        </a:defRPr>
      </a:lvl1pPr>
      <a:lvl2pPr marL="4160813" indent="-1501065">
        <a:spcBef>
          <a:spcPts val="3000"/>
        </a:spcBef>
        <a:buClr>
          <a:srgbClr val="F9F9F9"/>
        </a:buClr>
        <a:buSzPct val="80000"/>
        <a:buFont typeface="Wingdings 2"/>
        <a:buChar char="◼"/>
        <a:defRPr sz="12700">
          <a:solidFill>
            <a:srgbClr val="FFFFFF"/>
          </a:solidFill>
          <a:latin typeface="Book Antiqua"/>
          <a:ea typeface="Book Antiqua"/>
          <a:cs typeface="Book Antiqua"/>
          <a:sym typeface="Book Antiqua"/>
        </a:defRPr>
      </a:lvl2pPr>
      <a:lvl3pPr marL="5433782" indent="-1319484">
        <a:spcBef>
          <a:spcPts val="3000"/>
        </a:spcBef>
        <a:buClr>
          <a:srgbClr val="F9F9F9"/>
        </a:buClr>
        <a:buSzPct val="95000"/>
        <a:buFont typeface="Wingdings 2"/>
        <a:buChar char="▫"/>
        <a:defRPr sz="12700">
          <a:solidFill>
            <a:srgbClr val="FFFFFF"/>
          </a:solidFill>
          <a:latin typeface="Book Antiqua"/>
          <a:ea typeface="Book Antiqua"/>
          <a:cs typeface="Book Antiqua"/>
          <a:sym typeface="Book Antiqua"/>
        </a:defRPr>
      </a:lvl3pPr>
      <a:lvl4pPr marL="6479482" indent="-115998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4pPr>
      <a:lvl5pPr marL="7352212" indent="-115998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5pPr>
      <a:lvl6pPr marL="8476932" indent="-1287301">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6pPr>
      <a:lvl7pPr marL="9549930" indent="-1446009">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7pPr>
      <a:lvl8pPr marL="10667564" indent="-164935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8pPr>
      <a:lvl9pPr marL="11581851" indent="-164935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9pPr>
    </p:bodyStyle>
    <p:otherStyle>
      <a:lvl1pPr algn="r" defTabSz="4155857">
        <a:defRPr sz="5500">
          <a:solidFill>
            <a:schemeClr val="tx1"/>
          </a:solidFill>
          <a:latin typeface="+mn-lt"/>
          <a:ea typeface="+mn-ea"/>
          <a:cs typeface="+mn-cs"/>
          <a:sym typeface="Book Antiqua"/>
        </a:defRPr>
      </a:lvl1pPr>
      <a:lvl2pPr indent="2077928" algn="r" defTabSz="4155857">
        <a:defRPr sz="5500">
          <a:solidFill>
            <a:schemeClr val="tx1"/>
          </a:solidFill>
          <a:latin typeface="+mn-lt"/>
          <a:ea typeface="+mn-ea"/>
          <a:cs typeface="+mn-cs"/>
          <a:sym typeface="Book Antiqua"/>
        </a:defRPr>
      </a:lvl2pPr>
      <a:lvl3pPr indent="4155857" algn="r" defTabSz="4155857">
        <a:defRPr sz="5500">
          <a:solidFill>
            <a:schemeClr val="tx1"/>
          </a:solidFill>
          <a:latin typeface="+mn-lt"/>
          <a:ea typeface="+mn-ea"/>
          <a:cs typeface="+mn-cs"/>
          <a:sym typeface="Book Antiqua"/>
        </a:defRPr>
      </a:lvl3pPr>
      <a:lvl4pPr indent="6233785" algn="r" defTabSz="4155857">
        <a:defRPr sz="5500">
          <a:solidFill>
            <a:schemeClr val="tx1"/>
          </a:solidFill>
          <a:latin typeface="+mn-lt"/>
          <a:ea typeface="+mn-ea"/>
          <a:cs typeface="+mn-cs"/>
          <a:sym typeface="Book Antiqua"/>
        </a:defRPr>
      </a:lvl4pPr>
      <a:lvl5pPr indent="8311712" algn="r" defTabSz="4155857">
        <a:defRPr sz="5500">
          <a:solidFill>
            <a:schemeClr val="tx1"/>
          </a:solidFill>
          <a:latin typeface="+mn-lt"/>
          <a:ea typeface="+mn-ea"/>
          <a:cs typeface="+mn-cs"/>
          <a:sym typeface="Book Antiqua"/>
        </a:defRPr>
      </a:lvl5pPr>
      <a:lvl6pPr indent="10389641" algn="r" defTabSz="4155857">
        <a:defRPr sz="5500">
          <a:solidFill>
            <a:schemeClr val="tx1"/>
          </a:solidFill>
          <a:latin typeface="+mn-lt"/>
          <a:ea typeface="+mn-ea"/>
          <a:cs typeface="+mn-cs"/>
          <a:sym typeface="Book Antiqua"/>
        </a:defRPr>
      </a:lvl6pPr>
      <a:lvl7pPr indent="12467570" algn="r" defTabSz="4155857">
        <a:defRPr sz="5500">
          <a:solidFill>
            <a:schemeClr val="tx1"/>
          </a:solidFill>
          <a:latin typeface="+mn-lt"/>
          <a:ea typeface="+mn-ea"/>
          <a:cs typeface="+mn-cs"/>
          <a:sym typeface="Book Antiqua"/>
        </a:defRPr>
      </a:lvl7pPr>
      <a:lvl8pPr indent="14545498" algn="r" defTabSz="4155857">
        <a:defRPr sz="5500">
          <a:solidFill>
            <a:schemeClr val="tx1"/>
          </a:solidFill>
          <a:latin typeface="+mn-lt"/>
          <a:ea typeface="+mn-ea"/>
          <a:cs typeface="+mn-cs"/>
          <a:sym typeface="Book Antiqua"/>
        </a:defRPr>
      </a:lvl8pPr>
      <a:lvl9pPr indent="16623425" algn="r" defTabSz="4155857">
        <a:defRPr sz="5500">
          <a:solidFill>
            <a:schemeClr val="tx1"/>
          </a:solidFill>
          <a:latin typeface="+mn-lt"/>
          <a:ea typeface="+mn-ea"/>
          <a:cs typeface="+mn-cs"/>
          <a:sym typeface="Book Antiqua"/>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7"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4000">
              <a:srgbClr val="6599FF"/>
            </a:gs>
            <a:gs pos="100000">
              <a:srgbClr val="FFFFFF"/>
            </a:gs>
          </a:gsLst>
          <a:lin ang="16200000" scaled="0"/>
        </a:gradFill>
      </p:bgPr>
    </p:bg>
    <p:spTree>
      <p:nvGrpSpPr>
        <p:cNvPr id="1" name=""/>
        <p:cNvGrpSpPr/>
        <p:nvPr/>
      </p:nvGrpSpPr>
      <p:grpSpPr>
        <a:xfrm>
          <a:off x="0" y="0"/>
          <a:ext cx="0" cy="0"/>
          <a:chOff x="0" y="0"/>
          <a:chExt cx="0" cy="0"/>
        </a:xfrm>
      </p:grpSpPr>
      <p:sp>
        <p:nvSpPr>
          <p:cNvPr id="49" name="Shape 49"/>
          <p:cNvSpPr/>
          <p:nvPr>
            <p:ph type="title"/>
          </p:nvPr>
        </p:nvSpPr>
        <p:spPr>
          <a:xfrm>
            <a:off x="1512172" y="1701357"/>
            <a:ext cx="27219118" cy="6218426"/>
          </a:xfrm>
          <a:prstGeom prst="rect">
            <a:avLst/>
          </a:prstGeom>
          <a:ln w="9525">
            <a:solidFill>
              <a:srgbClr val="6076B4"/>
            </a:solidFill>
            <a:bevel/>
          </a:ln>
        </p:spPr>
        <p:txBody>
          <a:bodyPr lIns="0" tIns="0" rIns="0" bIns="0"/>
          <a:lstStyle>
            <a:lvl1pPr>
              <a:defRPr sz="8800">
                <a:solidFill>
                  <a:srgbClr val="000000"/>
                </a:solidFill>
              </a:defRPr>
            </a:lvl1pPr>
          </a:lstStyle>
          <a:p>
            <a:pPr lvl="0">
              <a:defRPr sz="1800">
                <a:effectLst/>
              </a:defRPr>
            </a:pPr>
            <a:br>
              <a:rPr sz="8800">
                <a:effectLst>
                  <a:outerShdw sx="100000" sy="100000" kx="0" ky="0" algn="b" rotWithShape="0" blurRad="114300" dist="101600" dir="2700000">
                    <a:srgbClr val="000000">
                      <a:alpha val="40000"/>
                    </a:srgbClr>
                  </a:outerShdw>
                </a:effectLst>
              </a:rPr>
            </a:br>
          </a:p>
        </p:txBody>
      </p:sp>
      <p:sp>
        <p:nvSpPr>
          <p:cNvPr id="50" name="Shape 50"/>
          <p:cNvSpPr/>
          <p:nvPr>
            <p:ph type="body" idx="1"/>
          </p:nvPr>
        </p:nvSpPr>
        <p:spPr>
          <a:xfrm>
            <a:off x="1512173" y="8856960"/>
            <a:ext cx="13177512" cy="32259586"/>
          </a:xfrm>
          <a:prstGeom prst="rect">
            <a:avLst/>
          </a:prstGeom>
          <a:ln w="9525">
            <a:solidFill>
              <a:srgbClr val="6076B4"/>
            </a:solidFill>
            <a:bevel/>
          </a:ln>
        </p:spPr>
        <p:txBody>
          <a:bodyPr lIns="0" tIns="0" rIns="0" bIns="0"/>
          <a:lstStyle/>
          <a:p>
            <a:pPr lvl="0" marL="0" indent="0" algn="just">
              <a:spcBef>
                <a:spcPts val="1400"/>
              </a:spcBef>
              <a:buSzTx/>
              <a:buNone/>
              <a:defRPr sz="1800">
                <a:solidFill>
                  <a:srgbClr val="000000"/>
                </a:solidFill>
              </a:defRPr>
            </a:pPr>
            <a:r>
              <a:rPr sz="4600" u="sng"/>
              <a:t>Introduction</a:t>
            </a:r>
            <a:endParaRPr sz="6000" u="sng"/>
          </a:p>
          <a:p>
            <a:pPr lvl="0" marL="0" indent="0" algn="just">
              <a:spcBef>
                <a:spcPts val="1400"/>
              </a:spcBef>
              <a:buSzTx/>
              <a:buNone/>
              <a:defRPr sz="1800">
                <a:solidFill>
                  <a:srgbClr val="000000"/>
                </a:solidFill>
              </a:defRPr>
            </a:pPr>
            <a:endParaRPr sz="3600" u="sng"/>
          </a:p>
          <a:p>
            <a:pPr lvl="0" marL="0" indent="0" algn="just">
              <a:spcBef>
                <a:spcPts val="1400"/>
              </a:spcBef>
              <a:buSzTx/>
              <a:buNone/>
              <a:defRPr sz="1800">
                <a:solidFill>
                  <a:srgbClr val="000000"/>
                </a:solidFill>
              </a:defRPr>
            </a:pPr>
            <a:r>
              <a:rPr sz="3600"/>
              <a:t>There is a clear need for a simple unambiguous test to differentiate between functional (e.g. Irritable Bowel Syndrome) and true organic diseases of the bowel (e.g. Inflammatory Bowel Disease). This would have the effect of reducing the number of unnecessary investigations such as colonoscopies, whist helping to reduce the total health service costs. Faecal calprotectin is a well validated non-invasive faecal inflammatory marker capable of differentiating functional  from organic disease. A recent BMJ meta-analysis suggested that it had 93% sensitivity and 96% specificity, with a false positive rate of 9% in adults. The false positives were labelled as patients with a high faecal calprotectin who had subsequently undergone normal gastroscopy and colonoscopy with terminal ileal biopsies.</a:t>
            </a:r>
            <a:endParaRPr sz="3600"/>
          </a:p>
          <a:p>
            <a:pPr lvl="0" marL="0" indent="0" algn="just">
              <a:spcBef>
                <a:spcPts val="1400"/>
              </a:spcBef>
              <a:buSzTx/>
              <a:buNone/>
              <a:defRPr sz="1800">
                <a:solidFill>
                  <a:srgbClr val="000000"/>
                </a:solidFill>
              </a:defRPr>
            </a:pPr>
            <a:endParaRPr sz="3600" u="sng"/>
          </a:p>
          <a:p>
            <a:pPr lvl="0" marL="0" indent="0" algn="just">
              <a:spcBef>
                <a:spcPts val="1400"/>
              </a:spcBef>
              <a:buSzTx/>
              <a:buNone/>
              <a:defRPr sz="1800">
                <a:solidFill>
                  <a:srgbClr val="000000"/>
                </a:solidFill>
              </a:defRPr>
            </a:pPr>
            <a:r>
              <a:rPr sz="4600" u="sng"/>
              <a:t>Aims</a:t>
            </a:r>
            <a:endParaRPr sz="4600" u="sng"/>
          </a:p>
          <a:p>
            <a:pPr lvl="0" marL="0" indent="0" algn="just">
              <a:spcBef>
                <a:spcPts val="1400"/>
              </a:spcBef>
              <a:buSzTx/>
              <a:buNone/>
              <a:defRPr sz="1800">
                <a:solidFill>
                  <a:srgbClr val="000000"/>
                </a:solidFill>
              </a:defRPr>
            </a:pPr>
            <a:endParaRPr sz="3600" u="sng"/>
          </a:p>
          <a:p>
            <a:pPr lvl="0" marL="0" indent="0" algn="just">
              <a:spcBef>
                <a:spcPts val="1400"/>
              </a:spcBef>
              <a:buSzTx/>
              <a:buNone/>
              <a:defRPr sz="1800">
                <a:solidFill>
                  <a:srgbClr val="000000"/>
                </a:solidFill>
              </a:defRPr>
            </a:pPr>
            <a:r>
              <a:rPr sz="3600"/>
              <a:t>We decided to investigate this false positive rate further by reviewing the patients we had seen at capsule endoscopy who had been found to have positive faecal calprotectin levels in the presence of normal endoscopies (OGD + Colonoscopy).</a:t>
            </a:r>
            <a:endParaRPr sz="3600"/>
          </a:p>
          <a:p>
            <a:pPr lvl="0" marL="0" indent="0" algn="just">
              <a:spcBef>
                <a:spcPts val="1400"/>
              </a:spcBef>
              <a:buSzTx/>
              <a:buNone/>
              <a:defRPr sz="1800">
                <a:solidFill>
                  <a:srgbClr val="000000"/>
                </a:solidFill>
              </a:defRPr>
            </a:pPr>
            <a:endParaRPr sz="3600" u="sng"/>
          </a:p>
          <a:p>
            <a:pPr lvl="0" marL="0" indent="0" algn="just">
              <a:spcBef>
                <a:spcPts val="1400"/>
              </a:spcBef>
              <a:buSzTx/>
              <a:buNone/>
              <a:defRPr sz="1800">
                <a:solidFill>
                  <a:srgbClr val="000000"/>
                </a:solidFill>
              </a:defRPr>
            </a:pPr>
            <a:r>
              <a:rPr sz="4600" u="sng"/>
              <a:t>Method</a:t>
            </a:r>
            <a:endParaRPr sz="4600" u="sng"/>
          </a:p>
          <a:p>
            <a:pPr lvl="0" marL="0" indent="0" algn="just">
              <a:spcBef>
                <a:spcPts val="1000"/>
              </a:spcBef>
              <a:buSzTx/>
              <a:buNone/>
              <a:defRPr sz="1800">
                <a:solidFill>
                  <a:srgbClr val="000000"/>
                </a:solidFill>
              </a:defRPr>
            </a:pPr>
            <a:endParaRPr sz="3600" u="sng"/>
          </a:p>
          <a:p>
            <a:pPr lvl="0" marL="0" indent="0" algn="just">
              <a:spcBef>
                <a:spcPts val="1000"/>
              </a:spcBef>
              <a:buSzTx/>
              <a:buNone/>
              <a:defRPr sz="1800">
                <a:solidFill>
                  <a:srgbClr val="000000"/>
                </a:solidFill>
              </a:defRPr>
            </a:pPr>
            <a:r>
              <a:rPr sz="3600"/>
              <a:t>All the patients who had undergone a small bowel capsular endoscopy in our unit from 2011 to 2014 were identified. Patients with an unexplained positive faecal calprotectin were selected (regardless of their referral indication). A retrospective analysis of the capsule findings was then made in those patients who had already undergone normal endoscopic investigation.  All patients with positive endoscopic findings were excluded.  This left us with 21 patients who had unexplained positive faecal calprotectin levels in the presence of normal endoscopic investigations, where the assumption would have been that the calprotectin results were due to a false positive result. The small bowel capsule assessments of these 21 patients were analysed for pathology missed by the endoscopies that could have explained these recurrently high calprotectin levels.  </a:t>
            </a:r>
          </a:p>
        </p:txBody>
      </p:sp>
      <p:sp>
        <p:nvSpPr>
          <p:cNvPr id="51" name="Shape 51"/>
          <p:cNvSpPr/>
          <p:nvPr/>
        </p:nvSpPr>
        <p:spPr>
          <a:xfrm>
            <a:off x="15409763" y="8856960"/>
            <a:ext cx="13321527" cy="32259586"/>
          </a:xfrm>
          <a:prstGeom prst="rect">
            <a:avLst/>
          </a:prstGeom>
          <a:ln>
            <a:solidFill>
              <a:srgbClr val="6076B4"/>
            </a:solidFill>
          </a:ln>
          <a:extLst>
            <a:ext uri="{C572A759-6A51-4108-AA02-DFA0A04FC94B}">
              <ma14:wrappingTextBoxFlag xmlns:ma14="http://schemas.microsoft.com/office/mac/drawingml/2011/main" val="1"/>
            </a:ext>
          </a:extLst>
        </p:spPr>
        <p:txBody>
          <a:bodyPr lIns="207793" tIns="207793" rIns="207793" bIns="207793">
            <a:normAutofit fontScale="100000" lnSpcReduction="0"/>
          </a:bodyPr>
          <a:lstStyle/>
          <a:p>
            <a:pPr lvl="0" defTabSz="896111">
              <a:spcBef>
                <a:spcPts val="1400"/>
              </a:spcBef>
              <a:defRPr sz="1800"/>
            </a:pPr>
            <a:r>
              <a:rPr sz="4508" u="sng"/>
              <a:t>Results</a:t>
            </a:r>
            <a:endParaRPr sz="4508" u="sng">
              <a:solidFill>
                <a:srgbClr val="FFFFFF"/>
              </a:solidFill>
            </a:endParaRPr>
          </a:p>
          <a:p>
            <a:pPr lvl="0" defTabSz="896111">
              <a:spcBef>
                <a:spcPts val="1100"/>
              </a:spcBef>
              <a:buClr>
                <a:srgbClr val="F9F9F9"/>
              </a:buClr>
              <a:buFont typeface="Wingdings 2"/>
              <a:defRPr sz="1800"/>
            </a:pPr>
            <a:endParaRPr sz="3528" u="sng">
              <a:solidFill>
                <a:srgbClr val="FFFFFF"/>
              </a:solidFill>
            </a:endParaRPr>
          </a:p>
          <a:p>
            <a:pPr lvl="0" algn="just" defTabSz="896111">
              <a:spcBef>
                <a:spcPts val="1100"/>
              </a:spcBef>
              <a:buClr>
                <a:srgbClr val="F9F9F9"/>
              </a:buClr>
              <a:buFont typeface="Wingdings 2"/>
              <a:defRPr sz="1800"/>
            </a:pPr>
            <a:r>
              <a:rPr sz="3528"/>
              <a:t>A total of 206 patients underwent capsule endoscopy between 2011 and 2014. Of these 46 had raised faecal calprotectin levels and 185 had positive endoscopic findings. Subsequent analysis revealed 21 patients with raised faecal calprotectin (average 499) and normal endoscopic investigations, labelled as false positives. </a:t>
            </a:r>
            <a:endParaRPr sz="3528"/>
          </a:p>
          <a:p>
            <a:pPr lvl="0" algn="just" defTabSz="896111">
              <a:spcBef>
                <a:spcPts val="1100"/>
              </a:spcBef>
              <a:buClr>
                <a:srgbClr val="F9F9F9"/>
              </a:buClr>
              <a:buFont typeface="Wingdings 2"/>
              <a:defRPr sz="1800"/>
            </a:pPr>
            <a:endParaRPr sz="3528"/>
          </a:p>
          <a:p>
            <a:pPr lvl="0" algn="just" defTabSz="896111">
              <a:spcBef>
                <a:spcPts val="1100"/>
              </a:spcBef>
              <a:buClr>
                <a:srgbClr val="F9F9F9"/>
              </a:buClr>
              <a:buFont typeface="Wingdings 2"/>
              <a:defRPr sz="1800"/>
            </a:pPr>
            <a:r>
              <a:rPr sz="3528"/>
              <a:t>Within this group 71.4 % were found to have small bowel pathology including 12 (57.14 %) patients with small bowel enteropathy of which Crohn’s disease was a possibility, 2 (9.52 %) patients had angiodysplasia and 1 (4.76 %) with small bowel malignancy (Table 1). It was thought most likely that the raised calprotectin levels seen in the angiodysplasia and small bowel malignancy were at least in part due to microscopic blood loss into the lumen of the intestines.</a:t>
            </a: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2700"/>
              </a:spcBef>
              <a:defRPr sz="1800"/>
            </a:pPr>
            <a:endParaRPr sz="3528" u="sng">
              <a:solidFill>
                <a:srgbClr val="FFFFFF"/>
              </a:solidFill>
            </a:endParaRPr>
          </a:p>
          <a:p>
            <a:pPr lvl="0" defTabSz="896111">
              <a:spcBef>
                <a:spcPts val="1400"/>
              </a:spcBef>
              <a:defRPr sz="1800"/>
            </a:pPr>
            <a:r>
              <a:rPr sz="4508" u="sng"/>
              <a:t>Conclusion</a:t>
            </a:r>
            <a:endParaRPr sz="4508" u="sng">
              <a:solidFill>
                <a:srgbClr val="FFFFFF"/>
              </a:solidFill>
            </a:endParaRPr>
          </a:p>
          <a:p>
            <a:pPr lvl="0" defTabSz="896111">
              <a:spcBef>
                <a:spcPts val="1000"/>
              </a:spcBef>
              <a:defRPr sz="1800"/>
            </a:pPr>
            <a:endParaRPr sz="3528" u="sng">
              <a:solidFill>
                <a:srgbClr val="FFFFFF"/>
              </a:solidFill>
            </a:endParaRPr>
          </a:p>
          <a:p>
            <a:pPr lvl="0" algn="just" defTabSz="896111">
              <a:spcBef>
                <a:spcPts val="1000"/>
              </a:spcBef>
              <a:defRPr sz="1800"/>
            </a:pPr>
            <a:r>
              <a:rPr sz="3528"/>
              <a:t>The documented false positive rate of 9 % may not be as accurate as we previously thought. In our unit capsule endoscopy highlighted a pathological explanation in 71.4 % and possible small bowel Crohn’s Disease in 57.14 % of these patients. Further assessments would be needed with larger numbers, however, we would advocate SBCE in patients with unexplained raised calprotectin even if they have had normal endoscopic procedures. </a:t>
            </a:r>
            <a:endParaRPr sz="3528">
              <a:solidFill>
                <a:srgbClr val="FFFFFF"/>
              </a:solidFill>
            </a:endParaRPr>
          </a:p>
          <a:p>
            <a:pPr lvl="0" defTabSz="896111">
              <a:spcBef>
                <a:spcPts val="2700"/>
              </a:spcBef>
              <a:defRPr sz="1800"/>
            </a:pPr>
            <a:endParaRPr sz="3528" u="sng">
              <a:solidFill>
                <a:srgbClr val="FFFFFF"/>
              </a:solidFill>
            </a:endParaRPr>
          </a:p>
          <a:p>
            <a:pPr lvl="0" defTabSz="896111">
              <a:spcBef>
                <a:spcPts val="1400"/>
              </a:spcBef>
              <a:defRPr sz="1800"/>
            </a:pPr>
            <a:r>
              <a:rPr sz="4508" u="sng"/>
              <a:t>References</a:t>
            </a:r>
            <a:endParaRPr sz="4508">
              <a:solidFill>
                <a:srgbClr val="FFFFFF"/>
              </a:solidFill>
            </a:endParaRPr>
          </a:p>
          <a:p>
            <a:pPr lvl="0" defTabSz="896111">
              <a:spcBef>
                <a:spcPts val="1000"/>
              </a:spcBef>
              <a:defRPr sz="1800"/>
            </a:pPr>
            <a:r>
              <a:rPr sz="2744"/>
              <a:t>van Rheenen PF, Van de Vijver E, Fidler V. Faecal calprotectin for screening of patients with suspected inflammatory bowel disease: diagnostic meta-analysis. BMJ. 2010 Jul 15;341:c3369</a:t>
            </a:r>
          </a:p>
        </p:txBody>
      </p:sp>
      <p:pic>
        <p:nvPicPr>
          <p:cNvPr id="52" name="image2.jpg"/>
          <p:cNvPicPr/>
          <p:nvPr/>
        </p:nvPicPr>
        <p:blipFill>
          <a:blip r:embed="rId2">
            <a:extLst/>
          </a:blip>
          <a:srcRect l="0" t="5290" r="0" b="12045"/>
          <a:stretch>
            <a:fillRect/>
          </a:stretch>
        </p:blipFill>
        <p:spPr>
          <a:xfrm>
            <a:off x="1520294" y="5002894"/>
            <a:ext cx="5608550" cy="2923290"/>
          </a:xfrm>
          <a:prstGeom prst="rect">
            <a:avLst/>
          </a:prstGeom>
          <a:ln w="12700">
            <a:solidFill>
              <a:srgbClr val="6076B4"/>
            </a:solidFill>
            <a:miter lim="400000"/>
          </a:ln>
        </p:spPr>
      </p:pic>
      <p:pic>
        <p:nvPicPr>
          <p:cNvPr id="53" name="image3.jpeg"/>
          <p:cNvPicPr/>
          <p:nvPr/>
        </p:nvPicPr>
        <p:blipFill>
          <a:blip r:embed="rId3">
            <a:extLst/>
          </a:blip>
          <a:stretch>
            <a:fillRect/>
          </a:stretch>
        </p:blipFill>
        <p:spPr>
          <a:xfrm>
            <a:off x="23245826" y="5008405"/>
            <a:ext cx="5500512" cy="2866978"/>
          </a:xfrm>
          <a:prstGeom prst="rect">
            <a:avLst/>
          </a:prstGeom>
          <a:ln w="12700">
            <a:solidFill>
              <a:srgbClr val="6076B4"/>
            </a:solidFill>
            <a:miter lim="400000"/>
          </a:ln>
        </p:spPr>
      </p:pic>
      <p:sp>
        <p:nvSpPr>
          <p:cNvPr id="54" name="Shape 54"/>
          <p:cNvSpPr/>
          <p:nvPr/>
        </p:nvSpPr>
        <p:spPr>
          <a:xfrm>
            <a:off x="7681822" y="5126597"/>
            <a:ext cx="15167407" cy="16510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indent="38100" algn="ctr">
              <a:defRPr sz="1800"/>
            </a:pPr>
            <a:r>
              <a:rPr sz="5400"/>
              <a:t>D. Alzoubaidi</a:t>
            </a:r>
            <a:r>
              <a:rPr baseline="31999" sz="5400"/>
              <a:t>1</a:t>
            </a:r>
            <a:r>
              <a:rPr sz="5400"/>
              <a:t>, L. Asser</a:t>
            </a:r>
            <a:r>
              <a:rPr baseline="31999" sz="5400"/>
              <a:t>2</a:t>
            </a:r>
            <a:r>
              <a:rPr sz="5400"/>
              <a:t>, T. Price</a:t>
            </a:r>
            <a:r>
              <a:rPr baseline="31999" sz="5400"/>
              <a:t>1</a:t>
            </a:r>
            <a:r>
              <a:rPr sz="5400"/>
              <a:t>, K. Lithgo</a:t>
            </a:r>
            <a:r>
              <a:rPr baseline="31999" sz="5400"/>
              <a:t>1</a:t>
            </a:r>
            <a:r>
              <a:rPr sz="5400"/>
              <a:t>, </a:t>
            </a:r>
            <a:endParaRPr sz="5400"/>
          </a:p>
          <a:p>
            <a:pPr lvl="0" indent="38100" algn="ctr">
              <a:defRPr sz="1800"/>
            </a:pPr>
            <a:r>
              <a:rPr sz="5400"/>
              <a:t>D. Housley</a:t>
            </a:r>
            <a:r>
              <a:rPr baseline="31999" sz="5400"/>
              <a:t>2</a:t>
            </a:r>
            <a:r>
              <a:rPr sz="5400"/>
              <a:t>, MW Johnson</a:t>
            </a:r>
            <a:r>
              <a:rPr baseline="31999" sz="5400"/>
              <a:t>1</a:t>
            </a:r>
          </a:p>
        </p:txBody>
      </p:sp>
      <p:sp>
        <p:nvSpPr>
          <p:cNvPr id="55" name="Shape 55"/>
          <p:cNvSpPr/>
          <p:nvPr/>
        </p:nvSpPr>
        <p:spPr>
          <a:xfrm>
            <a:off x="6545581" y="6990226"/>
            <a:ext cx="17147538" cy="5842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indent="38100" algn="ctr">
              <a:defRPr sz="1800"/>
            </a:pPr>
            <a:r>
              <a:rPr sz="3800"/>
              <a:t>Gastroenterology</a:t>
            </a:r>
            <a:r>
              <a:rPr baseline="31999" sz="3800"/>
              <a:t>1</a:t>
            </a:r>
            <a:r>
              <a:rPr sz="3800"/>
              <a:t> and Biochemistry</a:t>
            </a:r>
            <a:r>
              <a:rPr baseline="31999" sz="3800"/>
              <a:t>2</a:t>
            </a:r>
            <a:r>
              <a:rPr sz="3800"/>
              <a:t>, Luton &amp; Dunstable Hospital., UK</a:t>
            </a:r>
          </a:p>
        </p:txBody>
      </p:sp>
      <p:sp>
        <p:nvSpPr>
          <p:cNvPr id="56" name="Shape 56"/>
          <p:cNvSpPr/>
          <p:nvPr/>
        </p:nvSpPr>
        <p:spPr>
          <a:xfrm>
            <a:off x="22538683" y="41146136"/>
            <a:ext cx="6173788" cy="576400"/>
          </a:xfrm>
          <a:prstGeom prst="rect">
            <a:avLst/>
          </a:prstGeom>
          <a:ln w="38100">
            <a:solidFill>
              <a:srgbClr val="0000FF"/>
            </a:solidFill>
            <a:round/>
          </a:ln>
          <a:extLst>
            <a:ext uri="{C572A759-6A51-4108-AA02-DFA0A04FC94B}">
              <ma14:wrappingTextBoxFlag xmlns:ma14="http://schemas.microsoft.com/office/mac/drawingml/2011/main" val="1"/>
            </a:ext>
          </a:extLst>
        </p:spPr>
        <p:txBody>
          <a:bodyPr lIns="0" tIns="0" rIns="0" bIns="0">
            <a:spAutoFit/>
          </a:bodyPr>
          <a:lstStyle>
            <a:lvl1pPr algn="ctr" defTabSz="457200">
              <a:defRPr sz="3800">
                <a:latin typeface="Times New Roman"/>
                <a:ea typeface="Times New Roman"/>
                <a:cs typeface="Times New Roman"/>
                <a:sym typeface="Times New Roman"/>
              </a:defRPr>
            </a:lvl1pPr>
          </a:lstStyle>
          <a:p>
            <a:pPr lvl="0">
              <a:defRPr sz="1800"/>
            </a:pPr>
            <a:r>
              <a:rPr sz="3800"/>
              <a:t>Abstract No. PWE-060</a:t>
            </a:r>
          </a:p>
        </p:txBody>
      </p:sp>
      <p:sp>
        <p:nvSpPr>
          <p:cNvPr id="57" name="Shape 57"/>
          <p:cNvSpPr/>
          <p:nvPr/>
        </p:nvSpPr>
        <p:spPr>
          <a:xfrm>
            <a:off x="4874837" y="2180927"/>
            <a:ext cx="20781378" cy="2733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lgn="ctr" defTabSz="914400">
              <a:defRPr sz="1800"/>
            </a:pPr>
            <a:r>
              <a:rPr sz="8800">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rPr>
              <a:t>Is a false positive faecal calprotectin, </a:t>
            </a:r>
            <a:endParaRPr sz="8800">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endParaRPr>
          </a:p>
          <a:p>
            <a:pPr lvl="0" algn="ctr" defTabSz="914400">
              <a:defRPr sz="1800"/>
            </a:pPr>
            <a:r>
              <a:rPr sz="8800">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rPr>
              <a:t>as false as you think?</a:t>
            </a:r>
          </a:p>
        </p:txBody>
      </p:sp>
      <p:graphicFrame>
        <p:nvGraphicFramePr>
          <p:cNvPr id="58" name="Table 58"/>
          <p:cNvGraphicFramePr/>
          <p:nvPr/>
        </p:nvGraphicFramePr>
        <p:xfrm>
          <a:off x="15586544" y="18922020"/>
          <a:ext cx="12980664" cy="5161658"/>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4322654"/>
                <a:gridCol w="4322654"/>
                <a:gridCol w="4322654"/>
              </a:tblGrid>
              <a:tr h="858159">
                <a:tc>
                  <a:txBody>
                    <a:bodyPr/>
                    <a:lstStyle/>
                    <a:p>
                      <a:pPr lvl="0" algn="l" defTabSz="914400">
                        <a:defRPr i="0" sz="3600">
                          <a:latin typeface="Book Antiqua"/>
                          <a:ea typeface="Book Antiqua"/>
                          <a:cs typeface="Book Antiqua"/>
                        </a:defRPr>
                      </a:pPr>
                    </a:p>
                  </a:txBody>
                  <a:tcPr marL="63500" marR="63500" marT="63500" marB="63500" anchor="t" anchorCtr="0" horzOverflow="overflow"/>
                </a:tc>
                <a:tc>
                  <a:txBody>
                    <a:bodyPr/>
                    <a:lstStyle/>
                    <a:p>
                      <a:pPr lvl="0" algn="ctr" defTabSz="914400">
                        <a:defRPr b="0" i="0" sz="1800">
                          <a:solidFill>
                            <a:srgbClr val="000000"/>
                          </a:solidFill>
                        </a:defRPr>
                      </a:pPr>
                      <a:r>
                        <a:rPr b="1" sz="3600">
                          <a:solidFill>
                            <a:srgbClr val="FFFFFF"/>
                          </a:solidFill>
                          <a:latin typeface="Book Antiqua"/>
                          <a:ea typeface="Book Antiqua"/>
                          <a:cs typeface="Book Antiqua"/>
                        </a:rPr>
                        <a:t>Number</a:t>
                      </a:r>
                    </a:p>
                  </a:txBody>
                  <a:tcPr marL="63500" marR="63500" marT="63500" marB="63500" anchor="t" anchorCtr="0" horzOverflow="overflow"/>
                </a:tc>
                <a:tc>
                  <a:txBody>
                    <a:bodyPr/>
                    <a:lstStyle/>
                    <a:p>
                      <a:pPr lvl="0" algn="ctr" defTabSz="914400">
                        <a:defRPr b="0" i="0" sz="1800">
                          <a:solidFill>
                            <a:srgbClr val="000000"/>
                          </a:solidFill>
                        </a:defRPr>
                      </a:pPr>
                      <a:r>
                        <a:rPr b="1" sz="3600">
                          <a:solidFill>
                            <a:srgbClr val="FFFFFF"/>
                          </a:solidFill>
                          <a:latin typeface="Book Antiqua"/>
                          <a:ea typeface="Book Antiqua"/>
                          <a:cs typeface="Book Antiqua"/>
                        </a:rPr>
                        <a:t>%</a:t>
                      </a:r>
                    </a:p>
                  </a:txBody>
                  <a:tcPr marL="63500" marR="63500" marT="63500" marB="63500" anchor="t" anchorCtr="0" horzOverflow="overflow"/>
                </a:tc>
              </a:tr>
              <a:tr h="858159">
                <a:tc>
                  <a:txBody>
                    <a:bodyPr/>
                    <a:lstStyle/>
                    <a:p>
                      <a:pPr lvl="0" algn="l" defTabSz="914400">
                        <a:defRPr b="0" i="0" sz="1800">
                          <a:solidFill>
                            <a:srgbClr val="000000"/>
                          </a:solidFill>
                        </a:defRPr>
                      </a:pPr>
                      <a:r>
                        <a:rPr b="1" sz="3600">
                          <a:solidFill>
                            <a:srgbClr val="FFFFFF"/>
                          </a:solidFill>
                          <a:latin typeface="Book Antiqua"/>
                          <a:ea typeface="Book Antiqua"/>
                          <a:cs typeface="Book Antiqua"/>
                        </a:rPr>
                        <a:t>sb enteropathy</a:t>
                      </a:r>
                    </a:p>
                  </a:txBody>
                  <a:tcPr marL="63500" marR="63500" marT="63500" marB="63500" anchor="t" anchorCtr="0" horzOverflow="overflow"/>
                </a:tc>
                <a:tc>
                  <a:txBody>
                    <a:bodyPr/>
                    <a:lstStyle/>
                    <a:p>
                      <a:pPr lvl="0" algn="ctr" defTabSz="914400">
                        <a:defRPr b="0" i="0" sz="1800"/>
                      </a:pPr>
                      <a:r>
                        <a:rPr b="1" sz="3600">
                          <a:latin typeface="Book Antiqua"/>
                          <a:ea typeface="Book Antiqua"/>
                          <a:cs typeface="Book Antiqua"/>
                        </a:rPr>
                        <a:t>12</a:t>
                      </a:r>
                    </a:p>
                  </a:txBody>
                  <a:tcPr marL="63500" marR="63500" marT="63500" marB="63500" anchor="t" anchorCtr="0" horzOverflow="overflow"/>
                </a:tc>
                <a:tc>
                  <a:txBody>
                    <a:bodyPr/>
                    <a:lstStyle/>
                    <a:p>
                      <a:pPr lvl="0" algn="ctr" defTabSz="914400">
                        <a:defRPr b="0" i="0" sz="1800"/>
                      </a:pPr>
                      <a:r>
                        <a:rPr b="1" sz="3600">
                          <a:latin typeface="Book Antiqua"/>
                          <a:ea typeface="Book Antiqua"/>
                          <a:cs typeface="Book Antiqua"/>
                        </a:rPr>
                        <a:t>57</a:t>
                      </a:r>
                    </a:p>
                  </a:txBody>
                  <a:tcPr marL="63500" marR="63500" marT="63500" marB="63500" anchor="t" anchorCtr="0" horzOverflow="overflow"/>
                </a:tc>
              </a:tr>
              <a:tr h="858159">
                <a:tc>
                  <a:txBody>
                    <a:bodyPr/>
                    <a:lstStyle/>
                    <a:p>
                      <a:pPr lvl="0" algn="l" defTabSz="914400">
                        <a:defRPr b="0" i="0" sz="1800">
                          <a:solidFill>
                            <a:srgbClr val="000000"/>
                          </a:solidFill>
                        </a:defRPr>
                      </a:pPr>
                      <a:r>
                        <a:rPr b="1" sz="3600">
                          <a:solidFill>
                            <a:srgbClr val="FFFFFF"/>
                          </a:solidFill>
                          <a:latin typeface="Book Antiqua"/>
                          <a:ea typeface="Book Antiqua"/>
                          <a:cs typeface="Book Antiqua"/>
                        </a:rPr>
                        <a:t>Angiodysplasia</a:t>
                      </a:r>
                    </a:p>
                  </a:txBody>
                  <a:tcPr marL="63500" marR="63500" marT="63500" marB="63500" anchor="t" anchorCtr="0" horzOverflow="overflow"/>
                </a:tc>
                <a:tc>
                  <a:txBody>
                    <a:bodyPr/>
                    <a:lstStyle/>
                    <a:p>
                      <a:pPr lvl="0" algn="ctr" defTabSz="914400">
                        <a:defRPr b="0" i="0" sz="1800"/>
                      </a:pPr>
                      <a:r>
                        <a:rPr b="1" sz="3600">
                          <a:latin typeface="Book Antiqua"/>
                          <a:ea typeface="Book Antiqua"/>
                          <a:cs typeface="Book Antiqua"/>
                        </a:rPr>
                        <a:t>2</a:t>
                      </a:r>
                    </a:p>
                  </a:txBody>
                  <a:tcPr marL="63500" marR="63500" marT="63500" marB="63500" anchor="t" anchorCtr="0" horzOverflow="overflow"/>
                </a:tc>
                <a:tc>
                  <a:txBody>
                    <a:bodyPr/>
                    <a:lstStyle/>
                    <a:p>
                      <a:pPr lvl="0" algn="ctr" defTabSz="914400">
                        <a:defRPr b="0" i="0" sz="1800"/>
                      </a:pPr>
                      <a:r>
                        <a:rPr b="1" sz="3600">
                          <a:latin typeface="Book Antiqua"/>
                          <a:ea typeface="Book Antiqua"/>
                          <a:cs typeface="Book Antiqua"/>
                        </a:rPr>
                        <a:t>9.5</a:t>
                      </a:r>
                    </a:p>
                  </a:txBody>
                  <a:tcPr marL="63500" marR="63500" marT="63500" marB="63500" anchor="t" anchorCtr="0" horzOverflow="overflow"/>
                </a:tc>
              </a:tr>
              <a:tr h="858159">
                <a:tc>
                  <a:txBody>
                    <a:bodyPr/>
                    <a:lstStyle/>
                    <a:p>
                      <a:pPr lvl="0" algn="l" defTabSz="914400">
                        <a:defRPr b="0" i="0" sz="1800">
                          <a:solidFill>
                            <a:srgbClr val="000000"/>
                          </a:solidFill>
                        </a:defRPr>
                      </a:pPr>
                      <a:r>
                        <a:rPr b="1" sz="3600">
                          <a:solidFill>
                            <a:srgbClr val="FFFFFF"/>
                          </a:solidFill>
                          <a:latin typeface="Book Antiqua"/>
                          <a:ea typeface="Book Antiqua"/>
                          <a:cs typeface="Book Antiqua"/>
                        </a:rPr>
                        <a:t>sb malignancy</a:t>
                      </a:r>
                    </a:p>
                  </a:txBody>
                  <a:tcPr marL="63500" marR="63500" marT="63500" marB="63500" anchor="t" anchorCtr="0" horzOverflow="overflow"/>
                </a:tc>
                <a:tc>
                  <a:txBody>
                    <a:bodyPr/>
                    <a:lstStyle/>
                    <a:p>
                      <a:pPr lvl="0" algn="ctr" defTabSz="914400">
                        <a:defRPr b="0" i="0" sz="1800"/>
                      </a:pPr>
                      <a:r>
                        <a:rPr b="1" sz="3600">
                          <a:latin typeface="Book Antiqua"/>
                          <a:ea typeface="Book Antiqua"/>
                          <a:cs typeface="Book Antiqua"/>
                        </a:rPr>
                        <a:t>1</a:t>
                      </a:r>
                    </a:p>
                  </a:txBody>
                  <a:tcPr marL="63500" marR="63500" marT="63500" marB="63500" anchor="t" anchorCtr="0" horzOverflow="overflow"/>
                </a:tc>
                <a:tc>
                  <a:txBody>
                    <a:bodyPr/>
                    <a:lstStyle/>
                    <a:p>
                      <a:pPr lvl="0" algn="ctr" defTabSz="914400">
                        <a:defRPr b="0" i="0" sz="1800"/>
                      </a:pPr>
                      <a:r>
                        <a:rPr b="1" sz="3600">
                          <a:latin typeface="Book Antiqua"/>
                          <a:ea typeface="Book Antiqua"/>
                          <a:cs typeface="Book Antiqua"/>
                        </a:rPr>
                        <a:t>5</a:t>
                      </a:r>
                    </a:p>
                  </a:txBody>
                  <a:tcPr marL="63500" marR="63500" marT="63500" marB="63500" anchor="t" anchorCtr="0" horzOverflow="overflow"/>
                </a:tc>
              </a:tr>
              <a:tr h="858159">
                <a:tc>
                  <a:txBody>
                    <a:bodyPr/>
                    <a:lstStyle/>
                    <a:p>
                      <a:pPr lvl="0" algn="l" defTabSz="914400">
                        <a:defRPr b="0" i="0" sz="1800">
                          <a:solidFill>
                            <a:srgbClr val="000000"/>
                          </a:solidFill>
                        </a:defRPr>
                      </a:pPr>
                      <a:r>
                        <a:rPr b="1" sz="3600">
                          <a:solidFill>
                            <a:srgbClr val="FFFFFF"/>
                          </a:solidFill>
                          <a:latin typeface="Book Antiqua"/>
                          <a:ea typeface="Book Antiqua"/>
                          <a:cs typeface="Book Antiqua"/>
                        </a:rPr>
                        <a:t>Normal</a:t>
                      </a:r>
                    </a:p>
                  </a:txBody>
                  <a:tcPr marL="63500" marR="63500" marT="63500" marB="63500" anchor="t" anchorCtr="0" horzOverflow="overflow"/>
                </a:tc>
                <a:tc>
                  <a:txBody>
                    <a:bodyPr/>
                    <a:lstStyle/>
                    <a:p>
                      <a:pPr lvl="0" algn="ctr" defTabSz="914400">
                        <a:defRPr b="0" i="0" sz="1800"/>
                      </a:pPr>
                      <a:r>
                        <a:rPr b="1" sz="3600">
                          <a:latin typeface="Book Antiqua"/>
                          <a:ea typeface="Book Antiqua"/>
                          <a:cs typeface="Book Antiqua"/>
                        </a:rPr>
                        <a:t>6</a:t>
                      </a:r>
                    </a:p>
                  </a:txBody>
                  <a:tcPr marL="63500" marR="63500" marT="63500" marB="63500" anchor="t" anchorCtr="0" horzOverflow="overflow"/>
                </a:tc>
                <a:tc>
                  <a:txBody>
                    <a:bodyPr/>
                    <a:lstStyle/>
                    <a:p>
                      <a:pPr lvl="0" algn="ctr" defTabSz="914400">
                        <a:defRPr b="0" i="0" sz="1800"/>
                      </a:pPr>
                      <a:r>
                        <a:rPr b="1" sz="3600">
                          <a:latin typeface="Book Antiqua"/>
                          <a:ea typeface="Book Antiqua"/>
                          <a:cs typeface="Book Antiqua"/>
                        </a:rPr>
                        <a:t>28.5</a:t>
                      </a:r>
                    </a:p>
                  </a:txBody>
                  <a:tcPr marL="63500" marR="63500" marT="63500" marB="63500" anchor="t" anchorCtr="0" horzOverflow="overflow"/>
                </a:tc>
              </a:tr>
              <a:tr h="858159">
                <a:tc>
                  <a:txBody>
                    <a:bodyPr/>
                    <a:lstStyle/>
                    <a:p>
                      <a:pPr lvl="0" algn="l" defTabSz="914400">
                        <a:defRPr b="0" i="0" sz="1800">
                          <a:solidFill>
                            <a:srgbClr val="000000"/>
                          </a:solidFill>
                        </a:defRPr>
                      </a:pPr>
                      <a:r>
                        <a:rPr b="1" sz="3600">
                          <a:solidFill>
                            <a:srgbClr val="FFFFFF"/>
                          </a:solidFill>
                          <a:latin typeface="Book Antiqua"/>
                          <a:ea typeface="Book Antiqua"/>
                          <a:cs typeface="Book Antiqua"/>
                        </a:rPr>
                        <a:t>Total</a:t>
                      </a:r>
                    </a:p>
                  </a:txBody>
                  <a:tcPr marL="63500" marR="63500" marT="63500" marB="63500" anchor="t" anchorCtr="0" horzOverflow="overflow"/>
                </a:tc>
                <a:tc>
                  <a:txBody>
                    <a:bodyPr/>
                    <a:lstStyle/>
                    <a:p>
                      <a:pPr lvl="0" algn="ctr" defTabSz="914400">
                        <a:defRPr b="0" i="0" sz="1800"/>
                      </a:pPr>
                      <a:r>
                        <a:rPr b="1" sz="3600">
                          <a:latin typeface="Book Antiqua"/>
                          <a:ea typeface="Book Antiqua"/>
                          <a:cs typeface="Book Antiqua"/>
                        </a:rPr>
                        <a:t>21</a:t>
                      </a:r>
                    </a:p>
                  </a:txBody>
                  <a:tcPr marL="63500" marR="63500" marT="63500" marB="63500" anchor="t" anchorCtr="0" horzOverflow="overflow"/>
                </a:tc>
                <a:tc>
                  <a:txBody>
                    <a:bodyPr/>
                    <a:lstStyle/>
                    <a:p>
                      <a:pPr lvl="0" algn="ctr" defTabSz="914400">
                        <a:defRPr b="0" i="0" sz="1800"/>
                      </a:pPr>
                      <a:r>
                        <a:rPr b="1" sz="3600">
                          <a:latin typeface="Book Antiqua"/>
                          <a:ea typeface="Book Antiqua"/>
                          <a:cs typeface="Book Antiqua"/>
                        </a:rPr>
                        <a:t>100</a:t>
                      </a:r>
                    </a:p>
                  </a:txBody>
                  <a:tcPr marL="63500" marR="63500" marT="63500" marB="63500" anchor="t" anchorCtr="0" horzOverflow="overflow"/>
                </a:tc>
              </a:tr>
            </a:tbl>
          </a:graphicData>
        </a:graphic>
      </p:graphicFrame>
      <p:pic>
        <p:nvPicPr>
          <p:cNvPr id="59" name="capsule 021_web.jpg"/>
          <p:cNvPicPr/>
          <p:nvPr/>
        </p:nvPicPr>
        <p:blipFill>
          <a:blip r:embed="rId4">
            <a:extLst/>
          </a:blip>
          <a:stretch>
            <a:fillRect/>
          </a:stretch>
        </p:blipFill>
        <p:spPr>
          <a:xfrm>
            <a:off x="15855179" y="24598328"/>
            <a:ext cx="7282544" cy="5486401"/>
          </a:xfrm>
          <a:prstGeom prst="rect">
            <a:avLst/>
          </a:prstGeom>
          <a:ln w="12700">
            <a:miter lim="400000"/>
          </a:ln>
        </p:spPr>
      </p:pic>
      <p:pic>
        <p:nvPicPr>
          <p:cNvPr id="60" name="capsule31_web.jpg"/>
          <p:cNvPicPr/>
          <p:nvPr/>
        </p:nvPicPr>
        <p:blipFill>
          <a:blip r:embed="rId5">
            <a:extLst/>
          </a:blip>
          <a:stretch>
            <a:fillRect/>
          </a:stretch>
        </p:blipFill>
        <p:spPr>
          <a:xfrm>
            <a:off x="24298454" y="24555096"/>
            <a:ext cx="3818905" cy="5572864"/>
          </a:xfrm>
          <a:prstGeom prst="rect">
            <a:avLst/>
          </a:prstGeom>
          <a:ln w="12700">
            <a:miter lim="400000"/>
          </a:ln>
        </p:spPr>
      </p:pic>
      <p:pic>
        <p:nvPicPr>
          <p:cNvPr id="61" name="capsule 011_web.jpg"/>
          <p:cNvPicPr/>
          <p:nvPr/>
        </p:nvPicPr>
        <p:blipFill>
          <a:blip r:embed="rId6">
            <a:extLst/>
          </a:blip>
          <a:stretch>
            <a:fillRect/>
          </a:stretch>
        </p:blipFill>
        <p:spPr>
          <a:xfrm>
            <a:off x="2189162" y="34291714"/>
            <a:ext cx="4778764" cy="6371686"/>
          </a:xfrm>
          <a:prstGeom prst="rect">
            <a:avLst/>
          </a:prstGeom>
          <a:ln w="12700">
            <a:miter lim="400000"/>
          </a:ln>
        </p:spPr>
      </p:pic>
      <p:pic>
        <p:nvPicPr>
          <p:cNvPr id="62" name="capsule 019_web.jpg"/>
          <p:cNvPicPr/>
          <p:nvPr/>
        </p:nvPicPr>
        <p:blipFill>
          <a:blip r:embed="rId7">
            <a:extLst/>
          </a:blip>
          <a:stretch>
            <a:fillRect/>
          </a:stretch>
        </p:blipFill>
        <p:spPr>
          <a:xfrm>
            <a:off x="9064185" y="34291714"/>
            <a:ext cx="4955757" cy="6371686"/>
          </a:xfrm>
          <a:prstGeom prst="rect">
            <a:avLst/>
          </a:prstGeom>
          <a:ln w="12700">
            <a:miter lim="400000"/>
          </a:ln>
        </p:spPr>
      </p:pic>
      <p:sp>
        <p:nvSpPr>
          <p:cNvPr id="63" name="Shape 63"/>
          <p:cNvSpPr/>
          <p:nvPr/>
        </p:nvSpPr>
        <p:spPr>
          <a:xfrm>
            <a:off x="15855179" y="30199328"/>
            <a:ext cx="7856697" cy="5867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3200"/>
            </a:lvl1pPr>
          </a:lstStyle>
          <a:p>
            <a:pPr lvl="0">
              <a:defRPr sz="1800"/>
            </a:pPr>
            <a:r>
              <a:rPr sz="3200"/>
              <a:t>Capsule Team in 2011 with 1st two patients</a:t>
            </a:r>
          </a:p>
        </p:txBody>
      </p:sp>
      <p:sp>
        <p:nvSpPr>
          <p:cNvPr id="64" name="Shape 64"/>
          <p:cNvSpPr/>
          <p:nvPr/>
        </p:nvSpPr>
        <p:spPr>
          <a:xfrm>
            <a:off x="24287979" y="30199328"/>
            <a:ext cx="1569999" cy="5867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200"/>
            </a:lvl1pPr>
          </a:lstStyle>
          <a:p>
            <a:pPr lvl="0">
              <a:defRPr sz="1800"/>
            </a:pPr>
            <a:r>
              <a:rPr sz="3200"/>
              <a:t>Capsule</a:t>
            </a:r>
          </a:p>
        </p:txBody>
      </p:sp>
      <p:pic>
        <p:nvPicPr>
          <p:cNvPr id="65" name="image3.jpeg"/>
          <p:cNvPicPr/>
          <p:nvPr/>
        </p:nvPicPr>
        <p:blipFill>
          <a:blip r:embed="rId3">
            <a:extLst/>
          </a:blip>
          <a:stretch>
            <a:fillRect/>
          </a:stretch>
        </p:blipFill>
        <p:spPr>
          <a:xfrm>
            <a:off x="23245826" y="5021105"/>
            <a:ext cx="5500512" cy="2866978"/>
          </a:xfrm>
          <a:prstGeom prst="rect">
            <a:avLst/>
          </a:prstGeom>
          <a:ln w="12700">
            <a:solidFill>
              <a:srgbClr val="6076B4"/>
            </a:solidFill>
            <a:miter lim="400000"/>
          </a:ln>
        </p:spPr>
      </p:pic>
      <p:pic>
        <p:nvPicPr>
          <p:cNvPr id="66" name="image3.jpeg"/>
          <p:cNvPicPr/>
          <p:nvPr/>
        </p:nvPicPr>
        <p:blipFill>
          <a:blip r:embed="rId3">
            <a:extLst/>
          </a:blip>
          <a:stretch>
            <a:fillRect/>
          </a:stretch>
        </p:blipFill>
        <p:spPr>
          <a:xfrm>
            <a:off x="23245826" y="5033805"/>
            <a:ext cx="5500512" cy="2866978"/>
          </a:xfrm>
          <a:prstGeom prst="rect">
            <a:avLst/>
          </a:prstGeom>
          <a:ln w="12700">
            <a:solidFill>
              <a:srgbClr val="6076B4"/>
            </a:solidFill>
            <a:miter lim="400000"/>
          </a:ln>
        </p:spPr>
      </p:pic>
      <p:pic>
        <p:nvPicPr>
          <p:cNvPr id="67" name="image3.jpeg"/>
          <p:cNvPicPr/>
          <p:nvPr/>
        </p:nvPicPr>
        <p:blipFill>
          <a:blip r:embed="rId3">
            <a:extLst/>
          </a:blip>
          <a:stretch>
            <a:fillRect/>
          </a:stretch>
        </p:blipFill>
        <p:spPr>
          <a:xfrm>
            <a:off x="23245826" y="5046505"/>
            <a:ext cx="5500512" cy="2866978"/>
          </a:xfrm>
          <a:prstGeom prst="rect">
            <a:avLst/>
          </a:prstGeom>
          <a:ln w="12700">
            <a:solidFill>
              <a:srgbClr val="6076B4"/>
            </a:solidFill>
            <a:miter lim="400000"/>
          </a:ln>
        </p:spPr>
      </p:pic>
      <p:pic>
        <p:nvPicPr>
          <p:cNvPr id="68" name="image2.jpg"/>
          <p:cNvPicPr/>
          <p:nvPr/>
        </p:nvPicPr>
        <p:blipFill>
          <a:blip r:embed="rId2">
            <a:extLst/>
          </a:blip>
          <a:srcRect l="0" t="5290" r="0" b="12045"/>
          <a:stretch>
            <a:fillRect/>
          </a:stretch>
        </p:blipFill>
        <p:spPr>
          <a:xfrm>
            <a:off x="1520294" y="4990194"/>
            <a:ext cx="5608550" cy="2923290"/>
          </a:xfrm>
          <a:prstGeom prst="rect">
            <a:avLst/>
          </a:prstGeom>
          <a:ln w="12700">
            <a:solidFill>
              <a:srgbClr val="6076B4"/>
            </a:solidFill>
            <a:miter lim="400000"/>
          </a:ln>
        </p:spPr>
      </p:pic>
      <p:pic>
        <p:nvPicPr>
          <p:cNvPr id="69" name="image2.jpg"/>
          <p:cNvPicPr/>
          <p:nvPr/>
        </p:nvPicPr>
        <p:blipFill>
          <a:blip r:embed="rId2">
            <a:extLst/>
          </a:blip>
          <a:srcRect l="0" t="5290" r="0" b="12045"/>
          <a:stretch>
            <a:fillRect/>
          </a:stretch>
        </p:blipFill>
        <p:spPr>
          <a:xfrm>
            <a:off x="1520294" y="4977494"/>
            <a:ext cx="5608550" cy="2923290"/>
          </a:xfrm>
          <a:prstGeom prst="rect">
            <a:avLst/>
          </a:prstGeom>
          <a:ln w="12700">
            <a:solidFill>
              <a:srgbClr val="6076B4"/>
            </a:solidFill>
            <a:miter lim="400000"/>
          </a:ln>
        </p:spPr>
      </p:pic>
      <p:pic>
        <p:nvPicPr>
          <p:cNvPr id="70" name="image2.jpg"/>
          <p:cNvPicPr/>
          <p:nvPr/>
        </p:nvPicPr>
        <p:blipFill>
          <a:blip r:embed="rId2">
            <a:extLst/>
          </a:blip>
          <a:srcRect l="0" t="5290" r="0" b="12045"/>
          <a:stretch>
            <a:fillRect/>
          </a:stretch>
        </p:blipFill>
        <p:spPr>
          <a:xfrm>
            <a:off x="1520294" y="4990194"/>
            <a:ext cx="5608550" cy="2923290"/>
          </a:xfrm>
          <a:prstGeom prst="rect">
            <a:avLst/>
          </a:prstGeom>
          <a:ln w="12700">
            <a:solidFill>
              <a:srgbClr val="6076B4"/>
            </a:solidFill>
            <a:miter lim="400000"/>
          </a:ln>
        </p:spPr>
      </p:pic>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6076B4"/>
      </a:accent1>
      <a:accent2>
        <a:srgbClr val="9C5252"/>
      </a:accent2>
      <a:accent3>
        <a:srgbClr val="E68422"/>
      </a:accent3>
      <a:accent4>
        <a:srgbClr val="846648"/>
      </a:accent4>
      <a:accent5>
        <a:srgbClr val="63891F"/>
      </a:accent5>
      <a:accent6>
        <a:srgbClr val="758085"/>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27000" dist="101600" dir="27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076B4"/>
          </a:solidFill>
          <a:prstDash val="solid"/>
          <a:bevel/>
        </a:ln>
        <a:effectLst>
          <a:outerShdw sx="100000" sy="100000" kx="0" ky="0" algn="b" rotWithShape="0" blurRad="190500" dist="228600" dir="2700000">
            <a:srgbClr val="000000">
              <a:alpha val="255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6076B4"/>
          </a:solidFill>
          <a:prstDash val="solid"/>
          <a:bevel/>
        </a:ln>
        <a:effectLst>
          <a:outerShdw sx="100000" sy="100000" kx="0" ky="0" algn="b" rotWithShape="0" blurRad="127000" dist="101600" dir="270000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6076B4"/>
      </a:accent1>
      <a:accent2>
        <a:srgbClr val="9C5252"/>
      </a:accent2>
      <a:accent3>
        <a:srgbClr val="E68422"/>
      </a:accent3>
      <a:accent4>
        <a:srgbClr val="846648"/>
      </a:accent4>
      <a:accent5>
        <a:srgbClr val="63891F"/>
      </a:accent5>
      <a:accent6>
        <a:srgbClr val="758085"/>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27000" dist="101600" dir="27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076B4"/>
          </a:solidFill>
          <a:prstDash val="solid"/>
          <a:bevel/>
        </a:ln>
        <a:effectLst>
          <a:outerShdw sx="100000" sy="100000" kx="0" ky="0" algn="b" rotWithShape="0" blurRad="190500" dist="228600" dir="2700000">
            <a:srgbClr val="000000">
              <a:alpha val="255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6076B4"/>
          </a:solidFill>
          <a:prstDash val="solid"/>
          <a:bevel/>
        </a:ln>
        <a:effectLst>
          <a:outerShdw sx="100000" sy="100000" kx="0" ky="0" algn="b" rotWithShape="0" blurRad="127000" dist="101600" dir="270000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