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30238700" cy="42481500"/>
  <p:notesSz cx="6858000" cy="9144000"/>
  <p:defaultTextStyle>
    <a:lvl1pPr defTabSz="4155857">
      <a:defRPr sz="8200">
        <a:latin typeface="Book Antiqua"/>
        <a:ea typeface="Book Antiqua"/>
        <a:cs typeface="Book Antiqua"/>
        <a:sym typeface="Book Antiqua"/>
      </a:defRPr>
    </a:lvl1pPr>
    <a:lvl2pPr indent="2077928" defTabSz="4155857">
      <a:defRPr sz="8200">
        <a:latin typeface="Book Antiqua"/>
        <a:ea typeface="Book Antiqua"/>
        <a:cs typeface="Book Antiqua"/>
        <a:sym typeface="Book Antiqua"/>
      </a:defRPr>
    </a:lvl2pPr>
    <a:lvl3pPr indent="4155857" defTabSz="4155857">
      <a:defRPr sz="8200">
        <a:latin typeface="Book Antiqua"/>
        <a:ea typeface="Book Antiqua"/>
        <a:cs typeface="Book Antiqua"/>
        <a:sym typeface="Book Antiqua"/>
      </a:defRPr>
    </a:lvl3pPr>
    <a:lvl4pPr indent="6233785" defTabSz="4155857">
      <a:defRPr sz="8200">
        <a:latin typeface="Book Antiqua"/>
        <a:ea typeface="Book Antiqua"/>
        <a:cs typeface="Book Antiqua"/>
        <a:sym typeface="Book Antiqua"/>
      </a:defRPr>
    </a:lvl4pPr>
    <a:lvl5pPr indent="8311712" defTabSz="4155857">
      <a:defRPr sz="8200">
        <a:latin typeface="Book Antiqua"/>
        <a:ea typeface="Book Antiqua"/>
        <a:cs typeface="Book Antiqua"/>
        <a:sym typeface="Book Antiqua"/>
      </a:defRPr>
    </a:lvl5pPr>
    <a:lvl6pPr indent="10389641" defTabSz="4155857">
      <a:defRPr sz="8200">
        <a:latin typeface="Book Antiqua"/>
        <a:ea typeface="Book Antiqua"/>
        <a:cs typeface="Book Antiqua"/>
        <a:sym typeface="Book Antiqua"/>
      </a:defRPr>
    </a:lvl6pPr>
    <a:lvl7pPr indent="12467570" defTabSz="4155857">
      <a:defRPr sz="8200">
        <a:latin typeface="Book Antiqua"/>
        <a:ea typeface="Book Antiqua"/>
        <a:cs typeface="Book Antiqua"/>
        <a:sym typeface="Book Antiqua"/>
      </a:defRPr>
    </a:lvl7pPr>
    <a:lvl8pPr indent="14545498" defTabSz="4155857">
      <a:defRPr sz="8200">
        <a:latin typeface="Book Antiqua"/>
        <a:ea typeface="Book Antiqua"/>
        <a:cs typeface="Book Antiqua"/>
        <a:sym typeface="Book Antiqua"/>
      </a:defRPr>
    </a:lvl8pPr>
    <a:lvl9pPr indent="16623425" defTabSz="4155857">
      <a:defRPr sz="8200">
        <a:latin typeface="Book Antiqua"/>
        <a:ea typeface="Book Antiqua"/>
        <a:cs typeface="Book Antiqua"/>
        <a:sym typeface="Book Antiqu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ACACA"/>
          </a:solidFill>
        </a:fill>
      </a:tcStyle>
    </a:wholeTbl>
    <a:band2H>
      <a:tcTxStyle b="def" i="def"/>
      <a:tcStyle>
        <a:tcBdr/>
        <a:fill>
          <a:solidFill>
            <a:srgbClr val="E6E6E6"/>
          </a:solidFill>
        </a:fill>
      </a:tcStyle>
    </a:band2H>
    <a:firstCol>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ACACA"/>
          </a:solidFill>
        </a:fill>
      </a:tcStyle>
    </a:firstCol>
    <a:lastRow>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12700" cap="flat">
              <a:noFill/>
              <a:miter lim="400000"/>
            </a:ln>
          </a:bottom>
          <a:insideH>
            <a:ln w="12700" cap="flat">
              <a:noFill/>
              <a:miter lim="400000"/>
            </a:ln>
          </a:insideH>
          <a:insideV>
            <a:ln w="12700" cap="flat">
              <a:noFill/>
              <a:miter lim="400000"/>
            </a:ln>
          </a:insideV>
        </a:tcBdr>
        <a:fill>
          <a:solidFill>
            <a:srgbClr val="E6E6E6"/>
          </a:solidFill>
        </a:fill>
      </a:tcStyle>
    </a:lastRow>
    <a:firstRow>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fill>
      </a:tcStyle>
    </a:firstRow>
  </a:tblStyle>
  <a:tblStyle styleId="{C7B018BB-80A7-4F77-B60F-C8B233D01FF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5E5"/>
          </a:solidFill>
        </a:fill>
      </a:tcStyle>
    </a:wholeTbl>
    <a:band2H>
      <a:tcTxStyle b="def" i="def"/>
      <a:tcStyle>
        <a:tcBdr/>
        <a:fill>
          <a:solidFill>
            <a:srgbClr val="E9EBF2"/>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076B4"/>
          </a:solidFill>
        </a:fill>
      </a:tcStyle>
    </a:firstRow>
  </a:tblStyle>
  <a:tblStyle styleId="{EEE7283C-3CF3-47DC-8721-378D4A62B228}"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D8CB"/>
          </a:solidFill>
        </a:fill>
      </a:tcStyle>
    </a:wholeTbl>
    <a:band2H>
      <a:tcTxStyle b="def" i="def"/>
      <a:tcStyle>
        <a:tcBdr/>
        <a:fill>
          <a:solidFill>
            <a:srgbClr val="FAECE7"/>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8422"/>
          </a:solidFill>
        </a:fill>
      </a:tcStyle>
    </a:firstRow>
  </a:tblStyle>
  <a:tblStyle styleId="{CF821DB8-F4EB-4A41-A1BA-3FCAFE7338EE}"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D7D8"/>
          </a:solidFill>
        </a:fill>
      </a:tcStyle>
    </a:wholeTbl>
    <a:band2H>
      <a:tcTxStyle b="def" i="def"/>
      <a:tcStyle>
        <a:tcBdr/>
        <a:fill>
          <a:solidFill>
            <a:srgbClr val="EBECED"/>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58085"/>
          </a:solidFill>
        </a:fill>
      </a:tcStyle>
    </a:firstRow>
  </a:tblStyle>
  <a:tblStyle styleId="{33BA23B1-9221-436E-865A-0063620EA4FD}" styleName="">
    <a:tblBg/>
    <a:wholeTbl>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076B4"/>
          </a:solidFill>
        </a:fill>
      </a:tcStyle>
    </a:firstCol>
    <a:lastRow>
      <a:tcTxStyle b="on" i="on">
        <a:font>
          <a:latin typeface="Book Antiqua Bold"/>
          <a:ea typeface="Book Antiqua Bold"/>
          <a:cs typeface="Book Antiqua Bold"/>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Book Antiqua Bold"/>
          <a:ea typeface="Book Antiqua Bold"/>
          <a:cs typeface="Book Antiqua Bold"/>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076B4"/>
          </a:solidFill>
        </a:fill>
      </a:tcStyle>
    </a:firstRow>
  </a:tblStyle>
  <a:tblStyle styleId="{2708684C-4D16-4618-839F-0558EEFCDFE6}" styleName="">
    <a:tblBg/>
    <a:wholeTbl>
      <a:tcTxStyle b="on" i="on">
        <a:font>
          <a:latin typeface="Book Antiqua Bold"/>
          <a:ea typeface="Book Antiqua Bold"/>
          <a:cs typeface="Book Antiqua Bold"/>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Book Antiqua Bold"/>
          <a:ea typeface="Book Antiqua Bold"/>
          <a:cs typeface="Book Antiqua Bold"/>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1395849" y="0"/>
            <a:ext cx="27219117" cy="19826183"/>
          </a:xfrm>
          <a:prstGeom prst="rect">
            <a:avLst/>
          </a:prstGeom>
        </p:spPr>
        <p:txBody>
          <a:bodyPr lIns="0" tIns="0" rIns="0" bIns="0" anchor="b"/>
          <a:lstStyle>
            <a:lvl1pPr>
              <a:defRPr cap="all" sz="21800">
                <a:effectLst>
                  <a:outerShdw sx="100000" sy="100000" kx="0" ky="0" algn="b" rotWithShape="0" blurRad="127000" dist="200000" dir="2700000">
                    <a:srgbClr val="000000">
                      <a:alpha val="30000"/>
                    </a:srgbClr>
                  </a:outerShdw>
                </a:effectLst>
              </a:defRPr>
            </a:lvl1pPr>
          </a:lstStyle>
          <a:p>
            <a:pPr lvl="0">
              <a:defRPr cap="none" sz="1800">
                <a:solidFill>
                  <a:srgbClr val="000000"/>
                </a:solidFill>
                <a:effectLst/>
              </a:defRPr>
            </a:pPr>
            <a:r>
              <a:rPr cap="all" sz="21800">
                <a:solidFill>
                  <a:srgbClr val="8B9BD2"/>
                </a:solidFill>
                <a:effectLst>
                  <a:outerShdw sx="100000" sy="100000" kx="0" ky="0" algn="b" rotWithShape="0" blurRad="127000" dist="200000" dir="2700000">
                    <a:srgbClr val="000000">
                      <a:alpha val="30000"/>
                    </a:srgbClr>
                  </a:outerShdw>
                </a:effectLst>
              </a:rPr>
              <a:t>Title Text</a:t>
            </a:r>
          </a:p>
        </p:txBody>
      </p:sp>
      <p:sp>
        <p:nvSpPr>
          <p:cNvPr id="7" name="Shape 7"/>
          <p:cNvSpPr/>
          <p:nvPr>
            <p:ph type="sldNum" sz="quarter" idx="2"/>
          </p:nvPr>
        </p:nvSpPr>
        <p:spPr>
          <a:prstGeom prst="rect">
            <a:avLst/>
          </a:prstGeom>
        </p:spPr>
        <p:txBody>
          <a:bodyPr/>
          <a:lstStyle/>
          <a:p>
            <a:pPr lvl="0"/>
            <a:fld id="{86CB4B4D-7CA3-9044-876B-883B54F8677D}" type="slidenum"/>
          </a:p>
        </p:txBody>
      </p:sp>
      <p:sp>
        <p:nvSpPr>
          <p:cNvPr id="8" name="Shape 8"/>
          <p:cNvSpPr/>
          <p:nvPr>
            <p:ph type="body" idx="1"/>
          </p:nvPr>
        </p:nvSpPr>
        <p:spPr>
          <a:xfrm>
            <a:off x="4536519" y="20639560"/>
            <a:ext cx="21170426" cy="21477570"/>
          </a:xfrm>
          <a:prstGeom prst="rect">
            <a:avLst/>
          </a:prstGeom>
        </p:spPr>
        <p:txBody>
          <a:bodyPr/>
          <a:lstStyle>
            <a:lvl1pPr marL="0" indent="0" algn="ctr">
              <a:buClrTx/>
              <a:buSzTx/>
              <a:buFontTx/>
              <a:buNone/>
            </a:lvl1pPr>
            <a:lvl2pPr marL="0" indent="2077928" algn="ctr">
              <a:buClrTx/>
              <a:buSzTx/>
              <a:buFontTx/>
              <a:buNone/>
            </a:lvl2pPr>
            <a:lvl3pPr marL="0" indent="4155857" algn="ctr">
              <a:buClrTx/>
              <a:buSzTx/>
              <a:buFontTx/>
              <a:buNone/>
            </a:lvl3pPr>
            <a:lvl4pPr marL="0" indent="6233785" algn="ctr">
              <a:buClrTx/>
              <a:buSzTx/>
              <a:buFontTx/>
              <a:buNone/>
            </a:lvl4pPr>
            <a:lvl5pPr marL="0" indent="8311712" algn="ctr">
              <a:buClrTx/>
              <a:buSzTx/>
              <a:buFontTx/>
              <a:buNone/>
            </a:lvl5p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40" name="Shape 40"/>
          <p:cNvSpPr/>
          <p:nvPr>
            <p:ph type="body" idx="1"/>
          </p:nvPr>
        </p:nvSpPr>
        <p:spPr>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21926511" y="0"/>
            <a:ext cx="6804780" cy="39652377"/>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44" name="Shape 44"/>
          <p:cNvSpPr/>
          <p:nvPr>
            <p:ph type="body" idx="1"/>
          </p:nvPr>
        </p:nvSpPr>
        <p:spPr>
          <a:xfrm>
            <a:off x="1512173" y="1701359"/>
            <a:ext cx="19910280" cy="40780142"/>
          </a:xfrm>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11" name="Shape 11"/>
          <p:cNvSpPr/>
          <p:nvPr>
            <p:ph type="body" idx="1"/>
          </p:nvPr>
        </p:nvSpPr>
        <p:spPr>
          <a:prstGeom prst="rect">
            <a:avLst/>
          </a:prstGeom>
        </p:spPr>
        <p:txBody>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5292606" y="0"/>
            <a:ext cx="23438685" cy="15105663"/>
          </a:xfrm>
          <a:prstGeom prst="rect">
            <a:avLst/>
          </a:prstGeom>
        </p:spPr>
        <p:txBody>
          <a:bodyPr lIns="0" tIns="0" rIns="0" bIns="0" anchor="b">
            <a:noAutofit/>
          </a:bodyPr>
          <a:lstStyle>
            <a:lvl1pPr algn="l">
              <a:defRPr sz="21800">
                <a:solidFill>
                  <a:srgbClr val="7688C4"/>
                </a:solidFill>
              </a:defRPr>
            </a:lvl1pPr>
          </a:lstStyle>
          <a:p>
            <a:pPr lvl="0">
              <a:defRPr sz="1800">
                <a:solidFill>
                  <a:srgbClr val="000000"/>
                </a:solidFill>
                <a:effectLst/>
              </a:defRPr>
            </a:pPr>
            <a:r>
              <a:rPr sz="21800">
                <a:solidFill>
                  <a:srgbClr val="7688C4"/>
                </a:solidFill>
                <a:effectLst>
                  <a:outerShdw sx="100000" sy="100000" kx="0" ky="0" algn="b" rotWithShape="0" blurRad="114300" dist="101600" dir="2700000">
                    <a:srgbClr val="000000">
                      <a:alpha val="40000"/>
                    </a:srgbClr>
                  </a:outerShdw>
                </a:effectLst>
              </a:rPr>
              <a:t>Title Text</a:t>
            </a:r>
          </a:p>
        </p:txBody>
      </p:sp>
      <p:sp>
        <p:nvSpPr>
          <p:cNvPr id="15" name="Shape 15"/>
          <p:cNvSpPr/>
          <p:nvPr>
            <p:ph type="body" idx="1"/>
          </p:nvPr>
        </p:nvSpPr>
        <p:spPr>
          <a:xfrm>
            <a:off x="5292606" y="15535501"/>
            <a:ext cx="23438685" cy="19972903"/>
          </a:xfrm>
          <a:prstGeom prst="rect">
            <a:avLst/>
          </a:prstGeom>
        </p:spPr>
        <p:txBody>
          <a:bodyPr/>
          <a:lstStyle>
            <a:lvl1pPr marL="0" indent="332468">
              <a:spcBef>
                <a:spcPts val="2100"/>
              </a:spcBef>
              <a:buClrTx/>
              <a:buSzTx/>
              <a:buFontTx/>
              <a:buNone/>
              <a:defRPr sz="9100"/>
            </a:lvl1pPr>
            <a:lvl2pPr marL="0" indent="2659748">
              <a:spcBef>
                <a:spcPts val="2100"/>
              </a:spcBef>
              <a:buClrTx/>
              <a:buSzTx/>
              <a:buFontTx/>
              <a:buNone/>
              <a:defRPr sz="9100"/>
            </a:lvl2pPr>
            <a:lvl3pPr marL="0" indent="4114297">
              <a:spcBef>
                <a:spcPts val="2100"/>
              </a:spcBef>
              <a:buClrTx/>
              <a:buSzTx/>
              <a:buFontTx/>
              <a:buNone/>
              <a:defRPr sz="9100"/>
            </a:lvl3pPr>
            <a:lvl4pPr marL="0" indent="5319497">
              <a:spcBef>
                <a:spcPts val="2100"/>
              </a:spcBef>
              <a:buClrTx/>
              <a:buSzTx/>
              <a:buFontTx/>
              <a:buNone/>
              <a:defRPr sz="9100"/>
            </a:lvl4pPr>
            <a:lvl5pPr marL="0" indent="6192226">
              <a:spcBef>
                <a:spcPts val="2100"/>
              </a:spcBef>
              <a:buClrTx/>
              <a:buSzTx/>
              <a:buFontTx/>
              <a:buNone/>
              <a:defRPr sz="9100"/>
            </a:lvl5pPr>
          </a:lstStyle>
          <a:p>
            <a:pPr lvl="0">
              <a:defRPr sz="1800">
                <a:solidFill>
                  <a:srgbClr val="000000"/>
                </a:solidFill>
              </a:defRPr>
            </a:pPr>
            <a:r>
              <a:rPr sz="9100">
                <a:solidFill>
                  <a:srgbClr val="FFFFFF"/>
                </a:solidFill>
              </a:rPr>
              <a:t>Body Level One</a:t>
            </a:r>
            <a:endParaRPr sz="9100">
              <a:solidFill>
                <a:srgbClr val="FFFFFF"/>
              </a:solidFill>
            </a:endParaRPr>
          </a:p>
          <a:p>
            <a:pPr lvl="1">
              <a:defRPr sz="1800">
                <a:solidFill>
                  <a:srgbClr val="000000"/>
                </a:solidFill>
              </a:defRPr>
            </a:pPr>
            <a:r>
              <a:rPr sz="9100">
                <a:solidFill>
                  <a:srgbClr val="FFFFFF"/>
                </a:solidFill>
              </a:rPr>
              <a:t>Body Level Two</a:t>
            </a:r>
            <a:endParaRPr sz="9100">
              <a:solidFill>
                <a:srgbClr val="FFFFFF"/>
              </a:solidFill>
            </a:endParaRPr>
          </a:p>
          <a:p>
            <a:pPr lvl="2">
              <a:defRPr sz="1800">
                <a:solidFill>
                  <a:srgbClr val="000000"/>
                </a:solidFill>
              </a:defRPr>
            </a:pPr>
            <a:r>
              <a:rPr sz="9100">
                <a:solidFill>
                  <a:srgbClr val="FFFFFF"/>
                </a:solidFill>
              </a:rPr>
              <a:t>Body Level Three</a:t>
            </a:r>
            <a:endParaRPr sz="9100">
              <a:solidFill>
                <a:srgbClr val="FFFFFF"/>
              </a:solidFill>
            </a:endParaRPr>
          </a:p>
          <a:p>
            <a:pPr lvl="3">
              <a:defRPr sz="1800">
                <a:solidFill>
                  <a:srgbClr val="000000"/>
                </a:solidFill>
              </a:defRPr>
            </a:pPr>
            <a:r>
              <a:rPr sz="9100">
                <a:solidFill>
                  <a:srgbClr val="FFFFFF"/>
                </a:solidFill>
              </a:rPr>
              <a:t>Body Level Four</a:t>
            </a:r>
            <a:endParaRPr sz="9100">
              <a:solidFill>
                <a:srgbClr val="FFFFFF"/>
              </a:solidFill>
            </a:endParaRPr>
          </a:p>
          <a:p>
            <a:pPr lvl="4">
              <a:defRPr sz="1800">
                <a:solidFill>
                  <a:srgbClr val="000000"/>
                </a:solidFill>
              </a:defRPr>
            </a:pPr>
            <a:r>
              <a:rPr sz="9100">
                <a:solidFill>
                  <a:srgbClr val="FFFFFF"/>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xfrm>
            <a:off x="1512173" y="570398"/>
            <a:ext cx="27219117" cy="9342697"/>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19" name="Shape 19"/>
          <p:cNvSpPr/>
          <p:nvPr>
            <p:ph type="body" idx="1"/>
          </p:nvPr>
        </p:nvSpPr>
        <p:spPr>
          <a:xfrm>
            <a:off x="1512173" y="9913094"/>
            <a:ext cx="13357529" cy="32568406"/>
          </a:xfrm>
          <a:prstGeom prst="rect">
            <a:avLst/>
          </a:prstGeom>
        </p:spPr>
        <p:txBody>
          <a:bodyPr/>
          <a:lstStyle>
            <a:lvl1pPr>
              <a:spcBef>
                <a:spcPts val="2800"/>
              </a:spcBef>
              <a:defRPr sz="11800"/>
            </a:lvl1pPr>
            <a:lvl2pPr marL="4054438" indent="-1394690">
              <a:spcBef>
                <a:spcPts val="2800"/>
              </a:spcBef>
              <a:defRPr sz="11800"/>
            </a:lvl2pPr>
            <a:lvl3pPr marL="5461525" indent="-1347228">
              <a:spcBef>
                <a:spcPts val="2800"/>
              </a:spcBef>
              <a:defRPr sz="11800"/>
            </a:lvl3pPr>
            <a:lvl4pPr marL="6515572" indent="-1196075">
              <a:spcBef>
                <a:spcPts val="2800"/>
              </a:spcBef>
              <a:defRPr sz="11800"/>
            </a:lvl4pPr>
            <a:lvl5pPr marL="7388301" indent="-1196075">
              <a:spcBef>
                <a:spcPts val="2800"/>
              </a:spcBef>
              <a:defRPr sz="11800"/>
            </a:lvl5pPr>
          </a:lstStyle>
          <a:p>
            <a:pPr lvl="0">
              <a:defRPr sz="1800">
                <a:solidFill>
                  <a:srgbClr val="000000"/>
                </a:solidFill>
              </a:defRPr>
            </a:pPr>
            <a:r>
              <a:rPr sz="11800">
                <a:solidFill>
                  <a:srgbClr val="FFFFFF"/>
                </a:solidFill>
              </a:rPr>
              <a:t>Body Level One</a:t>
            </a:r>
            <a:endParaRPr sz="11800">
              <a:solidFill>
                <a:srgbClr val="FFFFFF"/>
              </a:solidFill>
            </a:endParaRPr>
          </a:p>
          <a:p>
            <a:pPr lvl="1">
              <a:defRPr sz="1800">
                <a:solidFill>
                  <a:srgbClr val="000000"/>
                </a:solidFill>
              </a:defRPr>
            </a:pPr>
            <a:r>
              <a:rPr sz="11800">
                <a:solidFill>
                  <a:srgbClr val="FFFFFF"/>
                </a:solidFill>
              </a:rPr>
              <a:t>Body Level Two</a:t>
            </a:r>
            <a:endParaRPr sz="11800">
              <a:solidFill>
                <a:srgbClr val="FFFFFF"/>
              </a:solidFill>
            </a:endParaRPr>
          </a:p>
          <a:p>
            <a:pPr lvl="2">
              <a:defRPr sz="1800">
                <a:solidFill>
                  <a:srgbClr val="000000"/>
                </a:solidFill>
              </a:defRPr>
            </a:pPr>
            <a:r>
              <a:rPr sz="11800">
                <a:solidFill>
                  <a:srgbClr val="FFFFFF"/>
                </a:solidFill>
              </a:rPr>
              <a:t>Body Level Three</a:t>
            </a:r>
            <a:endParaRPr sz="11800">
              <a:solidFill>
                <a:srgbClr val="FFFFFF"/>
              </a:solidFill>
            </a:endParaRPr>
          </a:p>
          <a:p>
            <a:pPr lvl="3">
              <a:defRPr sz="1800">
                <a:solidFill>
                  <a:srgbClr val="000000"/>
                </a:solidFill>
              </a:defRPr>
            </a:pPr>
            <a:r>
              <a:rPr sz="11800">
                <a:solidFill>
                  <a:srgbClr val="FFFFFF"/>
                </a:solidFill>
              </a:rPr>
              <a:t>Body Level Four</a:t>
            </a:r>
            <a:endParaRPr sz="11800">
              <a:solidFill>
                <a:srgbClr val="FFFFFF"/>
              </a:solidFill>
            </a:endParaRPr>
          </a:p>
          <a:p>
            <a:pPr lvl="4">
              <a:defRPr sz="1800">
                <a:solidFill>
                  <a:srgbClr val="000000"/>
                </a:solidFill>
              </a:defRPr>
            </a:pPr>
            <a:r>
              <a:rPr sz="11800">
                <a:solidFill>
                  <a:srgbClr val="FFFFFF"/>
                </a:solidFill>
              </a:rPr>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1512173" y="1513330"/>
            <a:ext cx="27219117" cy="7437159"/>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23" name="Shape 23"/>
          <p:cNvSpPr/>
          <p:nvPr>
            <p:ph type="body" idx="1"/>
          </p:nvPr>
        </p:nvSpPr>
        <p:spPr>
          <a:xfrm>
            <a:off x="1512173" y="8950488"/>
            <a:ext cx="13362782" cy="5770459"/>
          </a:xfrm>
          <a:prstGeom prst="rect">
            <a:avLst/>
          </a:prstGeom>
        </p:spPr>
        <p:txBody>
          <a:bodyPr anchor="ctr"/>
          <a:lstStyle>
            <a:lvl1pPr marL="0" indent="0">
              <a:spcBef>
                <a:spcPts val="2600"/>
              </a:spcBef>
              <a:buClrTx/>
              <a:buSzTx/>
              <a:buFontTx/>
              <a:buNone/>
              <a:defRPr cap="all" sz="10900"/>
            </a:lvl1pPr>
            <a:lvl2pPr marL="0" indent="2659748">
              <a:spcBef>
                <a:spcPts val="2600"/>
              </a:spcBef>
              <a:buClrTx/>
              <a:buSzTx/>
              <a:buFontTx/>
              <a:buNone/>
              <a:defRPr cap="all" sz="10900"/>
            </a:lvl2pPr>
            <a:lvl3pPr marL="0" indent="4114297">
              <a:spcBef>
                <a:spcPts val="2600"/>
              </a:spcBef>
              <a:buClrTx/>
              <a:buSzTx/>
              <a:buFontTx/>
              <a:buNone/>
              <a:defRPr cap="all" sz="10900"/>
            </a:lvl3pPr>
            <a:lvl4pPr marL="0" indent="5319497">
              <a:spcBef>
                <a:spcPts val="2600"/>
              </a:spcBef>
              <a:buClrTx/>
              <a:buSzTx/>
              <a:buFontTx/>
              <a:buNone/>
              <a:defRPr cap="all" sz="10900"/>
            </a:lvl4pPr>
            <a:lvl5pPr marL="0" indent="6192226">
              <a:spcBef>
                <a:spcPts val="2600"/>
              </a:spcBef>
              <a:buClrTx/>
              <a:buSzTx/>
              <a:buFontTx/>
              <a:buNone/>
              <a:defRPr cap="all" sz="10900"/>
            </a:lvl5pPr>
          </a:lstStyle>
          <a:p>
            <a:pPr lvl="0">
              <a:defRPr cap="none" sz="1800">
                <a:solidFill>
                  <a:srgbClr val="000000"/>
                </a:solidFill>
              </a:defRPr>
            </a:pPr>
            <a:r>
              <a:rPr cap="all" sz="10900">
                <a:solidFill>
                  <a:srgbClr val="FFFFFF"/>
                </a:solidFill>
              </a:rPr>
              <a:t>Body Level One</a:t>
            </a:r>
            <a:endParaRPr cap="all" sz="10900">
              <a:solidFill>
                <a:srgbClr val="FFFFFF"/>
              </a:solidFill>
            </a:endParaRPr>
          </a:p>
          <a:p>
            <a:pPr lvl="1">
              <a:defRPr cap="none" sz="1800">
                <a:solidFill>
                  <a:srgbClr val="000000"/>
                </a:solidFill>
              </a:defRPr>
            </a:pPr>
            <a:r>
              <a:rPr cap="all" sz="10900">
                <a:solidFill>
                  <a:srgbClr val="FFFFFF"/>
                </a:solidFill>
              </a:rPr>
              <a:t>Body Level Two</a:t>
            </a:r>
            <a:endParaRPr cap="all" sz="10900">
              <a:solidFill>
                <a:srgbClr val="FFFFFF"/>
              </a:solidFill>
            </a:endParaRPr>
          </a:p>
          <a:p>
            <a:pPr lvl="2">
              <a:defRPr cap="none" sz="1800">
                <a:solidFill>
                  <a:srgbClr val="000000"/>
                </a:solidFill>
              </a:defRPr>
            </a:pPr>
            <a:r>
              <a:rPr cap="all" sz="10900">
                <a:solidFill>
                  <a:srgbClr val="FFFFFF"/>
                </a:solidFill>
              </a:rPr>
              <a:t>Body Level Three</a:t>
            </a:r>
            <a:endParaRPr cap="all" sz="10900">
              <a:solidFill>
                <a:srgbClr val="FFFFFF"/>
              </a:solidFill>
            </a:endParaRPr>
          </a:p>
          <a:p>
            <a:pPr lvl="3">
              <a:defRPr cap="none" sz="1800">
                <a:solidFill>
                  <a:srgbClr val="000000"/>
                </a:solidFill>
              </a:defRPr>
            </a:pPr>
            <a:r>
              <a:rPr cap="all" sz="10900">
                <a:solidFill>
                  <a:srgbClr val="FFFFFF"/>
                </a:solidFill>
              </a:rPr>
              <a:t>Body Level Four</a:t>
            </a:r>
            <a:endParaRPr cap="all" sz="10900">
              <a:solidFill>
                <a:srgbClr val="FFFFFF"/>
              </a:solidFill>
            </a:endParaRPr>
          </a:p>
          <a:p>
            <a:pPr lvl="4">
              <a:defRPr cap="none" sz="1800">
                <a:solidFill>
                  <a:srgbClr val="000000"/>
                </a:solidFill>
              </a:defRPr>
            </a:pPr>
            <a:r>
              <a:rPr cap="all" sz="10900">
                <a:solidFill>
                  <a:srgbClr val="FFFFFF"/>
                </a:solidFill>
              </a:rPr>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1512173" y="571142"/>
            <a:ext cx="27219117" cy="9341209"/>
          </a:xfrm>
          <a:prstGeom prst="rect">
            <a:avLst/>
          </a:prstGeom>
        </p:spPr>
        <p:txBody>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1512175" y="0"/>
            <a:ext cx="9949892" cy="8890313"/>
          </a:xfrm>
          <a:prstGeom prst="rect">
            <a:avLst/>
          </a:prstGeom>
        </p:spPr>
        <p:txBody>
          <a:bodyPr anchor="b"/>
          <a:lstStyle>
            <a:lvl1pPr algn="l">
              <a:defRPr sz="10000">
                <a:solidFill>
                  <a:srgbClr val="8E9FDD"/>
                </a:solidFill>
              </a:defRPr>
            </a:lvl1pPr>
          </a:lstStyle>
          <a:p>
            <a:pPr lvl="0">
              <a:defRPr sz="1800">
                <a:solidFill>
                  <a:srgbClr val="000000"/>
                </a:solidFill>
                <a:effectLst/>
              </a:defRPr>
            </a:pPr>
            <a:r>
              <a:rPr sz="10000">
                <a:solidFill>
                  <a:srgbClr val="8E9FDD"/>
                </a:solidFill>
                <a:effectLst>
                  <a:outerShdw sx="100000" sy="100000" kx="0" ky="0" algn="b" rotWithShape="0" blurRad="114300" dist="101600" dir="2700000">
                    <a:srgbClr val="000000">
                      <a:alpha val="40000"/>
                    </a:srgbClr>
                  </a:outerShdw>
                </a:effectLst>
              </a:rPr>
              <a:t>Title Text</a:t>
            </a:r>
          </a:p>
        </p:txBody>
      </p:sp>
      <p:sp>
        <p:nvSpPr>
          <p:cNvPr id="32" name="Shape 32"/>
          <p:cNvSpPr/>
          <p:nvPr>
            <p:ph type="body" idx="1"/>
          </p:nvPr>
        </p:nvSpPr>
        <p:spPr>
          <a:xfrm>
            <a:off x="1512175" y="9441042"/>
            <a:ext cx="9949892" cy="33040458"/>
          </a:xfrm>
          <a:prstGeom prst="rect">
            <a:avLst/>
          </a:prstGeom>
        </p:spPr>
        <p:txBody>
          <a:bodyPr/>
          <a:lstStyle>
            <a:lvl1pPr marL="0" indent="0">
              <a:spcBef>
                <a:spcPts val="1500"/>
              </a:spcBef>
              <a:buClrTx/>
              <a:buSzTx/>
              <a:buFontTx/>
              <a:buNone/>
              <a:defRPr sz="6400"/>
            </a:lvl1pPr>
            <a:lvl2pPr marL="0" indent="2659748">
              <a:spcBef>
                <a:spcPts val="1500"/>
              </a:spcBef>
              <a:buClrTx/>
              <a:buSzTx/>
              <a:buFontTx/>
              <a:buNone/>
              <a:defRPr sz="6400"/>
            </a:lvl2pPr>
            <a:lvl3pPr marL="0" indent="4114297">
              <a:spcBef>
                <a:spcPts val="1500"/>
              </a:spcBef>
              <a:buClrTx/>
              <a:buSzTx/>
              <a:buFontTx/>
              <a:buNone/>
              <a:defRPr sz="6400"/>
            </a:lvl3pPr>
            <a:lvl4pPr marL="0" indent="5319497">
              <a:spcBef>
                <a:spcPts val="1500"/>
              </a:spcBef>
              <a:buClrTx/>
              <a:buSzTx/>
              <a:buFontTx/>
              <a:buNone/>
              <a:defRPr sz="6400"/>
            </a:lvl4pPr>
            <a:lvl5pPr marL="0" indent="6192226">
              <a:spcBef>
                <a:spcPts val="1500"/>
              </a:spcBef>
              <a:buClrTx/>
              <a:buSzTx/>
              <a:buFontTx/>
              <a:buNone/>
              <a:defRPr sz="6400"/>
            </a:lvl5pPr>
          </a:lstStyle>
          <a:p>
            <a:pPr lvl="0">
              <a:defRPr sz="1800">
                <a:solidFill>
                  <a:srgbClr val="000000"/>
                </a:solidFill>
              </a:defRPr>
            </a:pPr>
            <a:r>
              <a:rPr sz="6400">
                <a:solidFill>
                  <a:srgbClr val="FFFFFF"/>
                </a:solidFill>
              </a:rPr>
              <a:t>Body Level One</a:t>
            </a:r>
            <a:endParaRPr sz="6400">
              <a:solidFill>
                <a:srgbClr val="FFFFFF"/>
              </a:solidFill>
            </a:endParaRPr>
          </a:p>
          <a:p>
            <a:pPr lvl="1">
              <a:defRPr sz="1800">
                <a:solidFill>
                  <a:srgbClr val="000000"/>
                </a:solidFill>
              </a:defRPr>
            </a:pPr>
            <a:r>
              <a:rPr sz="6400">
                <a:solidFill>
                  <a:srgbClr val="FFFFFF"/>
                </a:solidFill>
              </a:rPr>
              <a:t>Body Level Two</a:t>
            </a:r>
            <a:endParaRPr sz="6400">
              <a:solidFill>
                <a:srgbClr val="FFFFFF"/>
              </a:solidFill>
            </a:endParaRPr>
          </a:p>
          <a:p>
            <a:pPr lvl="2">
              <a:defRPr sz="1800">
                <a:solidFill>
                  <a:srgbClr val="000000"/>
                </a:solidFill>
              </a:defRPr>
            </a:pPr>
            <a:r>
              <a:rPr sz="6400">
                <a:solidFill>
                  <a:srgbClr val="FFFFFF"/>
                </a:solidFill>
              </a:rPr>
              <a:t>Body Level Three</a:t>
            </a:r>
            <a:endParaRPr sz="6400">
              <a:solidFill>
                <a:srgbClr val="FFFFFF"/>
              </a:solidFill>
            </a:endParaRPr>
          </a:p>
          <a:p>
            <a:pPr lvl="3">
              <a:defRPr sz="1800">
                <a:solidFill>
                  <a:srgbClr val="000000"/>
                </a:solidFill>
              </a:defRPr>
            </a:pPr>
            <a:r>
              <a:rPr sz="6400">
                <a:solidFill>
                  <a:srgbClr val="FFFFFF"/>
                </a:solidFill>
              </a:rPr>
              <a:t>Body Level Four</a:t>
            </a:r>
            <a:endParaRPr sz="6400">
              <a:solidFill>
                <a:srgbClr val="FFFFFF"/>
              </a:solidFill>
            </a:endParaRPr>
          </a:p>
          <a:p>
            <a:pPr lvl="4">
              <a:defRPr sz="1800">
                <a:solidFill>
                  <a:srgbClr val="000000"/>
                </a:solidFill>
              </a:defRPr>
            </a:pPr>
            <a:r>
              <a:rPr sz="6400">
                <a:solidFill>
                  <a:srgbClr val="FFFFFF"/>
                </a:solidFill>
              </a:rPr>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6048692" y="0"/>
            <a:ext cx="18146080" cy="7011941"/>
          </a:xfrm>
          <a:prstGeom prst="rect">
            <a:avLst/>
          </a:prstGeom>
        </p:spPr>
        <p:txBody>
          <a:bodyPr lIns="0" tIns="0" rIns="0" bIns="0" anchor="b"/>
          <a:lstStyle>
            <a:lvl1pPr>
              <a:defRPr sz="9100"/>
            </a:lvl1pPr>
          </a:lstStyle>
          <a:p>
            <a:pPr lvl="0">
              <a:defRPr sz="1800">
                <a:solidFill>
                  <a:srgbClr val="000000"/>
                </a:solidFill>
                <a:effectLst/>
              </a:defRPr>
            </a:pPr>
            <a:r>
              <a:rPr sz="9100">
                <a:solidFill>
                  <a:srgbClr val="8B9BD2"/>
                </a:solidFill>
                <a:effectLst>
                  <a:outerShdw sx="100000" sy="100000" kx="0" ky="0" algn="b" rotWithShape="0" blurRad="114300" dist="101600" dir="2700000">
                    <a:srgbClr val="000000">
                      <a:alpha val="40000"/>
                    </a:srgbClr>
                  </a:outerShdw>
                </a:effectLst>
              </a:rPr>
              <a:t>Title Text</a:t>
            </a:r>
          </a:p>
        </p:txBody>
      </p:sp>
      <p:sp>
        <p:nvSpPr>
          <p:cNvPr id="36" name="Shape 36"/>
          <p:cNvSpPr/>
          <p:nvPr>
            <p:ph type="body" idx="1"/>
          </p:nvPr>
        </p:nvSpPr>
        <p:spPr>
          <a:xfrm>
            <a:off x="6048692" y="7228137"/>
            <a:ext cx="18146080" cy="13905857"/>
          </a:xfrm>
          <a:prstGeom prst="rect">
            <a:avLst/>
          </a:prstGeom>
        </p:spPr>
        <p:txBody>
          <a:bodyPr/>
          <a:lstStyle>
            <a:lvl1pPr marL="0" indent="0" algn="ctr">
              <a:spcBef>
                <a:spcPts val="1500"/>
              </a:spcBef>
              <a:buClrTx/>
              <a:buSzTx/>
              <a:buFontTx/>
              <a:buNone/>
              <a:defRPr sz="6400"/>
            </a:lvl1pPr>
            <a:lvl2pPr marL="4158879" indent="-1499131" algn="ctr">
              <a:spcBef>
                <a:spcPts val="1500"/>
              </a:spcBef>
              <a:buClrTx/>
              <a:buFontTx/>
              <a:defRPr sz="6400"/>
            </a:lvl2pPr>
            <a:lvl3pPr marL="5591935" indent="-1477637" algn="ctr">
              <a:spcBef>
                <a:spcPts val="1500"/>
              </a:spcBef>
              <a:buClrTx/>
              <a:buFontTx/>
              <a:defRPr sz="6400"/>
            </a:lvl3pPr>
            <a:lvl4pPr marL="6616934" indent="-1297437" algn="ctr">
              <a:spcBef>
                <a:spcPts val="1500"/>
              </a:spcBef>
              <a:buClrTx/>
              <a:buFontTx/>
              <a:defRPr sz="6400"/>
            </a:lvl4pPr>
            <a:lvl5pPr marL="7489664" indent="-1297437" algn="ctr">
              <a:spcBef>
                <a:spcPts val="1500"/>
              </a:spcBef>
              <a:buClrTx/>
              <a:buFontTx/>
              <a:defRPr sz="6400"/>
            </a:lvl5pPr>
          </a:lstStyle>
          <a:p>
            <a:pPr lvl="0">
              <a:defRPr sz="1800">
                <a:solidFill>
                  <a:srgbClr val="000000"/>
                </a:solidFill>
              </a:defRPr>
            </a:pPr>
            <a:r>
              <a:rPr sz="6400">
                <a:solidFill>
                  <a:srgbClr val="FFFFFF"/>
                </a:solidFill>
              </a:rPr>
              <a:t>Body Level One</a:t>
            </a:r>
            <a:endParaRPr sz="6400">
              <a:solidFill>
                <a:srgbClr val="FFFFFF"/>
              </a:solidFill>
            </a:endParaRPr>
          </a:p>
          <a:p>
            <a:pPr lvl="1">
              <a:defRPr sz="1800">
                <a:solidFill>
                  <a:srgbClr val="000000"/>
                </a:solidFill>
              </a:defRPr>
            </a:pPr>
            <a:r>
              <a:rPr sz="6400">
                <a:solidFill>
                  <a:srgbClr val="FFFFFF"/>
                </a:solidFill>
              </a:rPr>
              <a:t>Body Level Two</a:t>
            </a:r>
            <a:endParaRPr sz="6400">
              <a:solidFill>
                <a:srgbClr val="FFFFFF"/>
              </a:solidFill>
            </a:endParaRPr>
          </a:p>
          <a:p>
            <a:pPr lvl="2">
              <a:defRPr sz="1800">
                <a:solidFill>
                  <a:srgbClr val="000000"/>
                </a:solidFill>
              </a:defRPr>
            </a:pPr>
            <a:r>
              <a:rPr sz="6400">
                <a:solidFill>
                  <a:srgbClr val="FFFFFF"/>
                </a:solidFill>
              </a:rPr>
              <a:t>Body Level Three</a:t>
            </a:r>
            <a:endParaRPr sz="6400">
              <a:solidFill>
                <a:srgbClr val="FFFFFF"/>
              </a:solidFill>
            </a:endParaRPr>
          </a:p>
          <a:p>
            <a:pPr lvl="3">
              <a:defRPr sz="1800">
                <a:solidFill>
                  <a:srgbClr val="000000"/>
                </a:solidFill>
              </a:defRPr>
            </a:pPr>
            <a:r>
              <a:rPr sz="6400">
                <a:solidFill>
                  <a:srgbClr val="FFFFFF"/>
                </a:solidFill>
              </a:rPr>
              <a:t>Body Level Four</a:t>
            </a:r>
            <a:endParaRPr sz="6400">
              <a:solidFill>
                <a:srgbClr val="FFFFFF"/>
              </a:solidFill>
            </a:endParaRPr>
          </a:p>
          <a:p>
            <a:pPr lvl="4">
              <a:defRPr sz="1800">
                <a:solidFill>
                  <a:srgbClr val="000000"/>
                </a:solidFill>
              </a:defRPr>
            </a:pPr>
            <a:r>
              <a:rPr sz="6400">
                <a:solidFill>
                  <a:srgbClr val="FFFFFF"/>
                </a:solidFill>
              </a:rPr>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12173" y="570401"/>
            <a:ext cx="27219117" cy="9342691"/>
          </a:xfrm>
          <a:prstGeom prst="rect">
            <a:avLst/>
          </a:prstGeom>
          <a:ln w="12700">
            <a:miter lim="400000"/>
          </a:ln>
          <a:extLst>
            <a:ext uri="{C572A759-6A51-4108-AA02-DFA0A04FC94B}">
              <ma14:wrappingTextBoxFlag xmlns:ma14="http://schemas.microsoft.com/office/mac/drawingml/2011/main" val="1"/>
            </a:ext>
          </a:extLst>
        </p:spPr>
        <p:txBody>
          <a:bodyPr lIns="207793" tIns="207793" rIns="207793" bIns="207793" anchor="ctr">
            <a:normAutofit fontScale="100000" lnSpcReduction="0"/>
          </a:bodyPr>
          <a:lstStyle/>
          <a:p>
            <a:pPr lvl="0">
              <a:defRPr sz="1800">
                <a:solidFill>
                  <a:srgbClr val="000000"/>
                </a:solidFill>
                <a:effectLst/>
              </a:defRPr>
            </a:pPr>
            <a:r>
              <a:rPr sz="18600">
                <a:solidFill>
                  <a:srgbClr val="8B9BD2"/>
                </a:solidFill>
                <a:effectLst>
                  <a:outerShdw sx="100000" sy="100000" kx="0" ky="0" algn="b" rotWithShape="0" blurRad="114300" dist="101600" dir="2700000">
                    <a:srgbClr val="000000">
                      <a:alpha val="40000"/>
                    </a:srgbClr>
                  </a:outerShdw>
                </a:effectLst>
              </a:rPr>
              <a:t>Title Text</a:t>
            </a:r>
          </a:p>
        </p:txBody>
      </p:sp>
      <p:sp>
        <p:nvSpPr>
          <p:cNvPr id="3" name="Shape 3"/>
          <p:cNvSpPr/>
          <p:nvPr>
            <p:ph type="body" idx="1"/>
          </p:nvPr>
        </p:nvSpPr>
        <p:spPr>
          <a:xfrm>
            <a:off x="1512173" y="9913091"/>
            <a:ext cx="27219117" cy="32568409"/>
          </a:xfrm>
          <a:prstGeom prst="rect">
            <a:avLst/>
          </a:prstGeom>
          <a:ln w="12700">
            <a:miter lim="400000"/>
          </a:ln>
          <a:extLst>
            <a:ext uri="{C572A759-6A51-4108-AA02-DFA0A04FC94B}">
              <ma14:wrappingTextBoxFlag xmlns:ma14="http://schemas.microsoft.com/office/mac/drawingml/2011/main" val="1"/>
            </a:ext>
          </a:extLst>
        </p:spPr>
        <p:txBody>
          <a:bodyPr lIns="207793" tIns="207793" rIns="207793" bIns="207793">
            <a:normAutofit fontScale="100000" lnSpcReduction="0"/>
          </a:bodyPr>
          <a:lstStyle/>
          <a:p>
            <a:pPr lvl="0">
              <a:defRPr sz="1800">
                <a:solidFill>
                  <a:srgbClr val="000000"/>
                </a:solidFill>
              </a:defRPr>
            </a:pPr>
            <a:r>
              <a:rPr sz="12700">
                <a:solidFill>
                  <a:srgbClr val="FFFFFF"/>
                </a:solidFill>
              </a:rPr>
              <a:t>Body Level One</a:t>
            </a:r>
            <a:endParaRPr sz="12700">
              <a:solidFill>
                <a:srgbClr val="FFFFFF"/>
              </a:solidFill>
            </a:endParaRPr>
          </a:p>
          <a:p>
            <a:pPr lvl="1">
              <a:defRPr sz="1800">
                <a:solidFill>
                  <a:srgbClr val="000000"/>
                </a:solidFill>
              </a:defRPr>
            </a:pPr>
            <a:r>
              <a:rPr sz="12700">
                <a:solidFill>
                  <a:srgbClr val="FFFFFF"/>
                </a:solidFill>
              </a:rPr>
              <a:t>Body Level Two</a:t>
            </a:r>
            <a:endParaRPr sz="12700">
              <a:solidFill>
                <a:srgbClr val="FFFFFF"/>
              </a:solidFill>
            </a:endParaRPr>
          </a:p>
          <a:p>
            <a:pPr lvl="2">
              <a:defRPr sz="1800">
                <a:solidFill>
                  <a:srgbClr val="000000"/>
                </a:solidFill>
              </a:defRPr>
            </a:pPr>
            <a:r>
              <a:rPr sz="12700">
                <a:solidFill>
                  <a:srgbClr val="FFFFFF"/>
                </a:solidFill>
              </a:rPr>
              <a:t>Body Level Three</a:t>
            </a:r>
            <a:endParaRPr sz="12700">
              <a:solidFill>
                <a:srgbClr val="FFFFFF"/>
              </a:solidFill>
            </a:endParaRPr>
          </a:p>
          <a:p>
            <a:pPr lvl="3">
              <a:defRPr sz="1800">
                <a:solidFill>
                  <a:srgbClr val="000000"/>
                </a:solidFill>
              </a:defRPr>
            </a:pPr>
            <a:r>
              <a:rPr sz="12700">
                <a:solidFill>
                  <a:srgbClr val="FFFFFF"/>
                </a:solidFill>
              </a:rPr>
              <a:t>Body Level Four</a:t>
            </a:r>
            <a:endParaRPr sz="12700">
              <a:solidFill>
                <a:srgbClr val="FFFFFF"/>
              </a:solidFill>
            </a:endParaRPr>
          </a:p>
          <a:p>
            <a:pPr lvl="4">
              <a:defRPr sz="1800">
                <a:solidFill>
                  <a:srgbClr val="000000"/>
                </a:solidFill>
              </a:defRPr>
            </a:pPr>
            <a:r>
              <a:rPr sz="12700">
                <a:solidFill>
                  <a:srgbClr val="FFFFFF"/>
                </a:solidFill>
              </a:rPr>
              <a:t>Body Level Five</a:t>
            </a:r>
          </a:p>
        </p:txBody>
      </p:sp>
      <p:sp>
        <p:nvSpPr>
          <p:cNvPr id="4" name="Shape 4"/>
          <p:cNvSpPr/>
          <p:nvPr>
            <p:ph type="sldNum" sz="quarter" idx="2"/>
          </p:nvPr>
        </p:nvSpPr>
        <p:spPr>
          <a:xfrm>
            <a:off x="26211001" y="41161723"/>
            <a:ext cx="2520290" cy="850901"/>
          </a:xfrm>
          <a:prstGeom prst="rect">
            <a:avLst/>
          </a:prstGeom>
          <a:ln w="12700">
            <a:miter lim="400000"/>
          </a:ln>
        </p:spPr>
        <p:txBody>
          <a:bodyPr lIns="0" tIns="0" rIns="0" bIns="0" anchor="b">
            <a:spAutoFit/>
          </a:bodyPr>
          <a:lstStyle>
            <a:lvl1pPr algn="r">
              <a:defRPr sz="5500">
                <a:solidFill>
                  <a:srgbClr val="BABABA"/>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advClick="1"/>
  <p:txStyles>
    <p:titleStyle>
      <a:lvl1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1pPr>
      <a:lvl2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2pPr>
      <a:lvl3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3pPr>
      <a:lvl4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4pPr>
      <a:lvl5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5pPr>
      <a:lvl6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6pPr>
      <a:lvl7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7pPr>
      <a:lvl8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8pPr>
      <a:lvl9pPr algn="ctr">
        <a:defRPr sz="18600">
          <a:solidFill>
            <a:srgbClr val="8B9BD2"/>
          </a:solidFill>
          <a:effectLst>
            <a:outerShdw sx="100000" sy="100000" kx="0" ky="0" algn="b" rotWithShape="0" blurRad="114300" dist="101600" dir="2700000">
              <a:srgbClr val="000000">
                <a:alpha val="40000"/>
              </a:srgbClr>
            </a:outerShdw>
          </a:effectLst>
          <a:latin typeface="Lucida Sans Regular"/>
          <a:ea typeface="Lucida Sans Regular"/>
          <a:cs typeface="Lucida Sans Regular"/>
          <a:sym typeface="Lucida Sans Regular"/>
        </a:defRPr>
      </a:lvl9pPr>
    </p:titleStyle>
    <p:bodyStyle>
      <a:lvl1pPr marL="2493514" indent="-1870135">
        <a:spcBef>
          <a:spcPts val="3000"/>
        </a:spcBef>
        <a:buClr>
          <a:srgbClr val="F9F9F9"/>
        </a:buClr>
        <a:buSzPct val="65000"/>
        <a:buFont typeface="Wingdings 2"/>
        <a:buChar char=""/>
        <a:defRPr sz="12700">
          <a:solidFill>
            <a:srgbClr val="FFFFFF"/>
          </a:solidFill>
          <a:latin typeface="Book Antiqua"/>
          <a:ea typeface="Book Antiqua"/>
          <a:cs typeface="Book Antiqua"/>
          <a:sym typeface="Book Antiqua"/>
        </a:defRPr>
      </a:lvl1pPr>
      <a:lvl2pPr marL="4160813" indent="-1501065">
        <a:spcBef>
          <a:spcPts val="3000"/>
        </a:spcBef>
        <a:buClr>
          <a:srgbClr val="F9F9F9"/>
        </a:buClr>
        <a:buSzPct val="80000"/>
        <a:buFont typeface="Wingdings 2"/>
        <a:buChar char="◼"/>
        <a:defRPr sz="12700">
          <a:solidFill>
            <a:srgbClr val="FFFFFF"/>
          </a:solidFill>
          <a:latin typeface="Book Antiqua"/>
          <a:ea typeface="Book Antiqua"/>
          <a:cs typeface="Book Antiqua"/>
          <a:sym typeface="Book Antiqua"/>
        </a:defRPr>
      </a:lvl2pPr>
      <a:lvl3pPr marL="5433782" indent="-1319484">
        <a:spcBef>
          <a:spcPts val="3000"/>
        </a:spcBef>
        <a:buClr>
          <a:srgbClr val="F9F9F9"/>
        </a:buClr>
        <a:buSzPct val="95000"/>
        <a:buFont typeface="Wingdings 2"/>
        <a:buChar char="▫"/>
        <a:defRPr sz="12700">
          <a:solidFill>
            <a:srgbClr val="FFFFFF"/>
          </a:solidFill>
          <a:latin typeface="Book Antiqua"/>
          <a:ea typeface="Book Antiqua"/>
          <a:cs typeface="Book Antiqua"/>
          <a:sym typeface="Book Antiqua"/>
        </a:defRPr>
      </a:lvl3pPr>
      <a:lvl4pPr marL="6479482" indent="-115998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4pPr>
      <a:lvl5pPr marL="7352212" indent="-115998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5pPr>
      <a:lvl6pPr marL="8476932" indent="-1287301">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6pPr>
      <a:lvl7pPr marL="9549930" indent="-1446009">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7pPr>
      <a:lvl8pPr marL="10667564" indent="-164935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8pPr>
      <a:lvl9pPr marL="11581851" indent="-1649355">
        <a:spcBef>
          <a:spcPts val="3000"/>
        </a:spcBef>
        <a:buClr>
          <a:srgbClr val="F9F9F9"/>
        </a:buClr>
        <a:buSzPct val="100000"/>
        <a:buFont typeface="Wingdings 2"/>
        <a:buChar char="●"/>
        <a:defRPr sz="12700">
          <a:solidFill>
            <a:srgbClr val="FFFFFF"/>
          </a:solidFill>
          <a:latin typeface="Book Antiqua"/>
          <a:ea typeface="Book Antiqua"/>
          <a:cs typeface="Book Antiqua"/>
          <a:sym typeface="Book Antiqua"/>
        </a:defRPr>
      </a:lvl9pPr>
    </p:bodyStyle>
    <p:otherStyle>
      <a:lvl1pPr algn="r" defTabSz="4155857">
        <a:defRPr sz="5500">
          <a:solidFill>
            <a:schemeClr val="tx1"/>
          </a:solidFill>
          <a:latin typeface="+mn-lt"/>
          <a:ea typeface="+mn-ea"/>
          <a:cs typeface="+mn-cs"/>
          <a:sym typeface="Book Antiqua"/>
        </a:defRPr>
      </a:lvl1pPr>
      <a:lvl2pPr indent="2077928" algn="r" defTabSz="4155857">
        <a:defRPr sz="5500">
          <a:solidFill>
            <a:schemeClr val="tx1"/>
          </a:solidFill>
          <a:latin typeface="+mn-lt"/>
          <a:ea typeface="+mn-ea"/>
          <a:cs typeface="+mn-cs"/>
          <a:sym typeface="Book Antiqua"/>
        </a:defRPr>
      </a:lvl2pPr>
      <a:lvl3pPr indent="4155857" algn="r" defTabSz="4155857">
        <a:defRPr sz="5500">
          <a:solidFill>
            <a:schemeClr val="tx1"/>
          </a:solidFill>
          <a:latin typeface="+mn-lt"/>
          <a:ea typeface="+mn-ea"/>
          <a:cs typeface="+mn-cs"/>
          <a:sym typeface="Book Antiqua"/>
        </a:defRPr>
      </a:lvl3pPr>
      <a:lvl4pPr indent="6233785" algn="r" defTabSz="4155857">
        <a:defRPr sz="5500">
          <a:solidFill>
            <a:schemeClr val="tx1"/>
          </a:solidFill>
          <a:latin typeface="+mn-lt"/>
          <a:ea typeface="+mn-ea"/>
          <a:cs typeface="+mn-cs"/>
          <a:sym typeface="Book Antiqua"/>
        </a:defRPr>
      </a:lvl4pPr>
      <a:lvl5pPr indent="8311712" algn="r" defTabSz="4155857">
        <a:defRPr sz="5500">
          <a:solidFill>
            <a:schemeClr val="tx1"/>
          </a:solidFill>
          <a:latin typeface="+mn-lt"/>
          <a:ea typeface="+mn-ea"/>
          <a:cs typeface="+mn-cs"/>
          <a:sym typeface="Book Antiqua"/>
        </a:defRPr>
      </a:lvl5pPr>
      <a:lvl6pPr indent="10389641" algn="r" defTabSz="4155857">
        <a:defRPr sz="5500">
          <a:solidFill>
            <a:schemeClr val="tx1"/>
          </a:solidFill>
          <a:latin typeface="+mn-lt"/>
          <a:ea typeface="+mn-ea"/>
          <a:cs typeface="+mn-cs"/>
          <a:sym typeface="Book Antiqua"/>
        </a:defRPr>
      </a:lvl6pPr>
      <a:lvl7pPr indent="12467570" algn="r" defTabSz="4155857">
        <a:defRPr sz="5500">
          <a:solidFill>
            <a:schemeClr val="tx1"/>
          </a:solidFill>
          <a:latin typeface="+mn-lt"/>
          <a:ea typeface="+mn-ea"/>
          <a:cs typeface="+mn-cs"/>
          <a:sym typeface="Book Antiqua"/>
        </a:defRPr>
      </a:lvl7pPr>
      <a:lvl8pPr indent="14545498" algn="r" defTabSz="4155857">
        <a:defRPr sz="5500">
          <a:solidFill>
            <a:schemeClr val="tx1"/>
          </a:solidFill>
          <a:latin typeface="+mn-lt"/>
          <a:ea typeface="+mn-ea"/>
          <a:cs typeface="+mn-cs"/>
          <a:sym typeface="Book Antiqua"/>
        </a:defRPr>
      </a:lvl8pPr>
      <a:lvl9pPr indent="16623425" algn="r" defTabSz="4155857">
        <a:defRPr sz="5500">
          <a:solidFill>
            <a:schemeClr val="tx1"/>
          </a:solidFill>
          <a:latin typeface="+mn-lt"/>
          <a:ea typeface="+mn-ea"/>
          <a:cs typeface="+mn-cs"/>
          <a:sym typeface="Book Antiqu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4000">
              <a:srgbClr val="6599FF"/>
            </a:gs>
            <a:gs pos="100000">
              <a:srgbClr val="FFFFFF"/>
            </a:gs>
          </a:gsLst>
          <a:lin ang="16200000" scaled="0"/>
        </a:gradFill>
      </p:bgPr>
    </p:bg>
    <p:spTree>
      <p:nvGrpSpPr>
        <p:cNvPr id="1" name=""/>
        <p:cNvGrpSpPr/>
        <p:nvPr/>
      </p:nvGrpSpPr>
      <p:grpSpPr>
        <a:xfrm>
          <a:off x="0" y="0"/>
          <a:ext cx="0" cy="0"/>
          <a:chOff x="0" y="0"/>
          <a:chExt cx="0" cy="0"/>
        </a:xfrm>
      </p:grpSpPr>
      <p:sp>
        <p:nvSpPr>
          <p:cNvPr id="49" name="Shape 49"/>
          <p:cNvSpPr/>
          <p:nvPr>
            <p:ph type="title"/>
          </p:nvPr>
        </p:nvSpPr>
        <p:spPr>
          <a:xfrm>
            <a:off x="1512172" y="1701357"/>
            <a:ext cx="27219118" cy="6218426"/>
          </a:xfrm>
          <a:prstGeom prst="rect">
            <a:avLst/>
          </a:prstGeom>
          <a:ln w="9525">
            <a:solidFill>
              <a:srgbClr val="6076B4"/>
            </a:solidFill>
            <a:bevel/>
          </a:ln>
        </p:spPr>
        <p:txBody>
          <a:bodyPr lIns="0" tIns="0" rIns="0" bIns="0"/>
          <a:lstStyle/>
          <a:p>
            <a:pPr lvl="0">
              <a:defRPr sz="8200"/>
            </a:pPr>
          </a:p>
        </p:txBody>
      </p:sp>
      <p:sp>
        <p:nvSpPr>
          <p:cNvPr id="50" name="Shape 50"/>
          <p:cNvSpPr/>
          <p:nvPr>
            <p:ph type="body" idx="1"/>
          </p:nvPr>
        </p:nvSpPr>
        <p:spPr>
          <a:xfrm>
            <a:off x="1512173" y="8856960"/>
            <a:ext cx="13177512" cy="32259586"/>
          </a:xfrm>
          <a:prstGeom prst="rect">
            <a:avLst/>
          </a:prstGeom>
          <a:ln w="9525">
            <a:solidFill>
              <a:srgbClr val="6076B4"/>
            </a:solidFill>
            <a:bevel/>
          </a:ln>
        </p:spPr>
        <p:txBody>
          <a:bodyPr lIns="0" tIns="0" rIns="0" bIns="0"/>
          <a:lstStyle/>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a:p>
            <a:pPr lvl="0" marL="0" indent="0">
              <a:lnSpc>
                <a:spcPct val="90000"/>
              </a:lnSpc>
              <a:buSzTx/>
              <a:buNone/>
              <a:defRPr sz="1800">
                <a:solidFill>
                  <a:srgbClr val="000000"/>
                </a:solidFill>
              </a:defRPr>
            </a:pPr>
            <a:endParaRPr sz="3200" u="sng"/>
          </a:p>
        </p:txBody>
      </p:sp>
      <p:sp>
        <p:nvSpPr>
          <p:cNvPr id="51" name="Shape 51"/>
          <p:cNvSpPr/>
          <p:nvPr/>
        </p:nvSpPr>
        <p:spPr>
          <a:xfrm>
            <a:off x="15409763" y="8856960"/>
            <a:ext cx="13321527" cy="32259586"/>
          </a:xfrm>
          <a:prstGeom prst="rect">
            <a:avLst/>
          </a:prstGeom>
          <a:ln>
            <a:solidFill>
              <a:srgbClr val="6076B4"/>
            </a:solidFill>
          </a:ln>
          <a:extLst>
            <a:ext uri="{C572A759-6A51-4108-AA02-DFA0A04FC94B}">
              <ma14:wrappingTextBoxFlag xmlns:ma14="http://schemas.microsoft.com/office/mac/drawingml/2011/main" val="1"/>
            </a:ext>
          </a:extLst>
        </p:spPr>
        <p:txBody>
          <a:bodyPr lIns="207793" tIns="207793" rIns="207793" bIns="207793">
            <a:normAutofit fontScale="100000" lnSpcReduction="0"/>
          </a:bodyPr>
          <a:lstStyle/>
          <a:p>
            <a:pPr lvl="0" defTabSz="914400">
              <a:lnSpc>
                <a:spcPct val="90000"/>
              </a:lnSpc>
              <a:spcBef>
                <a:spcPts val="2800"/>
              </a:spcBef>
              <a:defRPr sz="1800"/>
            </a:pPr>
            <a:endParaRPr sz="3200" u="sng">
              <a:solidFill>
                <a:srgbClr val="FFFFFF"/>
              </a:solidFill>
            </a:endParaRPr>
          </a:p>
          <a:p>
            <a:pPr lvl="0" defTabSz="914400">
              <a:lnSpc>
                <a:spcPct val="90000"/>
              </a:lnSpc>
              <a:spcBef>
                <a:spcPts val="2800"/>
              </a:spcBef>
              <a:defRPr sz="1800"/>
            </a:pPr>
            <a:endParaRPr sz="3200" u="sng">
              <a:solidFill>
                <a:srgbClr val="FFFFFF"/>
              </a:solidFill>
            </a:endParaRPr>
          </a:p>
          <a:p>
            <a:pPr lvl="0" defTabSz="914400">
              <a:lnSpc>
                <a:spcPct val="90000"/>
              </a:lnSpc>
              <a:spcBef>
                <a:spcPts val="2800"/>
              </a:spcBef>
              <a:defRPr sz="1800"/>
            </a:pPr>
            <a:endParaRPr sz="6000" u="sng">
              <a:solidFill>
                <a:srgbClr val="FFFFFF"/>
              </a:solidFill>
            </a:endParaRPr>
          </a:p>
          <a:p>
            <a:pPr lvl="0" defTabSz="914400">
              <a:lnSpc>
                <a:spcPct val="90000"/>
              </a:lnSpc>
              <a:spcBef>
                <a:spcPts val="2800"/>
              </a:spcBef>
              <a:defRPr sz="1800"/>
            </a:pPr>
            <a:endParaRPr sz="6000" u="sng">
              <a:solidFill>
                <a:srgbClr val="FFFFFF"/>
              </a:solidFill>
            </a:endParaRPr>
          </a:p>
          <a:p>
            <a:pPr lvl="0" defTabSz="914400">
              <a:lnSpc>
                <a:spcPct val="90000"/>
              </a:lnSpc>
              <a:spcBef>
                <a:spcPts val="2800"/>
              </a:spcBef>
              <a:defRPr sz="1800"/>
            </a:pPr>
            <a:endParaRPr sz="6000" u="sng">
              <a:solidFill>
                <a:srgbClr val="FFFFFF"/>
              </a:solidFill>
            </a:endParaRPr>
          </a:p>
          <a:p>
            <a:pPr lvl="0" defTabSz="914400">
              <a:lnSpc>
                <a:spcPct val="90000"/>
              </a:lnSpc>
              <a:spcBef>
                <a:spcPts val="2800"/>
              </a:spcBef>
              <a:defRPr sz="1800"/>
            </a:pPr>
            <a:endParaRPr sz="6000" u="sng">
              <a:solidFill>
                <a:srgbClr val="FFFFFF"/>
              </a:solidFill>
            </a:endParaRPr>
          </a:p>
          <a:p>
            <a:pPr lvl="0" defTabSz="914400">
              <a:lnSpc>
                <a:spcPct val="90000"/>
              </a:lnSpc>
              <a:spcBef>
                <a:spcPts val="2800"/>
              </a:spcBef>
              <a:defRPr sz="1800"/>
            </a:pPr>
            <a:endParaRPr sz="6000" u="sng">
              <a:solidFill>
                <a:srgbClr val="FFFFFF"/>
              </a:solidFill>
            </a:endParaRPr>
          </a:p>
          <a:p>
            <a:pPr lvl="0" defTabSz="914400">
              <a:lnSpc>
                <a:spcPct val="90000"/>
              </a:lnSpc>
              <a:spcBef>
                <a:spcPts val="2800"/>
              </a:spcBef>
              <a:defRPr sz="1800"/>
            </a:pPr>
            <a:endParaRPr sz="60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a:p>
            <a:pPr lvl="0" defTabSz="914400">
              <a:lnSpc>
                <a:spcPct val="90000"/>
              </a:lnSpc>
              <a:spcBef>
                <a:spcPts val="2800"/>
              </a:spcBef>
              <a:defRPr sz="1800"/>
            </a:pPr>
            <a:endParaRPr sz="4300" u="sng">
              <a:solidFill>
                <a:srgbClr val="FFFFFF"/>
              </a:solidFill>
            </a:endParaRPr>
          </a:p>
        </p:txBody>
      </p:sp>
      <p:pic>
        <p:nvPicPr>
          <p:cNvPr id="52" name="image2.jpeg"/>
          <p:cNvPicPr/>
          <p:nvPr/>
        </p:nvPicPr>
        <p:blipFill>
          <a:blip r:embed="rId2">
            <a:extLst/>
          </a:blip>
          <a:srcRect l="0" t="5290" r="0" b="12044"/>
          <a:stretch>
            <a:fillRect/>
          </a:stretch>
        </p:blipFill>
        <p:spPr>
          <a:xfrm>
            <a:off x="1511852" y="5053655"/>
            <a:ext cx="5500208" cy="2866819"/>
          </a:xfrm>
          <a:prstGeom prst="rect">
            <a:avLst/>
          </a:prstGeom>
          <a:ln w="12700">
            <a:solidFill>
              <a:srgbClr val="6076B4"/>
            </a:solidFill>
            <a:miter lim="400000"/>
          </a:ln>
        </p:spPr>
      </p:pic>
      <p:pic>
        <p:nvPicPr>
          <p:cNvPr id="53" name="image3.jpeg"/>
          <p:cNvPicPr/>
          <p:nvPr/>
        </p:nvPicPr>
        <p:blipFill>
          <a:blip r:embed="rId3">
            <a:extLst/>
          </a:blip>
          <a:stretch>
            <a:fillRect/>
          </a:stretch>
        </p:blipFill>
        <p:spPr>
          <a:xfrm>
            <a:off x="23223771" y="5053481"/>
            <a:ext cx="5500513" cy="2866978"/>
          </a:xfrm>
          <a:prstGeom prst="rect">
            <a:avLst/>
          </a:prstGeom>
          <a:ln w="12700">
            <a:solidFill>
              <a:srgbClr val="6076B4"/>
            </a:solidFill>
            <a:miter lim="400000"/>
          </a:ln>
        </p:spPr>
      </p:pic>
      <p:sp>
        <p:nvSpPr>
          <p:cNvPr id="54" name="Shape 54"/>
          <p:cNvSpPr/>
          <p:nvPr/>
        </p:nvSpPr>
        <p:spPr>
          <a:xfrm>
            <a:off x="2517950" y="2198317"/>
            <a:ext cx="25202800" cy="269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8800"/>
            </a:lvl1pPr>
          </a:lstStyle>
          <a:p>
            <a:pPr lvl="0">
              <a:defRPr sz="1800"/>
            </a:pPr>
            <a:r>
              <a:rPr sz="8800"/>
              <a:t>The clinical outcomes of a personalised approach to the management of thiopurine drug therapy </a:t>
            </a:r>
          </a:p>
        </p:txBody>
      </p:sp>
      <p:sp>
        <p:nvSpPr>
          <p:cNvPr id="55" name="Shape 55"/>
          <p:cNvSpPr/>
          <p:nvPr/>
        </p:nvSpPr>
        <p:spPr>
          <a:xfrm>
            <a:off x="7128888" y="5436810"/>
            <a:ext cx="16100049" cy="647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sz="1800"/>
            </a:pPr>
            <a:r>
              <a:rPr sz="4200"/>
              <a:t>R. Leyland </a:t>
            </a:r>
            <a:r>
              <a:rPr baseline="30095" sz="4200"/>
              <a:t>1</a:t>
            </a:r>
            <a:r>
              <a:rPr sz="4200"/>
              <a:t>, T. Price </a:t>
            </a:r>
            <a:r>
              <a:rPr baseline="30095" sz="4200"/>
              <a:t>2</a:t>
            </a:r>
            <a:r>
              <a:rPr sz="4200"/>
              <a:t>, K. Lithgo </a:t>
            </a:r>
            <a:r>
              <a:rPr baseline="30095" sz="4200"/>
              <a:t>2</a:t>
            </a:r>
            <a:r>
              <a:rPr sz="4200"/>
              <a:t>, D. Housley </a:t>
            </a:r>
            <a:r>
              <a:rPr baseline="30095" sz="4200"/>
              <a:t>1</a:t>
            </a:r>
            <a:r>
              <a:rPr sz="4200"/>
              <a:t>, M. W. Johnson </a:t>
            </a:r>
            <a:r>
              <a:rPr baseline="30095" sz="4200"/>
              <a:t>2</a:t>
            </a:r>
          </a:p>
        </p:txBody>
      </p:sp>
      <p:sp>
        <p:nvSpPr>
          <p:cNvPr id="56" name="Shape 56"/>
          <p:cNvSpPr/>
          <p:nvPr/>
        </p:nvSpPr>
        <p:spPr>
          <a:xfrm>
            <a:off x="7200896" y="6630603"/>
            <a:ext cx="15956033"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sz="1800"/>
            </a:pPr>
            <a:r>
              <a:rPr baseline="30000" sz="4000"/>
              <a:t>1</a:t>
            </a:r>
            <a:r>
              <a:rPr sz="4000"/>
              <a:t>Biochemistry, </a:t>
            </a:r>
            <a:r>
              <a:rPr baseline="30000" sz="4000"/>
              <a:t>2</a:t>
            </a:r>
            <a:r>
              <a:rPr sz="4000"/>
              <a:t>Gastroenterology,</a:t>
            </a:r>
            <a:br>
              <a:rPr sz="4000"/>
            </a:br>
            <a:r>
              <a:rPr sz="4000"/>
              <a:t>Luton &amp; Dunstable FT University Hospital, Luton, United Kingdom</a:t>
            </a:r>
          </a:p>
        </p:txBody>
      </p:sp>
      <p:sp>
        <p:nvSpPr>
          <p:cNvPr id="57" name="Shape 57"/>
          <p:cNvSpPr/>
          <p:nvPr/>
        </p:nvSpPr>
        <p:spPr>
          <a:xfrm>
            <a:off x="22555617" y="41129204"/>
            <a:ext cx="6173788" cy="736601"/>
          </a:xfrm>
          <a:prstGeom prst="rect">
            <a:avLst/>
          </a:prstGeom>
          <a:ln w="38100">
            <a:solidFill>
              <a:srgbClr val="0000FF"/>
            </a:solidFill>
            <a:round/>
          </a:ln>
          <a:extLst>
            <a:ext uri="{C572A759-6A51-4108-AA02-DFA0A04FC94B}">
              <ma14:wrappingTextBoxFlag xmlns:ma14="http://schemas.microsoft.com/office/mac/drawingml/2011/main" val="1"/>
            </a:ext>
          </a:extLst>
        </p:spPr>
        <p:txBody>
          <a:bodyPr lIns="0" tIns="0" rIns="0" bIns="0">
            <a:spAutoFit/>
          </a:bodyPr>
          <a:lstStyle>
            <a:lvl1pPr algn="ctr" defTabSz="457200">
              <a:defRPr sz="4600">
                <a:latin typeface="+mn-lt"/>
                <a:ea typeface="+mn-ea"/>
                <a:cs typeface="+mn-cs"/>
                <a:sym typeface="Helvetica"/>
              </a:defRPr>
            </a:lvl1pPr>
          </a:lstStyle>
          <a:p>
            <a:pPr lvl="0">
              <a:defRPr sz="1800"/>
            </a:pPr>
            <a:r>
              <a:rPr sz="4600"/>
              <a:t>Abstract No. PWE-064</a:t>
            </a:r>
          </a:p>
        </p:txBody>
      </p:sp>
      <p:graphicFrame>
        <p:nvGraphicFramePr>
          <p:cNvPr id="58" name="Table 58"/>
          <p:cNvGraphicFramePr/>
          <p:nvPr/>
        </p:nvGraphicFramePr>
        <p:xfrm>
          <a:off x="1581416" y="28999557"/>
          <a:ext cx="13051726" cy="1214593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972971"/>
                <a:gridCol w="1927635"/>
                <a:gridCol w="3284119"/>
                <a:gridCol w="5854299"/>
              </a:tblGrid>
              <a:tr h="984437">
                <a:tc gridSpan="4">
                  <a:txBody>
                    <a:bodyPr/>
                    <a:lstStyle/>
                    <a:p>
                      <a:pPr lvl="0" algn="l" defTabSz="914400">
                        <a:lnSpc>
                          <a:spcPct val="115000"/>
                        </a:lnSpc>
                        <a:defRPr b="0" i="0" sz="1800">
                          <a:solidFill>
                            <a:srgbClr val="000000"/>
                          </a:solidFill>
                        </a:defRPr>
                      </a:pPr>
                      <a:r>
                        <a:rPr sz="3200">
                          <a:solidFill>
                            <a:srgbClr val="FFFFFF"/>
                          </a:solidFill>
                          <a:latin typeface="Book Antiqua"/>
                          <a:ea typeface="Book Antiqua"/>
                          <a:cs typeface="Book Antiqua"/>
                        </a:rPr>
                        <a:t>Table 1 – Thiopurine management algorithm</a:t>
                      </a:r>
                      <a:br>
                        <a:rPr sz="3200">
                          <a:solidFill>
                            <a:srgbClr val="FFFFFF"/>
                          </a:solidFill>
                          <a:latin typeface="Book Antiqua"/>
                          <a:ea typeface="Book Antiqua"/>
                          <a:cs typeface="Book Antiqua"/>
                        </a:rPr>
                      </a:br>
                      <a:r>
                        <a:rPr sz="2500">
                          <a:solidFill>
                            <a:srgbClr val="FFFFFF"/>
                          </a:solidFill>
                          <a:latin typeface="Book Antiqua"/>
                          <a:ea typeface="Book Antiqua"/>
                          <a:cs typeface="Book Antiqua"/>
                        </a:rPr>
                        <a:t>6-TGN 6-Thioguanine nucleotide, 6-MMPN 6-Methyl mercaptopurine ribonucleotide</a:t>
                      </a:r>
                    </a:p>
                  </a:txBody>
                  <a:tcPr marL="0" marR="0" marT="0" marB="0" anchor="t" anchorCtr="0" horzOverflow="overflow">
                    <a:lnB w="12700">
                      <a:solidFill>
                        <a:srgbClr val="000000"/>
                      </a:solidFill>
                      <a:round/>
                    </a:lnB>
                    <a:solidFill>
                      <a:srgbClr val="2F5897"/>
                    </a:solidFill>
                  </a:tcPr>
                </a:tc>
                <a:tc hMerge="1">
                  <a:tcPr/>
                </a:tc>
                <a:tc hMerge="1">
                  <a:tcPr/>
                </a:tc>
                <a:tc hMerge="1">
                  <a:tcPr/>
                </a:tc>
              </a:tr>
              <a:tr h="1002317">
                <a:tc>
                  <a:txBody>
                    <a:bodyPr/>
                    <a:lstStyle/>
                    <a:p>
                      <a:pPr lvl="0" algn="ctr" defTabSz="914400">
                        <a:lnSpc>
                          <a:spcPct val="115000"/>
                        </a:lnSpc>
                        <a:defRPr b="0" i="0" sz="1800"/>
                      </a:pPr>
                      <a:r>
                        <a:rPr i="1" sz="3200">
                          <a:sym typeface="Book Antiqua Bold"/>
                        </a:rPr>
                        <a:t>6 TGN </a:t>
                      </a:r>
                      <a:br>
                        <a:rPr i="1" sz="3200">
                          <a:sym typeface="Book Antiqua Bold"/>
                        </a:rPr>
                      </a:br>
                      <a:r>
                        <a:rPr i="1" sz="2600">
                          <a:sym typeface="Book Antiqua Bold"/>
                        </a:rPr>
                        <a:t>(pmol/8x10</a:t>
                      </a:r>
                      <a:r>
                        <a:rPr baseline="30000" i="1" sz="2600">
                          <a:sym typeface="Book Antiqua Bold"/>
                        </a:rPr>
                        <a:t>8</a:t>
                      </a:r>
                      <a:r>
                        <a:rPr i="1" sz="2600">
                          <a:sym typeface="Book Antiqua Bold"/>
                        </a:rPr>
                        <a:t> RBCs, </a:t>
                      </a:r>
                      <a:br>
                        <a:rPr i="1" sz="2600">
                          <a:sym typeface="Book Antiqua Bold"/>
                        </a:rPr>
                      </a:br>
                      <a:r>
                        <a:rPr i="1" sz="2600">
                          <a:sym typeface="Book Antiqua Bold"/>
                        </a:rPr>
                        <a:t>235-450)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6MMPN </a:t>
                      </a:r>
                      <a:r>
                        <a:rPr i="1" sz="2600">
                          <a:sym typeface="Book Antiqua Bold"/>
                        </a:rPr>
                        <a:t>(pmol/8x10</a:t>
                      </a:r>
                      <a:r>
                        <a:rPr baseline="30000" i="1" sz="2600">
                          <a:sym typeface="Book Antiqua Bold"/>
                        </a:rPr>
                        <a:t>8</a:t>
                      </a:r>
                      <a:r>
                        <a:rPr i="1" sz="2600">
                          <a:sym typeface="Book Antiqua Bold"/>
                        </a:rPr>
                        <a:t> RBCs &lt;5700)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Management Interpretation</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Consider Action</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r>
              <a:tr h="1442422">
                <a:tc>
                  <a:txBody>
                    <a:bodyPr/>
                    <a:lstStyle/>
                    <a:p>
                      <a:pPr lvl="0" algn="ctr" defTabSz="914400">
                        <a:lnSpc>
                          <a:spcPct val="115000"/>
                        </a:lnSpc>
                        <a:defRPr b="0" i="0" sz="1800"/>
                      </a:pPr>
                      <a:r>
                        <a:rPr sz="3200">
                          <a:latin typeface="Book Antiqua"/>
                          <a:ea typeface="Book Antiqua"/>
                          <a:cs typeface="Book Antiqua"/>
                        </a:rPr>
                        <a:t>&lt;235</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&lt;235</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Not taking</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Encourage to take medication or stop prescribing</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r>
              <a:tr h="952793">
                <a:tc>
                  <a:txBody>
                    <a:bodyPr/>
                    <a:lstStyle/>
                    <a:p>
                      <a:pPr lvl="0" algn="ctr" defTabSz="914400">
                        <a:lnSpc>
                          <a:spcPct val="115000"/>
                        </a:lnSpc>
                        <a:defRPr b="0" i="0" sz="1800"/>
                      </a:pPr>
                      <a:r>
                        <a:rPr i="1" sz="3200">
                          <a:latin typeface="Book Antiqua"/>
                          <a:ea typeface="Book Antiqua"/>
                          <a:cs typeface="Book Antiqua"/>
                        </a:rPr>
                        <a:t>&lt;235</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&lt;5700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Sub-therapeutic dose</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Dose escalation</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r>
              <a:tr h="1932049">
                <a:tc>
                  <a:txBody>
                    <a:bodyPr/>
                    <a:lstStyle/>
                    <a:p>
                      <a:pPr lvl="0" algn="ctr" defTabSz="914400">
                        <a:lnSpc>
                          <a:spcPct val="115000"/>
                        </a:lnSpc>
                        <a:defRPr b="0" i="0" sz="1800"/>
                      </a:pPr>
                      <a:r>
                        <a:rPr sz="3200">
                          <a:latin typeface="Book Antiqua"/>
                          <a:ea typeface="Book Antiqua"/>
                          <a:cs typeface="Book Antiqua"/>
                        </a:rPr>
                        <a:t>&lt;235</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&gt;5700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Too sensitive, metabolizing to 6-MMPN</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Stop prescribing or consider low dose AZA / Allopurinol</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r>
              <a:tr h="952793">
                <a:tc>
                  <a:txBody>
                    <a:bodyPr/>
                    <a:lstStyle/>
                    <a:p>
                      <a:pPr lvl="0" algn="ctr" defTabSz="914400">
                        <a:lnSpc>
                          <a:spcPct val="115000"/>
                        </a:lnSpc>
                        <a:defRPr b="0" i="0" sz="1800"/>
                      </a:pPr>
                      <a:r>
                        <a:rPr i="1" sz="3200">
                          <a:latin typeface="Book Antiqua"/>
                          <a:ea typeface="Book Antiqua"/>
                          <a:cs typeface="Book Antiqua"/>
                        </a:rPr>
                        <a:t>235-450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&lt;5700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Accurate dose</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Continue with current dose</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r>
              <a:tr h="1932049">
                <a:tc>
                  <a:txBody>
                    <a:bodyPr/>
                    <a:lstStyle/>
                    <a:p>
                      <a:pPr lvl="0" algn="ctr" defTabSz="914400">
                        <a:lnSpc>
                          <a:spcPct val="115000"/>
                        </a:lnSpc>
                        <a:defRPr b="0" i="0" sz="1800"/>
                      </a:pPr>
                      <a:r>
                        <a:rPr sz="3200">
                          <a:latin typeface="Book Antiqua"/>
                          <a:ea typeface="Book Antiqua"/>
                          <a:cs typeface="Book Antiqua"/>
                        </a:rPr>
                        <a:t>235-450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&gt;5700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Too sensitive, metabolizing to 6-MMPN </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Reduce dose or Stop or</a:t>
                      </a:r>
                      <a:endParaRPr>
                        <a:latin typeface="Book Antiqua"/>
                        <a:ea typeface="Book Antiqua"/>
                        <a:cs typeface="Book Antiqua"/>
                      </a:endParaRPr>
                    </a:p>
                    <a:p>
                      <a:pPr lvl="0" algn="ctr" defTabSz="914400">
                        <a:lnSpc>
                          <a:spcPct val="115000"/>
                        </a:lnSpc>
                        <a:defRPr b="0" i="0" sz="1800"/>
                      </a:pPr>
                      <a:r>
                        <a:rPr sz="3200">
                          <a:latin typeface="Book Antiqua"/>
                          <a:ea typeface="Book Antiqua"/>
                          <a:cs typeface="Book Antiqua"/>
                        </a:rPr>
                        <a:t>Consider low dose AZA / Allopurinol</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r>
              <a:tr h="1002317">
                <a:tc>
                  <a:txBody>
                    <a:bodyPr/>
                    <a:lstStyle/>
                    <a:p>
                      <a:pPr lvl="0" algn="ctr" defTabSz="914400">
                        <a:lnSpc>
                          <a:spcPct val="115000"/>
                        </a:lnSpc>
                        <a:defRPr b="0" i="0" sz="1800"/>
                      </a:pPr>
                      <a:r>
                        <a:rPr i="1" sz="3200">
                          <a:latin typeface="Book Antiqua"/>
                          <a:ea typeface="Book Antiqua"/>
                          <a:cs typeface="Book Antiqua"/>
                        </a:rPr>
                        <a:t>&gt;450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&lt;5700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Unnecessarily high dose</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c>
                  <a:txBody>
                    <a:bodyPr/>
                    <a:lstStyle/>
                    <a:p>
                      <a:pPr lvl="0" algn="ctr" defTabSz="914400">
                        <a:lnSpc>
                          <a:spcPct val="115000"/>
                        </a:lnSpc>
                        <a:defRPr b="0" i="0" sz="1800"/>
                      </a:pPr>
                      <a:r>
                        <a:rPr i="1" sz="3200">
                          <a:sym typeface="Book Antiqua Bold"/>
                        </a:rPr>
                        <a:t>Reduce dose</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FC8E1"/>
                    </a:solidFill>
                  </a:tcPr>
                </a:tc>
              </a:tr>
              <a:tr h="1932049">
                <a:tc>
                  <a:txBody>
                    <a:bodyPr/>
                    <a:lstStyle/>
                    <a:p>
                      <a:pPr lvl="0" algn="ctr" defTabSz="914400">
                        <a:lnSpc>
                          <a:spcPct val="115000"/>
                        </a:lnSpc>
                        <a:defRPr b="0" i="0" sz="1800"/>
                      </a:pPr>
                      <a:r>
                        <a:rPr sz="3200">
                          <a:latin typeface="Book Antiqua"/>
                          <a:ea typeface="Book Antiqua"/>
                          <a:cs typeface="Book Antiqua"/>
                        </a:rPr>
                        <a:t>&gt;450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&gt;5700</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Dose too high</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c>
                  <a:txBody>
                    <a:bodyPr/>
                    <a:lstStyle/>
                    <a:p>
                      <a:pPr lvl="0" algn="ctr" defTabSz="914400">
                        <a:lnSpc>
                          <a:spcPct val="115000"/>
                        </a:lnSpc>
                        <a:defRPr b="0" i="0" sz="1800"/>
                      </a:pPr>
                      <a:r>
                        <a:rPr sz="3200">
                          <a:latin typeface="Book Antiqua"/>
                          <a:ea typeface="Book Antiqua"/>
                          <a:cs typeface="Book Antiqua"/>
                        </a:rPr>
                        <a:t>Reduce dose or Stop or</a:t>
                      </a:r>
                      <a:endParaRPr>
                        <a:latin typeface="Book Antiqua"/>
                        <a:ea typeface="Book Antiqua"/>
                        <a:cs typeface="Book Antiqua"/>
                      </a:endParaRPr>
                    </a:p>
                    <a:p>
                      <a:pPr lvl="0" algn="ctr" defTabSz="914400">
                        <a:lnSpc>
                          <a:spcPct val="115000"/>
                        </a:lnSpc>
                        <a:defRPr b="0" i="0" sz="1800"/>
                      </a:pPr>
                      <a:r>
                        <a:rPr sz="3200">
                          <a:latin typeface="Book Antiqua"/>
                          <a:ea typeface="Book Antiqua"/>
                          <a:cs typeface="Book Antiqua"/>
                        </a:rPr>
                        <a:t>Consider low dose AZA / Allopurinol</a:t>
                      </a:r>
                    </a:p>
                  </a:txBody>
                  <a:tcPr marL="0" marR="0" marT="0" marB="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FE4F0"/>
                    </a:solidFill>
                  </a:tcPr>
                </a:tc>
              </a:tr>
            </a:tbl>
          </a:graphicData>
        </a:graphic>
      </p:graphicFrame>
      <p:sp>
        <p:nvSpPr>
          <p:cNvPr id="59" name="Shape 59"/>
          <p:cNvSpPr/>
          <p:nvPr/>
        </p:nvSpPr>
        <p:spPr>
          <a:xfrm>
            <a:off x="1819307" y="9137573"/>
            <a:ext cx="7651423" cy="1225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defRPr sz="1800"/>
            </a:pPr>
            <a:r>
              <a:rPr sz="4600" u="sng"/>
              <a:t>Introduction</a:t>
            </a:r>
            <a:endParaRPr sz="4600">
              <a:solidFill>
                <a:srgbClr val="FFFFFF"/>
              </a:solidFill>
            </a:endParaRPr>
          </a:p>
          <a:p>
            <a:pPr lvl="0" algn="just">
              <a:defRPr sz="1800"/>
            </a:pPr>
            <a:endParaRPr sz="3600">
              <a:solidFill>
                <a:srgbClr val="FFFFFF"/>
              </a:solidFill>
            </a:endParaRPr>
          </a:p>
          <a:p>
            <a:pPr lvl="0" algn="just">
              <a:defRPr sz="1800"/>
            </a:pPr>
            <a:r>
              <a:rPr sz="3600"/>
              <a:t>A significant number of patients with inflammatory bowel disease (IBD) are treated with thiopurine drugs.  Typically patients are commenced on starting doses of Azathioprine (AZA) or 6-Mercaptopurine (6-MP) and these are titrated up to 2.5mg/kg and 1.25mg/kg respectively, provided this is tolerated.  As outlined in Figure 1 the metabolism of thiopurine drugs is highly complex and involves a number of different enzymes. The complexity of these pathways results in significant inter-individual variation in metabolism of the drugs which is difficult to determine by clinical assessment of response and secondary measurements of toxicity.  </a:t>
            </a:r>
            <a:endParaRPr sz="3600">
              <a:solidFill>
                <a:srgbClr val="FFFFFF"/>
              </a:solidFill>
            </a:endParaRPr>
          </a:p>
        </p:txBody>
      </p:sp>
      <p:grpSp>
        <p:nvGrpSpPr>
          <p:cNvPr id="63" name="Group 63"/>
          <p:cNvGrpSpPr/>
          <p:nvPr/>
        </p:nvGrpSpPr>
        <p:grpSpPr>
          <a:xfrm>
            <a:off x="10053172" y="10444167"/>
            <a:ext cx="4130812" cy="10316445"/>
            <a:chOff x="0" y="0"/>
            <a:chExt cx="4130810" cy="10316443"/>
          </a:xfrm>
        </p:grpSpPr>
        <p:pic>
          <p:nvPicPr>
            <p:cNvPr id="60" name="image6.png"/>
            <p:cNvPicPr/>
            <p:nvPr/>
          </p:nvPicPr>
          <p:blipFill>
            <a:blip r:embed="rId4">
              <a:extLst/>
            </a:blip>
            <a:srcRect l="39727" t="17562" r="30116" b="41218"/>
            <a:stretch>
              <a:fillRect/>
            </a:stretch>
          </p:blipFill>
          <p:spPr>
            <a:xfrm>
              <a:off x="0" y="0"/>
              <a:ext cx="4130810" cy="4516959"/>
            </a:xfrm>
            <a:prstGeom prst="rect">
              <a:avLst/>
            </a:prstGeom>
            <a:ln w="12700" cap="flat">
              <a:noFill/>
              <a:miter lim="400000"/>
            </a:ln>
            <a:effectLst/>
          </p:spPr>
        </p:pic>
        <p:pic>
          <p:nvPicPr>
            <p:cNvPr id="61" name="image7.png"/>
            <p:cNvPicPr/>
            <p:nvPr/>
          </p:nvPicPr>
          <p:blipFill>
            <a:blip r:embed="rId5">
              <a:extLst/>
            </a:blip>
            <a:srcRect l="52959" t="24787" r="3710" b="21501"/>
            <a:stretch>
              <a:fillRect/>
            </a:stretch>
          </p:blipFill>
          <p:spPr>
            <a:xfrm>
              <a:off x="0" y="4511003"/>
              <a:ext cx="4130810" cy="4381591"/>
            </a:xfrm>
            <a:prstGeom prst="rect">
              <a:avLst/>
            </a:prstGeom>
            <a:ln w="12700" cap="flat">
              <a:noFill/>
              <a:miter lim="400000"/>
            </a:ln>
            <a:effectLst/>
          </p:spPr>
        </p:pic>
        <p:pic>
          <p:nvPicPr>
            <p:cNvPr id="62" name="image8.png"/>
            <p:cNvPicPr/>
            <p:nvPr/>
          </p:nvPicPr>
          <p:blipFill>
            <a:blip r:embed="rId6">
              <a:extLst/>
            </a:blip>
            <a:srcRect l="19882" t="67008" r="39607" b="15055"/>
            <a:stretch>
              <a:fillRect/>
            </a:stretch>
          </p:blipFill>
          <p:spPr>
            <a:xfrm>
              <a:off x="-1" y="8853237"/>
              <a:ext cx="4130809" cy="1463207"/>
            </a:xfrm>
            <a:prstGeom prst="rect">
              <a:avLst/>
            </a:prstGeom>
            <a:ln w="12700" cap="flat">
              <a:noFill/>
              <a:miter lim="400000"/>
            </a:ln>
            <a:effectLst/>
          </p:spPr>
        </p:pic>
      </p:grpSp>
      <p:sp>
        <p:nvSpPr>
          <p:cNvPr id="64" name="Shape 64"/>
          <p:cNvSpPr/>
          <p:nvPr/>
        </p:nvSpPr>
        <p:spPr>
          <a:xfrm>
            <a:off x="9787612" y="22826513"/>
            <a:ext cx="4661932"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lvl="0">
              <a:defRPr sz="1800"/>
            </a:pPr>
            <a:r>
              <a:rPr sz="3200"/>
              <a:t> </a:t>
            </a:r>
          </a:p>
        </p:txBody>
      </p:sp>
      <p:sp>
        <p:nvSpPr>
          <p:cNvPr id="65" name="Shape 65"/>
          <p:cNvSpPr/>
          <p:nvPr/>
        </p:nvSpPr>
        <p:spPr>
          <a:xfrm>
            <a:off x="15633861" y="9125436"/>
            <a:ext cx="12873331" cy="357827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4600" u="sng"/>
              <a:t>Method</a:t>
            </a:r>
            <a:endParaRPr sz="4600">
              <a:solidFill>
                <a:srgbClr val="FFFFFF"/>
              </a:solidFill>
            </a:endParaRPr>
          </a:p>
          <a:p>
            <a:pPr lvl="0" algn="just">
              <a:defRPr sz="1800"/>
            </a:pPr>
            <a:r>
              <a:rPr sz="3200"/>
              <a:t> </a:t>
            </a:r>
            <a:r>
              <a:rPr sz="3600"/>
              <a:t>         </a:t>
            </a:r>
            <a:endParaRPr sz="3600"/>
          </a:p>
          <a:p>
            <a:pPr lvl="0" algn="just">
              <a:defRPr sz="1800"/>
            </a:pPr>
            <a:r>
              <a:rPr sz="3600"/>
              <a:t>The gastroenterology department identified 406 patients with IBD under their care taking thiopurine drugs.  Letters were sent out on mass to these patients in December 2014 requesting a blood test for TPM before the end of January 2015.  The patient’s samples were sent to Birmingham City Hospital for measurement of 6-TGN and 6-MMPN.  A thiopurine management algorithm, outlined in Table 1, was designed to help clinicians understand these results and direct their further management. The TPM results and management outcome for each patient was recorded in a database and collated.</a:t>
            </a:r>
            <a:endParaRPr sz="3600"/>
          </a:p>
          <a:p>
            <a:pPr lvl="0" algn="just">
              <a:defRPr sz="1800"/>
            </a:pPr>
            <a:endParaRPr sz="3600"/>
          </a:p>
          <a:p>
            <a:pPr lvl="0" algn="just">
              <a:defRPr sz="1800"/>
            </a:pPr>
            <a:r>
              <a:rPr sz="4600" u="sng"/>
              <a:t>Results</a:t>
            </a:r>
            <a:endParaRPr sz="4600">
              <a:solidFill>
                <a:srgbClr val="FFFFFF"/>
              </a:solidFill>
            </a:endParaRPr>
          </a:p>
          <a:p>
            <a:pPr lvl="0" algn="just">
              <a:defRPr sz="1800"/>
            </a:pPr>
            <a:endParaRPr sz="3600"/>
          </a:p>
          <a:p>
            <a:pPr lvl="0" algn="just">
              <a:defRPr sz="1800"/>
            </a:pPr>
            <a:r>
              <a:rPr sz="3600"/>
              <a:t>200 patients attended for TPM assessments (156 on AZA and 44 on 6-MP).  TPM results led to a change in dosing for 124 (62%) patients, with only 76 (38%) being classified as taking ‘appropriate doses’ of immunomodulators (Graph 1). The clinical management outcomes for the 124 patients who required a change in management are summarised on Graph 2.  Non-compliance with thiopurine therapy was evident for 15 (7.5%) patients.  The dose of AZA or 6-MP was increased for 28 (14%) patients and decreased for 71 (36%).  Thiopurines were stopped in 10 (5%) patients due to significantly high levels of 6-TGN or 6-MMPN.  A number of patients (14, 7%) were classified as being ‘too sensitive’ to the thiopurine drugs with high concentrations of 6-MMPN.  1 patient changed from AZA to 6-MP.</a:t>
            </a: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algn="just">
              <a:defRPr sz="1800"/>
            </a:pPr>
            <a:endParaRPr sz="3600"/>
          </a:p>
          <a:p>
            <a:pPr lvl="0" defTabSz="914400">
              <a:lnSpc>
                <a:spcPct val="90000"/>
              </a:lnSpc>
              <a:spcBef>
                <a:spcPts val="1000"/>
              </a:spcBef>
              <a:defRPr sz="1800"/>
            </a:pPr>
            <a:r>
              <a:rPr sz="4600" u="sng"/>
              <a:t>Conclusion</a:t>
            </a:r>
            <a:endParaRPr sz="4600" u="sng">
              <a:solidFill>
                <a:srgbClr val="FFFFFF"/>
              </a:solidFill>
            </a:endParaRPr>
          </a:p>
          <a:p>
            <a:pPr lvl="0" algn="just" defTabSz="914400">
              <a:lnSpc>
                <a:spcPct val="90000"/>
              </a:lnSpc>
              <a:spcBef>
                <a:spcPts val="700"/>
              </a:spcBef>
              <a:defRPr sz="1800"/>
            </a:pPr>
            <a:endParaRPr sz="3600" u="sng">
              <a:solidFill>
                <a:srgbClr val="FFFFFF"/>
              </a:solidFill>
            </a:endParaRPr>
          </a:p>
          <a:p>
            <a:pPr lvl="0" algn="just" defTabSz="914400">
              <a:lnSpc>
                <a:spcPct val="90000"/>
              </a:lnSpc>
              <a:spcBef>
                <a:spcPts val="700"/>
              </a:spcBef>
              <a:defRPr sz="1800"/>
            </a:pPr>
            <a:r>
              <a:rPr sz="3600"/>
              <a:t>The majority of patients in this study (62%) required dose adjustment following the measurement of TPMs according to the thiopurine management algorithm. Non-compliance was easy to identify, and an additional 5 patients (refusing bloods) contacted the IBD nurses to admit to non-compliance. Patients who preferentially metabolize thiopurines to the hepatotoxic metabolite 6-MMPN had therapy stopped enabling initiation of alternative treatment modalities.  The findings from this study clearly demonstrate the inter-individual variation in the metabolism of thiopurine drugs and the effect this can have on whether therapeutic levels of 6-TGN are reached or if there is an increased concentration of the hepatotoxic metabolite, 6-MMPN.  Further work is required to understand the impact of TPM monitoring and management on long-term clinical outcomes such as initiation of and maintenance of remission.</a:t>
            </a:r>
            <a:endParaRPr sz="3600"/>
          </a:p>
          <a:p>
            <a:pPr lvl="0" algn="just" defTabSz="914400">
              <a:lnSpc>
                <a:spcPct val="90000"/>
              </a:lnSpc>
              <a:spcBef>
                <a:spcPts val="700"/>
              </a:spcBef>
              <a:defRPr sz="1800"/>
            </a:pPr>
            <a:endParaRPr sz="3600"/>
          </a:p>
          <a:p>
            <a:pPr lvl="0" algn="just" defTabSz="914400">
              <a:lnSpc>
                <a:spcPct val="90000"/>
              </a:lnSpc>
              <a:spcBef>
                <a:spcPts val="700"/>
              </a:spcBef>
              <a:defRPr sz="1800"/>
            </a:pPr>
            <a:endParaRPr sz="3600"/>
          </a:p>
          <a:p>
            <a:pPr lvl="0" algn="just" defTabSz="914400">
              <a:lnSpc>
                <a:spcPct val="90000"/>
              </a:lnSpc>
              <a:spcBef>
                <a:spcPts val="700"/>
              </a:spcBef>
              <a:defRPr sz="1800"/>
            </a:pPr>
            <a:endParaRPr sz="3600"/>
          </a:p>
          <a:p>
            <a:pPr lvl="0" algn="just" defTabSz="914400">
              <a:lnSpc>
                <a:spcPct val="90000"/>
              </a:lnSpc>
              <a:spcBef>
                <a:spcPts val="700"/>
              </a:spcBef>
              <a:defRPr sz="1800"/>
            </a:pPr>
            <a:endParaRPr sz="3600"/>
          </a:p>
          <a:p>
            <a:pPr lvl="0" algn="just" defTabSz="914400">
              <a:lnSpc>
                <a:spcPct val="90000"/>
              </a:lnSpc>
              <a:spcBef>
                <a:spcPts val="700"/>
              </a:spcBef>
              <a:defRPr sz="1800"/>
            </a:pPr>
            <a:endParaRPr sz="3600"/>
          </a:p>
          <a:p>
            <a:pPr lvl="0" algn="just" defTabSz="914400">
              <a:lnSpc>
                <a:spcPct val="90000"/>
              </a:lnSpc>
              <a:spcBef>
                <a:spcPts val="700"/>
              </a:spcBef>
              <a:defRPr sz="1800"/>
            </a:pPr>
            <a:endParaRPr sz="3600"/>
          </a:p>
        </p:txBody>
      </p:sp>
      <p:sp>
        <p:nvSpPr>
          <p:cNvPr id="66" name="Shape 66"/>
          <p:cNvSpPr/>
          <p:nvPr/>
        </p:nvSpPr>
        <p:spPr>
          <a:xfrm>
            <a:off x="1808196" y="21043879"/>
            <a:ext cx="12589134" cy="77134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defRPr sz="1800"/>
            </a:pPr>
            <a:r>
              <a:rPr sz="3600"/>
              <a:t>Measurement of thiopurine metabolites (TPM), 6-Thioguanine nucleotide (6-TGN) and 6-Methylmercaptopurine nucleotide (6-MMPN), has proved useful in improving therapeutic efficacy, minimising unwanted side effects and identifying non-compliance. </a:t>
            </a:r>
            <a:r>
              <a:rPr sz="3600"/>
              <a:t>The therapeutic range for 6-TGN is 235-450 pmol/8x10</a:t>
            </a:r>
            <a:r>
              <a:rPr baseline="30222" sz="3600"/>
              <a:t>8</a:t>
            </a:r>
            <a:r>
              <a:rPr sz="3600"/>
              <a:t> RBCs and provides optimal therapeutic efficacy. The cut-off of &gt;5700 pmol/8x10</a:t>
            </a:r>
            <a:r>
              <a:rPr baseline="30222" sz="3600"/>
              <a:t>8</a:t>
            </a:r>
            <a:r>
              <a:rPr sz="3600"/>
              <a:t> RBCs for 6-MMPN is associated with an increased risk of hepatotoxicity.</a:t>
            </a:r>
            <a:endParaRPr sz="3600"/>
          </a:p>
          <a:p>
            <a:pPr lvl="0" algn="just" defTabSz="914400">
              <a:lnSpc>
                <a:spcPct val="90000"/>
              </a:lnSpc>
              <a:spcBef>
                <a:spcPts val="700"/>
              </a:spcBef>
              <a:buClr>
                <a:srgbClr val="F9F9F9"/>
              </a:buClr>
              <a:buFont typeface="Wingdings 2"/>
              <a:defRPr sz="1800"/>
            </a:pPr>
            <a:endParaRPr sz="3600">
              <a:solidFill>
                <a:srgbClr val="FFFFFF"/>
              </a:solidFill>
            </a:endParaRPr>
          </a:p>
          <a:p>
            <a:pPr lvl="0" algn="just" defTabSz="914400">
              <a:lnSpc>
                <a:spcPct val="90000"/>
              </a:lnSpc>
              <a:spcBef>
                <a:spcPts val="700"/>
              </a:spcBef>
              <a:buClr>
                <a:srgbClr val="F9F9F9"/>
              </a:buClr>
              <a:buFont typeface="Wingdings 2"/>
              <a:defRPr sz="1800"/>
            </a:pPr>
            <a:r>
              <a:rPr sz="3600"/>
              <a:t>The aim of this study was to use TPM analysis to help guide the management of patients within our immunomodulator service, at the Luton and Dunstable University Hospital, taking thiopurine drugs.</a:t>
            </a:r>
          </a:p>
        </p:txBody>
      </p:sp>
      <p:pic>
        <p:nvPicPr>
          <p:cNvPr id="67" name="image4.png"/>
          <p:cNvPicPr/>
          <p:nvPr/>
        </p:nvPicPr>
        <p:blipFill>
          <a:blip r:embed="rId7">
            <a:extLst/>
          </a:blip>
          <a:srcRect l="19726" t="19125" r="32226" b="9365"/>
          <a:stretch>
            <a:fillRect/>
          </a:stretch>
        </p:blipFill>
        <p:spPr>
          <a:xfrm>
            <a:off x="16708103" y="25739013"/>
            <a:ext cx="4914726" cy="5851839"/>
          </a:xfrm>
          <a:prstGeom prst="rect">
            <a:avLst/>
          </a:prstGeom>
          <a:ln w="12700">
            <a:miter lim="400000"/>
          </a:ln>
        </p:spPr>
      </p:pic>
      <p:pic>
        <p:nvPicPr>
          <p:cNvPr id="68" name="image5.png"/>
          <p:cNvPicPr/>
          <p:nvPr/>
        </p:nvPicPr>
        <p:blipFill>
          <a:blip r:embed="rId8">
            <a:extLst/>
          </a:blip>
          <a:srcRect l="7695" t="21077" r="43868" b="7046"/>
          <a:stretch>
            <a:fillRect/>
          </a:stretch>
        </p:blipFill>
        <p:spPr>
          <a:xfrm>
            <a:off x="22487577" y="25739015"/>
            <a:ext cx="4976212" cy="5851839"/>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076B4"/>
          </a:solidFill>
          <a:prstDash val="solid"/>
          <a:bevel/>
        </a:ln>
        <a:effectLst>
          <a:outerShdw sx="100000" sy="100000" kx="0" ky="0" algn="b" rotWithShape="0" blurRad="190500" dist="228600" dir="2700000">
            <a:srgbClr val="000000">
              <a:alpha val="255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6B4"/>
          </a:solidFill>
          <a:prstDash val="solid"/>
          <a:bevel/>
        </a:ln>
        <a:effectLst>
          <a:outerShdw sx="100000" sy="100000" kx="0" ky="0" algn="b" rotWithShape="0" blurRad="127000" dist="101600" dir="27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076B4"/>
      </a:accent1>
      <a:accent2>
        <a:srgbClr val="9C5252"/>
      </a:accent2>
      <a:accent3>
        <a:srgbClr val="E68422"/>
      </a:accent3>
      <a:accent4>
        <a:srgbClr val="846648"/>
      </a:accent4>
      <a:accent5>
        <a:srgbClr val="63891F"/>
      </a:accent5>
      <a:accent6>
        <a:srgbClr val="758085"/>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90500" dist="228600" dir="2700000">
              <a:srgbClr val="000000">
                <a:alpha val="25500"/>
              </a:srgbClr>
            </a:outerShdw>
          </a:effectLst>
        </a:effectStyle>
        <a:effectStyle>
          <a:effectLst>
            <a:outerShdw sx="100000" sy="100000" kx="0" ky="0" algn="b" rotWithShape="0" blurRad="127000" dist="101600" dir="27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076B4"/>
          </a:solidFill>
          <a:prstDash val="solid"/>
          <a:bevel/>
        </a:ln>
        <a:effectLst>
          <a:outerShdw sx="100000" sy="100000" kx="0" ky="0" algn="b" rotWithShape="0" blurRad="190500" dist="228600" dir="2700000">
            <a:srgbClr val="000000">
              <a:alpha val="255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6076B4"/>
          </a:solidFill>
          <a:prstDash val="solid"/>
          <a:bevel/>
        </a:ln>
        <a:effectLst>
          <a:outerShdw sx="100000" sy="100000" kx="0" ky="0" algn="b" rotWithShape="0" blurRad="127000" dist="101600" dir="2700000">
            <a:srgbClr val="000000">
              <a:alpha val="35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155857" rtl="0" fontAlgn="auto" latinLnBrk="1" hangingPunct="0">
          <a:lnSpc>
            <a:spcPct val="100000"/>
          </a:lnSpc>
          <a:spcBef>
            <a:spcPts val="0"/>
          </a:spcBef>
          <a:spcAft>
            <a:spcPts val="0"/>
          </a:spcAft>
          <a:buClrTx/>
          <a:buSzTx/>
          <a:buFontTx/>
          <a:buNone/>
          <a:tabLst/>
          <a:defRPr b="0" baseline="0" cap="none" i="0" spc="0" strike="noStrike" sz="8200" u="none" kumimoji="0" normalizeH="0">
            <a:ln>
              <a:noFill/>
            </a:ln>
            <a:solidFill>
              <a:srgbClr val="000000"/>
            </a:solidFill>
            <a:effectLst/>
            <a:uFillTx/>
            <a:latin typeface="Book Antiqua"/>
            <a:ea typeface="Book Antiqua"/>
            <a:cs typeface="Book Antiqua"/>
            <a:sym typeface="Book Antiqu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