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Lst>
  <p:sldSz cx="30238700" cy="42481500"/>
  <p:notesSz cx="6858000" cy="9144000"/>
  <p:defaultTextStyle>
    <a:lvl1pPr defTabSz="4155857">
      <a:defRPr sz="8200">
        <a:latin typeface="Book Antiqua"/>
        <a:ea typeface="Book Antiqua"/>
        <a:cs typeface="Book Antiqua"/>
        <a:sym typeface="Book Antiqua"/>
      </a:defRPr>
    </a:lvl1pPr>
    <a:lvl2pPr indent="2077928" defTabSz="4155857">
      <a:defRPr sz="8200">
        <a:latin typeface="Book Antiqua"/>
        <a:ea typeface="Book Antiqua"/>
        <a:cs typeface="Book Antiqua"/>
        <a:sym typeface="Book Antiqua"/>
      </a:defRPr>
    </a:lvl2pPr>
    <a:lvl3pPr indent="4155857" defTabSz="4155857">
      <a:defRPr sz="8200">
        <a:latin typeface="Book Antiqua"/>
        <a:ea typeface="Book Antiqua"/>
        <a:cs typeface="Book Antiqua"/>
        <a:sym typeface="Book Antiqua"/>
      </a:defRPr>
    </a:lvl3pPr>
    <a:lvl4pPr indent="6233785" defTabSz="4155857">
      <a:defRPr sz="8200">
        <a:latin typeface="Book Antiqua"/>
        <a:ea typeface="Book Antiqua"/>
        <a:cs typeface="Book Antiqua"/>
        <a:sym typeface="Book Antiqua"/>
      </a:defRPr>
    </a:lvl4pPr>
    <a:lvl5pPr indent="8311712" defTabSz="4155857">
      <a:defRPr sz="8200">
        <a:latin typeface="Book Antiqua"/>
        <a:ea typeface="Book Antiqua"/>
        <a:cs typeface="Book Antiqua"/>
        <a:sym typeface="Book Antiqua"/>
      </a:defRPr>
    </a:lvl5pPr>
    <a:lvl6pPr indent="10389641" defTabSz="4155857">
      <a:defRPr sz="8200">
        <a:latin typeface="Book Antiqua"/>
        <a:ea typeface="Book Antiqua"/>
        <a:cs typeface="Book Antiqua"/>
        <a:sym typeface="Book Antiqua"/>
      </a:defRPr>
    </a:lvl6pPr>
    <a:lvl7pPr indent="12467570" defTabSz="4155857">
      <a:defRPr sz="8200">
        <a:latin typeface="Book Antiqua"/>
        <a:ea typeface="Book Antiqua"/>
        <a:cs typeface="Book Antiqua"/>
        <a:sym typeface="Book Antiqua"/>
      </a:defRPr>
    </a:lvl7pPr>
    <a:lvl8pPr indent="14545498" defTabSz="4155857">
      <a:defRPr sz="8200">
        <a:latin typeface="Book Antiqua"/>
        <a:ea typeface="Book Antiqua"/>
        <a:cs typeface="Book Antiqua"/>
        <a:sym typeface="Book Antiqua"/>
      </a:defRPr>
    </a:lvl8pPr>
    <a:lvl9pPr indent="16623425" defTabSz="4155857">
      <a:defRPr sz="8200">
        <a:latin typeface="Book Antiqua"/>
        <a:ea typeface="Book Antiqua"/>
        <a:cs typeface="Book Antiqua"/>
        <a:sym typeface="Book Antiqu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n" i="on">
        <a:font>
          <a:latin typeface="Book Antiqua Bold"/>
          <a:ea typeface="Book Antiqua Bold"/>
          <a:cs typeface="Book Antiqua Bold"/>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ACACA"/>
          </a:solidFill>
        </a:fill>
      </a:tcStyle>
    </a:wholeTbl>
    <a:band2H>
      <a:tcTxStyle b="def" i="def"/>
      <a:tcStyle>
        <a:tcBdr/>
        <a:fill>
          <a:solidFill>
            <a:srgbClr val="E6E6E6"/>
          </a:solidFill>
        </a:fill>
      </a:tcStyle>
    </a:band2H>
    <a:firstCol>
      <a:tcTxStyle b="on" i="on">
        <a:font>
          <a:latin typeface="Book Antiqua Bold"/>
          <a:ea typeface="Book Antiqua Bold"/>
          <a:cs typeface="Book Antiqua Bold"/>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CACACA"/>
          </a:solidFill>
        </a:fill>
      </a:tcStyle>
    </a:firstCol>
    <a:lastRow>
      <a:tcTxStyle b="on" i="on">
        <a:font>
          <a:latin typeface="Book Antiqua Bold"/>
          <a:ea typeface="Book Antiqua Bold"/>
          <a:cs typeface="Book Antiqua Bold"/>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12700" cap="flat">
              <a:noFill/>
              <a:miter lim="400000"/>
            </a:ln>
          </a:bottom>
          <a:insideH>
            <a:ln w="12700" cap="flat">
              <a:noFill/>
              <a:miter lim="400000"/>
            </a:ln>
          </a:insideH>
          <a:insideV>
            <a:ln w="12700" cap="flat">
              <a:noFill/>
              <a:miter lim="400000"/>
            </a:ln>
          </a:insideV>
        </a:tcBdr>
        <a:fill>
          <a:solidFill>
            <a:srgbClr val="E6E6E6"/>
          </a:solidFill>
        </a:fill>
      </a:tcStyle>
    </a:lastRow>
    <a:firstRow>
      <a:tcTxStyle b="on" i="on">
        <a:font>
          <a:latin typeface="Book Antiqua Bold"/>
          <a:ea typeface="Book Antiqua Bold"/>
          <a:cs typeface="Book Antiqua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fill>
      </a:tcStyle>
    </a:firstRow>
  </a:tblStyle>
  <a:tblStyle styleId="{C7B018BB-80A7-4F77-B60F-C8B233D01FF8}" styleName="">
    <a:tblBg/>
    <a:wholeTbl>
      <a:tcTxStyle b="on" i="on">
        <a:font>
          <a:latin typeface="Book Antiqua Bold"/>
          <a:ea typeface="Book Antiqua Bold"/>
          <a:cs typeface="Book Antiqua Bold"/>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1D5E5"/>
          </a:solidFill>
        </a:fill>
      </a:tcStyle>
    </a:wholeTbl>
    <a:band2H>
      <a:tcTxStyle b="def" i="def"/>
      <a:tcStyle>
        <a:tcBdr/>
        <a:fill>
          <a:solidFill>
            <a:srgbClr val="E9EBF2"/>
          </a:solidFill>
        </a:fill>
      </a:tcStyle>
    </a:band2H>
    <a:firstCol>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076B4"/>
          </a:solidFill>
        </a:fill>
      </a:tcStyle>
    </a:firstCol>
    <a:la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076B4"/>
          </a:solidFill>
        </a:fill>
      </a:tcStyle>
    </a:lastRow>
    <a:fir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076B4"/>
          </a:solidFill>
        </a:fill>
      </a:tcStyle>
    </a:firstRow>
  </a:tblStyle>
  <a:tblStyle styleId="{EEE7283C-3CF3-47DC-8721-378D4A62B228}" styleName="">
    <a:tblBg/>
    <a:wholeTbl>
      <a:tcTxStyle b="on" i="on">
        <a:font>
          <a:latin typeface="Book Antiqua Bold"/>
          <a:ea typeface="Book Antiqua Bold"/>
          <a:cs typeface="Book Antiqua Bold"/>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F5D8CB"/>
          </a:solidFill>
        </a:fill>
      </a:tcStyle>
    </a:wholeTbl>
    <a:band2H>
      <a:tcTxStyle b="def" i="def"/>
      <a:tcStyle>
        <a:tcBdr/>
        <a:fill>
          <a:solidFill>
            <a:srgbClr val="FAECE7"/>
          </a:solidFill>
        </a:fill>
      </a:tcStyle>
    </a:band2H>
    <a:firstCol>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68422"/>
          </a:solidFill>
        </a:fill>
      </a:tcStyle>
    </a:firstCol>
    <a:la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68422"/>
          </a:solidFill>
        </a:fill>
      </a:tcStyle>
    </a:lastRow>
    <a:fir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68422"/>
          </a:solidFill>
        </a:fill>
      </a:tcStyle>
    </a:firstRow>
  </a:tblStyle>
  <a:tblStyle styleId="{CF821DB8-F4EB-4A41-A1BA-3FCAFE7338EE}" styleName="">
    <a:tblBg/>
    <a:wholeTbl>
      <a:tcTxStyle b="on" i="on">
        <a:font>
          <a:latin typeface="Book Antiqua Bold"/>
          <a:ea typeface="Book Antiqua Bold"/>
          <a:cs typeface="Book Antiqua Bold"/>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5D7D8"/>
          </a:solidFill>
        </a:fill>
      </a:tcStyle>
    </a:wholeTbl>
    <a:band2H>
      <a:tcTxStyle b="def" i="def"/>
      <a:tcStyle>
        <a:tcBdr/>
        <a:fill>
          <a:solidFill>
            <a:srgbClr val="EBECED"/>
          </a:solidFill>
        </a:fill>
      </a:tcStyle>
    </a:band2H>
    <a:firstCol>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58085"/>
          </a:solidFill>
        </a:fill>
      </a:tcStyle>
    </a:firstCol>
    <a:la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58085"/>
          </a:solidFill>
        </a:fill>
      </a:tcStyle>
    </a:lastRow>
    <a:fir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758085"/>
          </a:solidFill>
        </a:fill>
      </a:tcStyle>
    </a:firstRow>
  </a:tblStyle>
  <a:tblStyle styleId="{33BA23B1-9221-436E-865A-0063620EA4FD}" styleName="">
    <a:tblBg/>
    <a:wholeTbl>
      <a:tcTxStyle b="on" i="on">
        <a:font>
          <a:latin typeface="Book Antiqua Bold"/>
          <a:ea typeface="Book Antiqua Bold"/>
          <a:cs typeface="Book Antiqua Bold"/>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n">
        <a:font>
          <a:latin typeface="Book Antiqua Bold"/>
          <a:ea typeface="Book Antiqua Bold"/>
          <a:cs typeface="Book Antiqua Bold"/>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6076B4"/>
          </a:solidFill>
        </a:fill>
      </a:tcStyle>
    </a:firstCol>
    <a:lastRow>
      <a:tcTxStyle b="on" i="on">
        <a:font>
          <a:latin typeface="Book Antiqua Bold"/>
          <a:ea typeface="Book Antiqua Bold"/>
          <a:cs typeface="Book Antiqua Bold"/>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Book Antiqua Bold"/>
          <a:ea typeface="Book Antiqua Bold"/>
          <a:cs typeface="Book Antiqua Bold"/>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6076B4"/>
          </a:solidFill>
        </a:fill>
      </a:tcStyle>
    </a:firstRow>
  </a:tblStyle>
  <a:tblStyle styleId="{2708684C-4D16-4618-839F-0558EEFCDFE6}" styleName="">
    <a:tblBg/>
    <a:wholeTbl>
      <a:tcTxStyle b="on" i="on">
        <a:font>
          <a:latin typeface="Book Antiqua Bold"/>
          <a:ea typeface="Book Antiqua Bold"/>
          <a:cs typeface="Book Antiqua Bold"/>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b="def" i="def"/>
      <a:tcStyle>
        <a:tcBdr/>
        <a:fill>
          <a:solidFill>
            <a:srgbClr val="E6E6E6"/>
          </a:solidFill>
        </a:fill>
      </a:tcStyle>
    </a:band2H>
    <a:firstCol>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Book Antiqua Bold"/>
          <a:ea typeface="Book Antiqua Bold"/>
          <a:cs typeface="Book Antiqua Bold"/>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hape 46"/>
          <p:cNvSpPr/>
          <p:nvPr>
            <p:ph type="sldImg"/>
          </p:nvPr>
        </p:nvSpPr>
        <p:spPr>
          <a:xfrm>
            <a:off x="1143000" y="685800"/>
            <a:ext cx="4572000" cy="3429000"/>
          </a:xfrm>
          <a:prstGeom prst="rect">
            <a:avLst/>
          </a:prstGeom>
        </p:spPr>
        <p:txBody>
          <a:bodyPr/>
          <a:lstStyle/>
          <a:p>
            <a:pPr lvl="0"/>
          </a:p>
        </p:txBody>
      </p:sp>
      <p:sp>
        <p:nvSpPr>
          <p:cNvPr id="47" name="Shape 47"/>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mn-lt"/>
        <a:ea typeface="+mn-ea"/>
        <a:cs typeface="+mn-cs"/>
        <a:sym typeface="Helvetica Neue"/>
      </a:defRPr>
    </a:lvl1pPr>
    <a:lvl2pPr indent="228600" defTabSz="457200">
      <a:lnSpc>
        <a:spcPct val="117999"/>
      </a:lnSpc>
      <a:defRPr sz="2200">
        <a:latin typeface="+mn-lt"/>
        <a:ea typeface="+mn-ea"/>
        <a:cs typeface="+mn-cs"/>
        <a:sym typeface="Helvetica Neue"/>
      </a:defRPr>
    </a:lvl2pPr>
    <a:lvl3pPr indent="457200" defTabSz="457200">
      <a:lnSpc>
        <a:spcPct val="117999"/>
      </a:lnSpc>
      <a:defRPr sz="2200">
        <a:latin typeface="+mn-lt"/>
        <a:ea typeface="+mn-ea"/>
        <a:cs typeface="+mn-cs"/>
        <a:sym typeface="Helvetica Neue"/>
      </a:defRPr>
    </a:lvl3pPr>
    <a:lvl4pPr indent="685800" defTabSz="457200">
      <a:lnSpc>
        <a:spcPct val="117999"/>
      </a:lnSpc>
      <a:defRPr sz="2200">
        <a:latin typeface="+mn-lt"/>
        <a:ea typeface="+mn-ea"/>
        <a:cs typeface="+mn-cs"/>
        <a:sym typeface="Helvetica Neue"/>
      </a:defRPr>
    </a:lvl4pPr>
    <a:lvl5pPr indent="914400" defTabSz="457200">
      <a:lnSpc>
        <a:spcPct val="117999"/>
      </a:lnSpc>
      <a:defRPr sz="2200">
        <a:latin typeface="+mn-lt"/>
        <a:ea typeface="+mn-ea"/>
        <a:cs typeface="+mn-cs"/>
        <a:sym typeface="Helvetica Neue"/>
      </a:defRPr>
    </a:lvl5pPr>
    <a:lvl6pPr indent="1143000" defTabSz="457200">
      <a:lnSpc>
        <a:spcPct val="117999"/>
      </a:lnSpc>
      <a:defRPr sz="2200">
        <a:latin typeface="+mn-lt"/>
        <a:ea typeface="+mn-ea"/>
        <a:cs typeface="+mn-cs"/>
        <a:sym typeface="Helvetica Neue"/>
      </a:defRPr>
    </a:lvl6pPr>
    <a:lvl7pPr indent="1371600" defTabSz="457200">
      <a:lnSpc>
        <a:spcPct val="117999"/>
      </a:lnSpc>
      <a:defRPr sz="2200">
        <a:latin typeface="+mn-lt"/>
        <a:ea typeface="+mn-ea"/>
        <a:cs typeface="+mn-cs"/>
        <a:sym typeface="Helvetica Neue"/>
      </a:defRPr>
    </a:lvl7pPr>
    <a:lvl8pPr indent="1600200" defTabSz="457200">
      <a:lnSpc>
        <a:spcPct val="117999"/>
      </a:lnSpc>
      <a:defRPr sz="2200">
        <a:latin typeface="+mn-lt"/>
        <a:ea typeface="+mn-ea"/>
        <a:cs typeface="+mn-cs"/>
        <a:sym typeface="Helvetica Neue"/>
      </a:defRPr>
    </a:lvl8pPr>
    <a:lvl9pPr indent="1828800" defTabSz="457200">
      <a:lnSpc>
        <a:spcPct val="117999"/>
      </a:lnSpc>
      <a:defRPr sz="2200">
        <a:latin typeface="+mn-lt"/>
        <a:ea typeface="+mn-ea"/>
        <a:cs typeface="+mn-cs"/>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Slide">
    <p:spTree>
      <p:nvGrpSpPr>
        <p:cNvPr id="1" name=""/>
        <p:cNvGrpSpPr/>
        <p:nvPr/>
      </p:nvGrpSpPr>
      <p:grpSpPr>
        <a:xfrm>
          <a:off x="0" y="0"/>
          <a:ext cx="0" cy="0"/>
          <a:chOff x="0" y="0"/>
          <a:chExt cx="0" cy="0"/>
        </a:xfrm>
      </p:grpSpPr>
      <p:sp>
        <p:nvSpPr>
          <p:cNvPr id="6" name="Shape 6"/>
          <p:cNvSpPr/>
          <p:nvPr>
            <p:ph type="title"/>
          </p:nvPr>
        </p:nvSpPr>
        <p:spPr>
          <a:xfrm>
            <a:off x="1395849" y="0"/>
            <a:ext cx="27219117" cy="19826183"/>
          </a:xfrm>
          <a:prstGeom prst="rect">
            <a:avLst/>
          </a:prstGeom>
        </p:spPr>
        <p:txBody>
          <a:bodyPr lIns="0" tIns="0" rIns="0" bIns="0" anchor="b"/>
          <a:lstStyle>
            <a:lvl1pPr>
              <a:defRPr cap="all" sz="21800">
                <a:effectLst>
                  <a:outerShdw sx="100000" sy="100000" kx="0" ky="0" algn="b" rotWithShape="0" blurRad="127000" dist="200000" dir="2700000">
                    <a:srgbClr val="000000">
                      <a:alpha val="30000"/>
                    </a:srgbClr>
                  </a:outerShdw>
                </a:effectLst>
              </a:defRPr>
            </a:lvl1pPr>
          </a:lstStyle>
          <a:p>
            <a:pPr lvl="0">
              <a:defRPr cap="none" sz="1800">
                <a:solidFill>
                  <a:srgbClr val="000000"/>
                </a:solidFill>
                <a:effectLst/>
              </a:defRPr>
            </a:pPr>
            <a:r>
              <a:rPr cap="all" sz="21800">
                <a:solidFill>
                  <a:srgbClr val="8B9BD2"/>
                </a:solidFill>
                <a:effectLst>
                  <a:outerShdw sx="100000" sy="100000" kx="0" ky="0" algn="b" rotWithShape="0" blurRad="127000" dist="200000" dir="2700000">
                    <a:srgbClr val="000000">
                      <a:alpha val="30000"/>
                    </a:srgbClr>
                  </a:outerShdw>
                </a:effectLst>
              </a:rPr>
              <a:t>Title Text</a:t>
            </a:r>
          </a:p>
        </p:txBody>
      </p:sp>
      <p:sp>
        <p:nvSpPr>
          <p:cNvPr id="7" name="Shape 7"/>
          <p:cNvSpPr/>
          <p:nvPr>
            <p:ph type="sldNum" sz="quarter" idx="2"/>
          </p:nvPr>
        </p:nvSpPr>
        <p:spPr>
          <a:prstGeom prst="rect">
            <a:avLst/>
          </a:prstGeom>
        </p:spPr>
        <p:txBody>
          <a:bodyPr/>
          <a:lstStyle/>
          <a:p>
            <a:pPr lvl="0"/>
            <a:fld id="{86CB4B4D-7CA3-9044-876B-883B54F8677D}" type="slidenum"/>
          </a:p>
        </p:txBody>
      </p:sp>
      <p:sp>
        <p:nvSpPr>
          <p:cNvPr id="8" name="Shape 8"/>
          <p:cNvSpPr/>
          <p:nvPr>
            <p:ph type="body" idx="1"/>
          </p:nvPr>
        </p:nvSpPr>
        <p:spPr>
          <a:xfrm>
            <a:off x="4536519" y="20639560"/>
            <a:ext cx="21170426" cy="21477570"/>
          </a:xfrm>
          <a:prstGeom prst="rect">
            <a:avLst/>
          </a:prstGeom>
        </p:spPr>
        <p:txBody>
          <a:bodyPr/>
          <a:lstStyle>
            <a:lvl1pPr marL="0" indent="0" algn="ctr">
              <a:buClrTx/>
              <a:buSzTx/>
              <a:buFontTx/>
              <a:buNone/>
            </a:lvl1pPr>
            <a:lvl2pPr marL="0" indent="2077928" algn="ctr">
              <a:buClrTx/>
              <a:buSzTx/>
              <a:buFontTx/>
              <a:buNone/>
            </a:lvl2pPr>
            <a:lvl3pPr marL="0" indent="4155857" algn="ctr">
              <a:buClrTx/>
              <a:buSzTx/>
              <a:buFontTx/>
              <a:buNone/>
            </a:lvl3pPr>
            <a:lvl4pPr marL="0" indent="6233785" algn="ctr">
              <a:buClrTx/>
              <a:buSzTx/>
              <a:buFontTx/>
              <a:buNone/>
            </a:lvl4pPr>
            <a:lvl5pPr marL="0" indent="8311712" algn="ctr">
              <a:buClrTx/>
              <a:buSzTx/>
              <a:buFontTx/>
              <a:buNone/>
            </a:lvl5pPr>
          </a:lstStyle>
          <a:p>
            <a:pPr lvl="0">
              <a:defRPr sz="1800">
                <a:solidFill>
                  <a:srgbClr val="000000"/>
                </a:solidFill>
              </a:defRPr>
            </a:pPr>
            <a:r>
              <a:rPr sz="12700">
                <a:solidFill>
                  <a:srgbClr val="FFFFFF"/>
                </a:solidFill>
              </a:rPr>
              <a:t>Body Level One</a:t>
            </a:r>
            <a:endParaRPr sz="12700">
              <a:solidFill>
                <a:srgbClr val="FFFFFF"/>
              </a:solidFill>
            </a:endParaRPr>
          </a:p>
          <a:p>
            <a:pPr lvl="1">
              <a:defRPr sz="1800">
                <a:solidFill>
                  <a:srgbClr val="000000"/>
                </a:solidFill>
              </a:defRPr>
            </a:pPr>
            <a:r>
              <a:rPr sz="12700">
                <a:solidFill>
                  <a:srgbClr val="FFFFFF"/>
                </a:solidFill>
              </a:rPr>
              <a:t>Body Level Two</a:t>
            </a:r>
            <a:endParaRPr sz="12700">
              <a:solidFill>
                <a:srgbClr val="FFFFFF"/>
              </a:solidFill>
            </a:endParaRPr>
          </a:p>
          <a:p>
            <a:pPr lvl="2">
              <a:defRPr sz="1800">
                <a:solidFill>
                  <a:srgbClr val="000000"/>
                </a:solidFill>
              </a:defRPr>
            </a:pPr>
            <a:r>
              <a:rPr sz="12700">
                <a:solidFill>
                  <a:srgbClr val="FFFFFF"/>
                </a:solidFill>
              </a:rPr>
              <a:t>Body Level Three</a:t>
            </a:r>
            <a:endParaRPr sz="12700">
              <a:solidFill>
                <a:srgbClr val="FFFFFF"/>
              </a:solidFill>
            </a:endParaRPr>
          </a:p>
          <a:p>
            <a:pPr lvl="3">
              <a:defRPr sz="1800">
                <a:solidFill>
                  <a:srgbClr val="000000"/>
                </a:solidFill>
              </a:defRPr>
            </a:pPr>
            <a:r>
              <a:rPr sz="12700">
                <a:solidFill>
                  <a:srgbClr val="FFFFFF"/>
                </a:solidFill>
              </a:rPr>
              <a:t>Body Level Four</a:t>
            </a:r>
            <a:endParaRPr sz="12700">
              <a:solidFill>
                <a:srgbClr val="FFFFFF"/>
              </a:solidFill>
            </a:endParaRPr>
          </a:p>
          <a:p>
            <a:pPr lvl="4">
              <a:defRPr sz="1800">
                <a:solidFill>
                  <a:srgbClr val="000000"/>
                </a:solidFill>
              </a:defRPr>
            </a:pPr>
            <a:r>
              <a:rPr sz="127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Title and Vertical Text">
    <p:spTree>
      <p:nvGrpSpPr>
        <p:cNvPr id="1" name=""/>
        <p:cNvGrpSpPr/>
        <p:nvPr/>
      </p:nvGrpSpPr>
      <p:grpSpPr>
        <a:xfrm>
          <a:off x="0" y="0"/>
          <a:ext cx="0" cy="0"/>
          <a:chOff x="0" y="0"/>
          <a:chExt cx="0" cy="0"/>
        </a:xfrm>
      </p:grpSpPr>
      <p:sp>
        <p:nvSpPr>
          <p:cNvPr id="39" name="Shape 39"/>
          <p:cNvSpPr/>
          <p:nvPr>
            <p:ph type="title"/>
          </p:nvPr>
        </p:nvSpPr>
        <p:spPr>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40" name="Shape 40"/>
          <p:cNvSpPr/>
          <p:nvPr>
            <p:ph type="body" idx="1"/>
          </p:nvPr>
        </p:nvSpPr>
        <p:spPr>
          <a:prstGeom prst="rect">
            <a:avLst/>
          </a:prstGeom>
        </p:spPr>
        <p:txBody>
          <a:bodyPr/>
          <a:lstStyle/>
          <a:p>
            <a:pPr lvl="0">
              <a:defRPr sz="1800">
                <a:solidFill>
                  <a:srgbClr val="000000"/>
                </a:solidFill>
              </a:defRPr>
            </a:pPr>
            <a:r>
              <a:rPr sz="12700">
                <a:solidFill>
                  <a:srgbClr val="FFFFFF"/>
                </a:solidFill>
              </a:rPr>
              <a:t>Body Level One</a:t>
            </a:r>
            <a:endParaRPr sz="12700">
              <a:solidFill>
                <a:srgbClr val="FFFFFF"/>
              </a:solidFill>
            </a:endParaRPr>
          </a:p>
          <a:p>
            <a:pPr lvl="1">
              <a:defRPr sz="1800">
                <a:solidFill>
                  <a:srgbClr val="000000"/>
                </a:solidFill>
              </a:defRPr>
            </a:pPr>
            <a:r>
              <a:rPr sz="12700">
                <a:solidFill>
                  <a:srgbClr val="FFFFFF"/>
                </a:solidFill>
              </a:rPr>
              <a:t>Body Level Two</a:t>
            </a:r>
            <a:endParaRPr sz="12700">
              <a:solidFill>
                <a:srgbClr val="FFFFFF"/>
              </a:solidFill>
            </a:endParaRPr>
          </a:p>
          <a:p>
            <a:pPr lvl="2">
              <a:defRPr sz="1800">
                <a:solidFill>
                  <a:srgbClr val="000000"/>
                </a:solidFill>
              </a:defRPr>
            </a:pPr>
            <a:r>
              <a:rPr sz="12700">
                <a:solidFill>
                  <a:srgbClr val="FFFFFF"/>
                </a:solidFill>
              </a:rPr>
              <a:t>Body Level Three</a:t>
            </a:r>
            <a:endParaRPr sz="12700">
              <a:solidFill>
                <a:srgbClr val="FFFFFF"/>
              </a:solidFill>
            </a:endParaRPr>
          </a:p>
          <a:p>
            <a:pPr lvl="3">
              <a:defRPr sz="1800">
                <a:solidFill>
                  <a:srgbClr val="000000"/>
                </a:solidFill>
              </a:defRPr>
            </a:pPr>
            <a:r>
              <a:rPr sz="12700">
                <a:solidFill>
                  <a:srgbClr val="FFFFFF"/>
                </a:solidFill>
              </a:rPr>
              <a:t>Body Level Four</a:t>
            </a:r>
            <a:endParaRPr sz="12700">
              <a:solidFill>
                <a:srgbClr val="FFFFFF"/>
              </a:solidFill>
            </a:endParaRPr>
          </a:p>
          <a:p>
            <a:pPr lvl="4">
              <a:defRPr sz="1800">
                <a:solidFill>
                  <a:srgbClr val="000000"/>
                </a:solidFill>
              </a:defRPr>
            </a:pPr>
            <a:r>
              <a:rPr sz="12700">
                <a:solidFill>
                  <a:srgbClr val="FFFFFF"/>
                </a:solidFill>
              </a:rPr>
              <a:t>Body Level Five</a:t>
            </a:r>
          </a:p>
        </p:txBody>
      </p:sp>
      <p:sp>
        <p:nvSpPr>
          <p:cNvPr id="41" name="Shape 41"/>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Vertical Title and Text">
    <p:spTree>
      <p:nvGrpSpPr>
        <p:cNvPr id="1" name=""/>
        <p:cNvGrpSpPr/>
        <p:nvPr/>
      </p:nvGrpSpPr>
      <p:grpSpPr>
        <a:xfrm>
          <a:off x="0" y="0"/>
          <a:ext cx="0" cy="0"/>
          <a:chOff x="0" y="0"/>
          <a:chExt cx="0" cy="0"/>
        </a:xfrm>
      </p:grpSpPr>
      <p:sp>
        <p:nvSpPr>
          <p:cNvPr id="43" name="Shape 43"/>
          <p:cNvSpPr/>
          <p:nvPr>
            <p:ph type="title"/>
          </p:nvPr>
        </p:nvSpPr>
        <p:spPr>
          <a:xfrm>
            <a:off x="21926511" y="0"/>
            <a:ext cx="6804780" cy="39652377"/>
          </a:xfrm>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44" name="Shape 44"/>
          <p:cNvSpPr/>
          <p:nvPr>
            <p:ph type="body" idx="1"/>
          </p:nvPr>
        </p:nvSpPr>
        <p:spPr>
          <a:xfrm>
            <a:off x="1512173" y="1701359"/>
            <a:ext cx="19910280" cy="40780142"/>
          </a:xfrm>
          <a:prstGeom prst="rect">
            <a:avLst/>
          </a:prstGeom>
        </p:spPr>
        <p:txBody>
          <a:bodyPr/>
          <a:lstStyle/>
          <a:p>
            <a:pPr lvl="0">
              <a:defRPr sz="1800">
                <a:solidFill>
                  <a:srgbClr val="000000"/>
                </a:solidFill>
              </a:defRPr>
            </a:pPr>
            <a:r>
              <a:rPr sz="12700">
                <a:solidFill>
                  <a:srgbClr val="FFFFFF"/>
                </a:solidFill>
              </a:rPr>
              <a:t>Body Level One</a:t>
            </a:r>
            <a:endParaRPr sz="12700">
              <a:solidFill>
                <a:srgbClr val="FFFFFF"/>
              </a:solidFill>
            </a:endParaRPr>
          </a:p>
          <a:p>
            <a:pPr lvl="1">
              <a:defRPr sz="1800">
                <a:solidFill>
                  <a:srgbClr val="000000"/>
                </a:solidFill>
              </a:defRPr>
            </a:pPr>
            <a:r>
              <a:rPr sz="12700">
                <a:solidFill>
                  <a:srgbClr val="FFFFFF"/>
                </a:solidFill>
              </a:rPr>
              <a:t>Body Level Two</a:t>
            </a:r>
            <a:endParaRPr sz="12700">
              <a:solidFill>
                <a:srgbClr val="FFFFFF"/>
              </a:solidFill>
            </a:endParaRPr>
          </a:p>
          <a:p>
            <a:pPr lvl="2">
              <a:defRPr sz="1800">
                <a:solidFill>
                  <a:srgbClr val="000000"/>
                </a:solidFill>
              </a:defRPr>
            </a:pPr>
            <a:r>
              <a:rPr sz="12700">
                <a:solidFill>
                  <a:srgbClr val="FFFFFF"/>
                </a:solidFill>
              </a:rPr>
              <a:t>Body Level Three</a:t>
            </a:r>
            <a:endParaRPr sz="12700">
              <a:solidFill>
                <a:srgbClr val="FFFFFF"/>
              </a:solidFill>
            </a:endParaRPr>
          </a:p>
          <a:p>
            <a:pPr lvl="3">
              <a:defRPr sz="1800">
                <a:solidFill>
                  <a:srgbClr val="000000"/>
                </a:solidFill>
              </a:defRPr>
            </a:pPr>
            <a:r>
              <a:rPr sz="12700">
                <a:solidFill>
                  <a:srgbClr val="FFFFFF"/>
                </a:solidFill>
              </a:rPr>
              <a:t>Body Level Four</a:t>
            </a:r>
            <a:endParaRPr sz="12700">
              <a:solidFill>
                <a:srgbClr val="FFFFFF"/>
              </a:solidFill>
            </a:endParaRPr>
          </a:p>
          <a:p>
            <a:pPr lvl="4">
              <a:defRPr sz="1800">
                <a:solidFill>
                  <a:srgbClr val="000000"/>
                </a:solidFill>
              </a:defRPr>
            </a:pPr>
            <a:r>
              <a:rPr sz="12700">
                <a:solidFill>
                  <a:srgbClr val="FFFFFF"/>
                </a:solidFill>
              </a:rPr>
              <a:t>Body Level Five</a:t>
            </a:r>
          </a:p>
        </p:txBody>
      </p:sp>
      <p:sp>
        <p:nvSpPr>
          <p:cNvPr id="45" name="Shape 45"/>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10" name="Shape 10"/>
          <p:cNvSpPr/>
          <p:nvPr>
            <p:ph type="title"/>
          </p:nvPr>
        </p:nvSpPr>
        <p:spPr>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11" name="Shape 11"/>
          <p:cNvSpPr/>
          <p:nvPr>
            <p:ph type="body" idx="1"/>
          </p:nvPr>
        </p:nvSpPr>
        <p:spPr>
          <a:prstGeom prst="rect">
            <a:avLst/>
          </a:prstGeom>
        </p:spPr>
        <p:txBody>
          <a:bodyPr/>
          <a:lstStyle/>
          <a:p>
            <a:pPr lvl="0">
              <a:defRPr sz="1800">
                <a:solidFill>
                  <a:srgbClr val="000000"/>
                </a:solidFill>
              </a:defRPr>
            </a:pPr>
            <a:r>
              <a:rPr sz="12700">
                <a:solidFill>
                  <a:srgbClr val="FFFFFF"/>
                </a:solidFill>
              </a:rPr>
              <a:t>Body Level One</a:t>
            </a:r>
            <a:endParaRPr sz="12700">
              <a:solidFill>
                <a:srgbClr val="FFFFFF"/>
              </a:solidFill>
            </a:endParaRPr>
          </a:p>
          <a:p>
            <a:pPr lvl="1">
              <a:defRPr sz="1800">
                <a:solidFill>
                  <a:srgbClr val="000000"/>
                </a:solidFill>
              </a:defRPr>
            </a:pPr>
            <a:r>
              <a:rPr sz="12700">
                <a:solidFill>
                  <a:srgbClr val="FFFFFF"/>
                </a:solidFill>
              </a:rPr>
              <a:t>Body Level Two</a:t>
            </a:r>
            <a:endParaRPr sz="12700">
              <a:solidFill>
                <a:srgbClr val="FFFFFF"/>
              </a:solidFill>
            </a:endParaRPr>
          </a:p>
          <a:p>
            <a:pPr lvl="2">
              <a:defRPr sz="1800">
                <a:solidFill>
                  <a:srgbClr val="000000"/>
                </a:solidFill>
              </a:defRPr>
            </a:pPr>
            <a:r>
              <a:rPr sz="12700">
                <a:solidFill>
                  <a:srgbClr val="FFFFFF"/>
                </a:solidFill>
              </a:rPr>
              <a:t>Body Level Three</a:t>
            </a:r>
            <a:endParaRPr sz="12700">
              <a:solidFill>
                <a:srgbClr val="FFFFFF"/>
              </a:solidFill>
            </a:endParaRPr>
          </a:p>
          <a:p>
            <a:pPr lvl="3">
              <a:defRPr sz="1800">
                <a:solidFill>
                  <a:srgbClr val="000000"/>
                </a:solidFill>
              </a:defRPr>
            </a:pPr>
            <a:r>
              <a:rPr sz="12700">
                <a:solidFill>
                  <a:srgbClr val="FFFFFF"/>
                </a:solidFill>
              </a:rPr>
              <a:t>Body Level Four</a:t>
            </a:r>
            <a:endParaRPr sz="12700">
              <a:solidFill>
                <a:srgbClr val="FFFFFF"/>
              </a:solidFill>
            </a:endParaRPr>
          </a:p>
          <a:p>
            <a:pPr lvl="4">
              <a:defRPr sz="1800">
                <a:solidFill>
                  <a:srgbClr val="000000"/>
                </a:solidFill>
              </a:defRPr>
            </a:pPr>
            <a:r>
              <a:rPr sz="12700">
                <a:solidFill>
                  <a:srgbClr val="FFFFFF"/>
                </a:solidFill>
              </a:rPr>
              <a:t>Body Level Five</a:t>
            </a:r>
          </a:p>
        </p:txBody>
      </p:sp>
      <p:sp>
        <p:nvSpPr>
          <p:cNvPr id="12" name="Shape 12"/>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Section Header">
    <p:spTree>
      <p:nvGrpSpPr>
        <p:cNvPr id="1" name=""/>
        <p:cNvGrpSpPr/>
        <p:nvPr/>
      </p:nvGrpSpPr>
      <p:grpSpPr>
        <a:xfrm>
          <a:off x="0" y="0"/>
          <a:ext cx="0" cy="0"/>
          <a:chOff x="0" y="0"/>
          <a:chExt cx="0" cy="0"/>
        </a:xfrm>
      </p:grpSpPr>
      <p:sp>
        <p:nvSpPr>
          <p:cNvPr id="14" name="Shape 14"/>
          <p:cNvSpPr/>
          <p:nvPr>
            <p:ph type="title"/>
          </p:nvPr>
        </p:nvSpPr>
        <p:spPr>
          <a:xfrm>
            <a:off x="5292606" y="0"/>
            <a:ext cx="23438685" cy="15105663"/>
          </a:xfrm>
          <a:prstGeom prst="rect">
            <a:avLst/>
          </a:prstGeom>
        </p:spPr>
        <p:txBody>
          <a:bodyPr lIns="0" tIns="0" rIns="0" bIns="0" anchor="b">
            <a:noAutofit/>
          </a:bodyPr>
          <a:lstStyle>
            <a:lvl1pPr algn="l">
              <a:defRPr sz="21800">
                <a:solidFill>
                  <a:srgbClr val="7688C4"/>
                </a:solidFill>
              </a:defRPr>
            </a:lvl1pPr>
          </a:lstStyle>
          <a:p>
            <a:pPr lvl="0">
              <a:defRPr sz="1800">
                <a:solidFill>
                  <a:srgbClr val="000000"/>
                </a:solidFill>
                <a:effectLst/>
              </a:defRPr>
            </a:pPr>
            <a:r>
              <a:rPr sz="21800">
                <a:solidFill>
                  <a:srgbClr val="7688C4"/>
                </a:solidFill>
                <a:effectLst>
                  <a:outerShdw sx="100000" sy="100000" kx="0" ky="0" algn="b" rotWithShape="0" blurRad="114300" dist="101600" dir="2700000">
                    <a:srgbClr val="000000">
                      <a:alpha val="40000"/>
                    </a:srgbClr>
                  </a:outerShdw>
                </a:effectLst>
              </a:rPr>
              <a:t>Title Text</a:t>
            </a:r>
          </a:p>
        </p:txBody>
      </p:sp>
      <p:sp>
        <p:nvSpPr>
          <p:cNvPr id="15" name="Shape 15"/>
          <p:cNvSpPr/>
          <p:nvPr>
            <p:ph type="body" idx="1"/>
          </p:nvPr>
        </p:nvSpPr>
        <p:spPr>
          <a:xfrm>
            <a:off x="5292606" y="15535501"/>
            <a:ext cx="23438685" cy="19972903"/>
          </a:xfrm>
          <a:prstGeom prst="rect">
            <a:avLst/>
          </a:prstGeom>
        </p:spPr>
        <p:txBody>
          <a:bodyPr/>
          <a:lstStyle>
            <a:lvl1pPr marL="0" indent="332468">
              <a:spcBef>
                <a:spcPts val="2100"/>
              </a:spcBef>
              <a:buClrTx/>
              <a:buSzTx/>
              <a:buFontTx/>
              <a:buNone/>
              <a:defRPr sz="9100"/>
            </a:lvl1pPr>
            <a:lvl2pPr marL="0" indent="2659748">
              <a:spcBef>
                <a:spcPts val="2100"/>
              </a:spcBef>
              <a:buClrTx/>
              <a:buSzTx/>
              <a:buFontTx/>
              <a:buNone/>
              <a:defRPr sz="9100"/>
            </a:lvl2pPr>
            <a:lvl3pPr marL="0" indent="4114297">
              <a:spcBef>
                <a:spcPts val="2100"/>
              </a:spcBef>
              <a:buClrTx/>
              <a:buSzTx/>
              <a:buFontTx/>
              <a:buNone/>
              <a:defRPr sz="9100"/>
            </a:lvl3pPr>
            <a:lvl4pPr marL="0" indent="5319497">
              <a:spcBef>
                <a:spcPts val="2100"/>
              </a:spcBef>
              <a:buClrTx/>
              <a:buSzTx/>
              <a:buFontTx/>
              <a:buNone/>
              <a:defRPr sz="9100"/>
            </a:lvl4pPr>
            <a:lvl5pPr marL="0" indent="6192226">
              <a:spcBef>
                <a:spcPts val="2100"/>
              </a:spcBef>
              <a:buClrTx/>
              <a:buSzTx/>
              <a:buFontTx/>
              <a:buNone/>
              <a:defRPr sz="9100"/>
            </a:lvl5pPr>
          </a:lstStyle>
          <a:p>
            <a:pPr lvl="0">
              <a:defRPr sz="1800">
                <a:solidFill>
                  <a:srgbClr val="000000"/>
                </a:solidFill>
              </a:defRPr>
            </a:pPr>
            <a:r>
              <a:rPr sz="9100">
                <a:solidFill>
                  <a:srgbClr val="FFFFFF"/>
                </a:solidFill>
              </a:rPr>
              <a:t>Body Level One</a:t>
            </a:r>
            <a:endParaRPr sz="9100">
              <a:solidFill>
                <a:srgbClr val="FFFFFF"/>
              </a:solidFill>
            </a:endParaRPr>
          </a:p>
          <a:p>
            <a:pPr lvl="1">
              <a:defRPr sz="1800">
                <a:solidFill>
                  <a:srgbClr val="000000"/>
                </a:solidFill>
              </a:defRPr>
            </a:pPr>
            <a:r>
              <a:rPr sz="9100">
                <a:solidFill>
                  <a:srgbClr val="FFFFFF"/>
                </a:solidFill>
              </a:rPr>
              <a:t>Body Level Two</a:t>
            </a:r>
            <a:endParaRPr sz="9100">
              <a:solidFill>
                <a:srgbClr val="FFFFFF"/>
              </a:solidFill>
            </a:endParaRPr>
          </a:p>
          <a:p>
            <a:pPr lvl="2">
              <a:defRPr sz="1800">
                <a:solidFill>
                  <a:srgbClr val="000000"/>
                </a:solidFill>
              </a:defRPr>
            </a:pPr>
            <a:r>
              <a:rPr sz="9100">
                <a:solidFill>
                  <a:srgbClr val="FFFFFF"/>
                </a:solidFill>
              </a:rPr>
              <a:t>Body Level Three</a:t>
            </a:r>
            <a:endParaRPr sz="9100">
              <a:solidFill>
                <a:srgbClr val="FFFFFF"/>
              </a:solidFill>
            </a:endParaRPr>
          </a:p>
          <a:p>
            <a:pPr lvl="3">
              <a:defRPr sz="1800">
                <a:solidFill>
                  <a:srgbClr val="000000"/>
                </a:solidFill>
              </a:defRPr>
            </a:pPr>
            <a:r>
              <a:rPr sz="9100">
                <a:solidFill>
                  <a:srgbClr val="FFFFFF"/>
                </a:solidFill>
              </a:rPr>
              <a:t>Body Level Four</a:t>
            </a:r>
            <a:endParaRPr sz="9100">
              <a:solidFill>
                <a:srgbClr val="FFFFFF"/>
              </a:solidFill>
            </a:endParaRPr>
          </a:p>
          <a:p>
            <a:pPr lvl="4">
              <a:defRPr sz="1800">
                <a:solidFill>
                  <a:srgbClr val="000000"/>
                </a:solidFill>
              </a:defRPr>
            </a:pPr>
            <a:r>
              <a:rPr sz="9100">
                <a:solidFill>
                  <a:srgbClr val="FFFFFF"/>
                </a:solidFill>
              </a:rPr>
              <a:t>Body Level Five</a:t>
            </a:r>
          </a:p>
        </p:txBody>
      </p:sp>
      <p:sp>
        <p:nvSpPr>
          <p:cNvPr id="16" name="Shape 16"/>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Two Content">
    <p:spTree>
      <p:nvGrpSpPr>
        <p:cNvPr id="1" name=""/>
        <p:cNvGrpSpPr/>
        <p:nvPr/>
      </p:nvGrpSpPr>
      <p:grpSpPr>
        <a:xfrm>
          <a:off x="0" y="0"/>
          <a:ext cx="0" cy="0"/>
          <a:chOff x="0" y="0"/>
          <a:chExt cx="0" cy="0"/>
        </a:xfrm>
      </p:grpSpPr>
      <p:sp>
        <p:nvSpPr>
          <p:cNvPr id="18" name="Shape 18"/>
          <p:cNvSpPr/>
          <p:nvPr>
            <p:ph type="title"/>
          </p:nvPr>
        </p:nvSpPr>
        <p:spPr>
          <a:xfrm>
            <a:off x="1512173" y="570398"/>
            <a:ext cx="27219117" cy="9342697"/>
          </a:xfrm>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19" name="Shape 19"/>
          <p:cNvSpPr/>
          <p:nvPr>
            <p:ph type="body" idx="1"/>
          </p:nvPr>
        </p:nvSpPr>
        <p:spPr>
          <a:xfrm>
            <a:off x="1512173" y="9913094"/>
            <a:ext cx="13357529" cy="32568406"/>
          </a:xfrm>
          <a:prstGeom prst="rect">
            <a:avLst/>
          </a:prstGeom>
        </p:spPr>
        <p:txBody>
          <a:bodyPr/>
          <a:lstStyle>
            <a:lvl1pPr marL="1352414" indent="-729035" algn="just">
              <a:lnSpc>
                <a:spcPct val="80000"/>
              </a:lnSpc>
              <a:spcBef>
                <a:spcPts val="1000"/>
              </a:spcBef>
              <a:defRPr sz="4600" u="sng">
                <a:solidFill>
                  <a:srgbClr val="000000"/>
                </a:solidFill>
              </a:defRPr>
            </a:lvl1pPr>
            <a:lvl2pPr marL="3203441" indent="-543692" algn="just">
              <a:lnSpc>
                <a:spcPct val="80000"/>
              </a:lnSpc>
              <a:spcBef>
                <a:spcPts val="1000"/>
              </a:spcBef>
              <a:defRPr sz="4600" u="sng">
                <a:solidFill>
                  <a:srgbClr val="000000"/>
                </a:solidFill>
              </a:defRPr>
            </a:lvl2pPr>
            <a:lvl3pPr marL="4639488" indent="-525190" algn="just">
              <a:lnSpc>
                <a:spcPct val="80000"/>
              </a:lnSpc>
              <a:spcBef>
                <a:spcPts val="1000"/>
              </a:spcBef>
              <a:defRPr sz="4600" u="sng">
                <a:solidFill>
                  <a:srgbClr val="000000"/>
                </a:solidFill>
              </a:defRPr>
            </a:lvl3pPr>
            <a:lvl4pPr marL="5785763" indent="-466266" algn="just">
              <a:lnSpc>
                <a:spcPct val="80000"/>
              </a:lnSpc>
              <a:spcBef>
                <a:spcPts val="1000"/>
              </a:spcBef>
              <a:defRPr sz="4600" u="sng">
                <a:solidFill>
                  <a:srgbClr val="000000"/>
                </a:solidFill>
              </a:defRPr>
            </a:lvl4pPr>
            <a:lvl5pPr marL="6658493" indent="-466266" algn="just">
              <a:lnSpc>
                <a:spcPct val="80000"/>
              </a:lnSpc>
              <a:spcBef>
                <a:spcPts val="1000"/>
              </a:spcBef>
              <a:defRPr sz="4600" u="sng">
                <a:solidFill>
                  <a:srgbClr val="000000"/>
                </a:solidFill>
              </a:defRPr>
            </a:lvl5pPr>
          </a:lstStyle>
          <a:p>
            <a:pPr lvl="0">
              <a:defRPr sz="1800" u="none"/>
            </a:pPr>
            <a:r>
              <a:rPr sz="4600" u="sng"/>
              <a:t>Body Level One</a:t>
            </a:r>
            <a:endParaRPr sz="4600" u="sng"/>
          </a:p>
          <a:p>
            <a:pPr lvl="1">
              <a:defRPr sz="1800" u="none"/>
            </a:pPr>
            <a:r>
              <a:rPr sz="4600" u="sng"/>
              <a:t>Body Level Two</a:t>
            </a:r>
            <a:endParaRPr sz="4600" u="sng"/>
          </a:p>
          <a:p>
            <a:pPr lvl="2">
              <a:defRPr sz="1800" u="none"/>
            </a:pPr>
            <a:r>
              <a:rPr sz="4600" u="sng"/>
              <a:t>Body Level Three</a:t>
            </a:r>
            <a:endParaRPr sz="4600" u="sng"/>
          </a:p>
          <a:p>
            <a:pPr lvl="3">
              <a:defRPr sz="1800" u="none"/>
            </a:pPr>
            <a:r>
              <a:rPr sz="4600" u="sng"/>
              <a:t>Body Level Four</a:t>
            </a:r>
            <a:endParaRPr sz="4600" u="sng"/>
          </a:p>
          <a:p>
            <a:pPr lvl="4">
              <a:defRPr sz="1800" u="none"/>
            </a:pPr>
            <a:r>
              <a:rPr sz="4600" u="sng"/>
              <a:t>Body Level Five</a:t>
            </a:r>
          </a:p>
        </p:txBody>
      </p:sp>
      <p:sp>
        <p:nvSpPr>
          <p:cNvPr id="20" name="Shape 20"/>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Comparison">
    <p:spTree>
      <p:nvGrpSpPr>
        <p:cNvPr id="1" name=""/>
        <p:cNvGrpSpPr/>
        <p:nvPr/>
      </p:nvGrpSpPr>
      <p:grpSpPr>
        <a:xfrm>
          <a:off x="0" y="0"/>
          <a:ext cx="0" cy="0"/>
          <a:chOff x="0" y="0"/>
          <a:chExt cx="0" cy="0"/>
        </a:xfrm>
      </p:grpSpPr>
      <p:sp>
        <p:nvSpPr>
          <p:cNvPr id="22" name="Shape 22"/>
          <p:cNvSpPr/>
          <p:nvPr>
            <p:ph type="title"/>
          </p:nvPr>
        </p:nvSpPr>
        <p:spPr>
          <a:xfrm>
            <a:off x="1512173" y="1513330"/>
            <a:ext cx="27219117" cy="7437159"/>
          </a:xfrm>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23" name="Shape 23"/>
          <p:cNvSpPr/>
          <p:nvPr>
            <p:ph type="body" idx="1"/>
          </p:nvPr>
        </p:nvSpPr>
        <p:spPr>
          <a:xfrm>
            <a:off x="1512173" y="8950488"/>
            <a:ext cx="13362782" cy="5770459"/>
          </a:xfrm>
          <a:prstGeom prst="rect">
            <a:avLst/>
          </a:prstGeom>
        </p:spPr>
        <p:txBody>
          <a:bodyPr anchor="ctr"/>
          <a:lstStyle>
            <a:lvl1pPr marL="0" indent="0">
              <a:spcBef>
                <a:spcPts val="2600"/>
              </a:spcBef>
              <a:buClrTx/>
              <a:buSzTx/>
              <a:buFontTx/>
              <a:buNone/>
              <a:defRPr cap="all" sz="10900"/>
            </a:lvl1pPr>
            <a:lvl2pPr marL="0" indent="2659748">
              <a:spcBef>
                <a:spcPts val="2600"/>
              </a:spcBef>
              <a:buClrTx/>
              <a:buSzTx/>
              <a:buFontTx/>
              <a:buNone/>
              <a:defRPr cap="all" sz="10900"/>
            </a:lvl2pPr>
            <a:lvl3pPr marL="0" indent="4114297">
              <a:spcBef>
                <a:spcPts val="2600"/>
              </a:spcBef>
              <a:buClrTx/>
              <a:buSzTx/>
              <a:buFontTx/>
              <a:buNone/>
              <a:defRPr cap="all" sz="10900"/>
            </a:lvl3pPr>
            <a:lvl4pPr marL="0" indent="5319497">
              <a:spcBef>
                <a:spcPts val="2600"/>
              </a:spcBef>
              <a:buClrTx/>
              <a:buSzTx/>
              <a:buFontTx/>
              <a:buNone/>
              <a:defRPr cap="all" sz="10900"/>
            </a:lvl4pPr>
            <a:lvl5pPr marL="0" indent="6192226">
              <a:spcBef>
                <a:spcPts val="2600"/>
              </a:spcBef>
              <a:buClrTx/>
              <a:buSzTx/>
              <a:buFontTx/>
              <a:buNone/>
              <a:defRPr cap="all" sz="10900"/>
            </a:lvl5pPr>
          </a:lstStyle>
          <a:p>
            <a:pPr lvl="0">
              <a:defRPr cap="none" sz="1800">
                <a:solidFill>
                  <a:srgbClr val="000000"/>
                </a:solidFill>
              </a:defRPr>
            </a:pPr>
            <a:r>
              <a:rPr cap="all" sz="10900">
                <a:solidFill>
                  <a:srgbClr val="FFFFFF"/>
                </a:solidFill>
              </a:rPr>
              <a:t>Body Level One</a:t>
            </a:r>
            <a:endParaRPr cap="all" sz="10900">
              <a:solidFill>
                <a:srgbClr val="FFFFFF"/>
              </a:solidFill>
            </a:endParaRPr>
          </a:p>
          <a:p>
            <a:pPr lvl="1">
              <a:defRPr cap="none" sz="1800">
                <a:solidFill>
                  <a:srgbClr val="000000"/>
                </a:solidFill>
              </a:defRPr>
            </a:pPr>
            <a:r>
              <a:rPr cap="all" sz="10900">
                <a:solidFill>
                  <a:srgbClr val="FFFFFF"/>
                </a:solidFill>
              </a:rPr>
              <a:t>Body Level Two</a:t>
            </a:r>
            <a:endParaRPr cap="all" sz="10900">
              <a:solidFill>
                <a:srgbClr val="FFFFFF"/>
              </a:solidFill>
            </a:endParaRPr>
          </a:p>
          <a:p>
            <a:pPr lvl="2">
              <a:defRPr cap="none" sz="1800">
                <a:solidFill>
                  <a:srgbClr val="000000"/>
                </a:solidFill>
              </a:defRPr>
            </a:pPr>
            <a:r>
              <a:rPr cap="all" sz="10900">
                <a:solidFill>
                  <a:srgbClr val="FFFFFF"/>
                </a:solidFill>
              </a:rPr>
              <a:t>Body Level Three</a:t>
            </a:r>
            <a:endParaRPr cap="all" sz="10900">
              <a:solidFill>
                <a:srgbClr val="FFFFFF"/>
              </a:solidFill>
            </a:endParaRPr>
          </a:p>
          <a:p>
            <a:pPr lvl="3">
              <a:defRPr cap="none" sz="1800">
                <a:solidFill>
                  <a:srgbClr val="000000"/>
                </a:solidFill>
              </a:defRPr>
            </a:pPr>
            <a:r>
              <a:rPr cap="all" sz="10900">
                <a:solidFill>
                  <a:srgbClr val="FFFFFF"/>
                </a:solidFill>
              </a:rPr>
              <a:t>Body Level Four</a:t>
            </a:r>
            <a:endParaRPr cap="all" sz="10900">
              <a:solidFill>
                <a:srgbClr val="FFFFFF"/>
              </a:solidFill>
            </a:endParaRPr>
          </a:p>
          <a:p>
            <a:pPr lvl="4">
              <a:defRPr cap="none" sz="1800">
                <a:solidFill>
                  <a:srgbClr val="000000"/>
                </a:solidFill>
              </a:defRPr>
            </a:pPr>
            <a:r>
              <a:rPr cap="all" sz="10900">
                <a:solidFill>
                  <a:srgbClr val="FFFFFF"/>
                </a:solidFill>
              </a:rPr>
              <a:t>Body Level Five</a:t>
            </a:r>
          </a:p>
        </p:txBody>
      </p:sp>
      <p:sp>
        <p:nvSpPr>
          <p:cNvPr id="24" name="Shape 24"/>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Only">
    <p:spTree>
      <p:nvGrpSpPr>
        <p:cNvPr id="1" name=""/>
        <p:cNvGrpSpPr/>
        <p:nvPr/>
      </p:nvGrpSpPr>
      <p:grpSpPr>
        <a:xfrm>
          <a:off x="0" y="0"/>
          <a:ext cx="0" cy="0"/>
          <a:chOff x="0" y="0"/>
          <a:chExt cx="0" cy="0"/>
        </a:xfrm>
      </p:grpSpPr>
      <p:sp>
        <p:nvSpPr>
          <p:cNvPr id="26" name="Shape 26"/>
          <p:cNvSpPr/>
          <p:nvPr>
            <p:ph type="title"/>
          </p:nvPr>
        </p:nvSpPr>
        <p:spPr>
          <a:xfrm>
            <a:off x="1512173" y="571142"/>
            <a:ext cx="27219117" cy="9341209"/>
          </a:xfrm>
          <a:prstGeom prst="rect">
            <a:avLst/>
          </a:prstGeom>
        </p:spPr>
        <p:txBody>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27" name="Shape 2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
        <p:nvSpPr>
          <p:cNvPr id="29" name="Shape 29"/>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Content with Caption">
    <p:spTree>
      <p:nvGrpSpPr>
        <p:cNvPr id="1" name=""/>
        <p:cNvGrpSpPr/>
        <p:nvPr/>
      </p:nvGrpSpPr>
      <p:grpSpPr>
        <a:xfrm>
          <a:off x="0" y="0"/>
          <a:ext cx="0" cy="0"/>
          <a:chOff x="0" y="0"/>
          <a:chExt cx="0" cy="0"/>
        </a:xfrm>
      </p:grpSpPr>
      <p:sp>
        <p:nvSpPr>
          <p:cNvPr id="31" name="Shape 31"/>
          <p:cNvSpPr/>
          <p:nvPr>
            <p:ph type="title"/>
          </p:nvPr>
        </p:nvSpPr>
        <p:spPr>
          <a:xfrm>
            <a:off x="1512175" y="0"/>
            <a:ext cx="9949892" cy="8890313"/>
          </a:xfrm>
          <a:prstGeom prst="rect">
            <a:avLst/>
          </a:prstGeom>
        </p:spPr>
        <p:txBody>
          <a:bodyPr anchor="b"/>
          <a:lstStyle>
            <a:lvl1pPr algn="l">
              <a:defRPr sz="10000">
                <a:solidFill>
                  <a:srgbClr val="8E9FDD"/>
                </a:solidFill>
              </a:defRPr>
            </a:lvl1pPr>
          </a:lstStyle>
          <a:p>
            <a:pPr lvl="0">
              <a:defRPr sz="1800">
                <a:solidFill>
                  <a:srgbClr val="000000"/>
                </a:solidFill>
                <a:effectLst/>
              </a:defRPr>
            </a:pPr>
            <a:r>
              <a:rPr sz="10000">
                <a:solidFill>
                  <a:srgbClr val="8E9FDD"/>
                </a:solidFill>
                <a:effectLst>
                  <a:outerShdw sx="100000" sy="100000" kx="0" ky="0" algn="b" rotWithShape="0" blurRad="114300" dist="101600" dir="2700000">
                    <a:srgbClr val="000000">
                      <a:alpha val="40000"/>
                    </a:srgbClr>
                  </a:outerShdw>
                </a:effectLst>
              </a:rPr>
              <a:t>Title Text</a:t>
            </a:r>
          </a:p>
        </p:txBody>
      </p:sp>
      <p:sp>
        <p:nvSpPr>
          <p:cNvPr id="32" name="Shape 32"/>
          <p:cNvSpPr/>
          <p:nvPr>
            <p:ph type="body" idx="1"/>
          </p:nvPr>
        </p:nvSpPr>
        <p:spPr>
          <a:xfrm>
            <a:off x="1512175" y="9441042"/>
            <a:ext cx="9949892" cy="33040458"/>
          </a:xfrm>
          <a:prstGeom prst="rect">
            <a:avLst/>
          </a:prstGeom>
        </p:spPr>
        <p:txBody>
          <a:bodyPr/>
          <a:lstStyle>
            <a:lvl1pPr marL="0" indent="0">
              <a:spcBef>
                <a:spcPts val="1500"/>
              </a:spcBef>
              <a:buClrTx/>
              <a:buSzTx/>
              <a:buFontTx/>
              <a:buNone/>
              <a:defRPr sz="6400"/>
            </a:lvl1pPr>
            <a:lvl2pPr marL="0" indent="2659748">
              <a:spcBef>
                <a:spcPts val="1500"/>
              </a:spcBef>
              <a:buClrTx/>
              <a:buSzTx/>
              <a:buFontTx/>
              <a:buNone/>
              <a:defRPr sz="6400"/>
            </a:lvl2pPr>
            <a:lvl3pPr marL="0" indent="4114297">
              <a:spcBef>
                <a:spcPts val="1500"/>
              </a:spcBef>
              <a:buClrTx/>
              <a:buSzTx/>
              <a:buFontTx/>
              <a:buNone/>
              <a:defRPr sz="6400"/>
            </a:lvl3pPr>
            <a:lvl4pPr marL="0" indent="5319497">
              <a:spcBef>
                <a:spcPts val="1500"/>
              </a:spcBef>
              <a:buClrTx/>
              <a:buSzTx/>
              <a:buFontTx/>
              <a:buNone/>
              <a:defRPr sz="6400"/>
            </a:lvl4pPr>
            <a:lvl5pPr marL="0" indent="6192226">
              <a:spcBef>
                <a:spcPts val="1500"/>
              </a:spcBef>
              <a:buClrTx/>
              <a:buSzTx/>
              <a:buFontTx/>
              <a:buNone/>
              <a:defRPr sz="6400"/>
            </a:lvl5pPr>
          </a:lstStyle>
          <a:p>
            <a:pPr lvl="0">
              <a:defRPr sz="1800">
                <a:solidFill>
                  <a:srgbClr val="000000"/>
                </a:solidFill>
              </a:defRPr>
            </a:pPr>
            <a:r>
              <a:rPr sz="6400">
                <a:solidFill>
                  <a:srgbClr val="FFFFFF"/>
                </a:solidFill>
              </a:rPr>
              <a:t>Body Level One</a:t>
            </a:r>
            <a:endParaRPr sz="6400">
              <a:solidFill>
                <a:srgbClr val="FFFFFF"/>
              </a:solidFill>
            </a:endParaRPr>
          </a:p>
          <a:p>
            <a:pPr lvl="1">
              <a:defRPr sz="1800">
                <a:solidFill>
                  <a:srgbClr val="000000"/>
                </a:solidFill>
              </a:defRPr>
            </a:pPr>
            <a:r>
              <a:rPr sz="6400">
                <a:solidFill>
                  <a:srgbClr val="FFFFFF"/>
                </a:solidFill>
              </a:rPr>
              <a:t>Body Level Two</a:t>
            </a:r>
            <a:endParaRPr sz="6400">
              <a:solidFill>
                <a:srgbClr val="FFFFFF"/>
              </a:solidFill>
            </a:endParaRPr>
          </a:p>
          <a:p>
            <a:pPr lvl="2">
              <a:defRPr sz="1800">
                <a:solidFill>
                  <a:srgbClr val="000000"/>
                </a:solidFill>
              </a:defRPr>
            </a:pPr>
            <a:r>
              <a:rPr sz="6400">
                <a:solidFill>
                  <a:srgbClr val="FFFFFF"/>
                </a:solidFill>
              </a:rPr>
              <a:t>Body Level Three</a:t>
            </a:r>
            <a:endParaRPr sz="6400">
              <a:solidFill>
                <a:srgbClr val="FFFFFF"/>
              </a:solidFill>
            </a:endParaRPr>
          </a:p>
          <a:p>
            <a:pPr lvl="3">
              <a:defRPr sz="1800">
                <a:solidFill>
                  <a:srgbClr val="000000"/>
                </a:solidFill>
              </a:defRPr>
            </a:pPr>
            <a:r>
              <a:rPr sz="6400">
                <a:solidFill>
                  <a:srgbClr val="FFFFFF"/>
                </a:solidFill>
              </a:rPr>
              <a:t>Body Level Four</a:t>
            </a:r>
            <a:endParaRPr sz="6400">
              <a:solidFill>
                <a:srgbClr val="FFFFFF"/>
              </a:solidFill>
            </a:endParaRPr>
          </a:p>
          <a:p>
            <a:pPr lvl="4">
              <a:defRPr sz="1800">
                <a:solidFill>
                  <a:srgbClr val="000000"/>
                </a:solidFill>
              </a:defRPr>
            </a:pPr>
            <a:r>
              <a:rPr sz="6400">
                <a:solidFill>
                  <a:srgbClr val="FFFFFF"/>
                </a:solidFill>
              </a:rPr>
              <a:t>Body Level Five</a:t>
            </a:r>
          </a:p>
        </p:txBody>
      </p:sp>
      <p:sp>
        <p:nvSpPr>
          <p:cNvPr id="33" name="Shape 33"/>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icture with Caption">
    <p:spTree>
      <p:nvGrpSpPr>
        <p:cNvPr id="1" name=""/>
        <p:cNvGrpSpPr/>
        <p:nvPr/>
      </p:nvGrpSpPr>
      <p:grpSpPr>
        <a:xfrm>
          <a:off x="0" y="0"/>
          <a:ext cx="0" cy="0"/>
          <a:chOff x="0" y="0"/>
          <a:chExt cx="0" cy="0"/>
        </a:xfrm>
      </p:grpSpPr>
      <p:sp>
        <p:nvSpPr>
          <p:cNvPr id="35" name="Shape 35"/>
          <p:cNvSpPr/>
          <p:nvPr>
            <p:ph type="title"/>
          </p:nvPr>
        </p:nvSpPr>
        <p:spPr>
          <a:xfrm>
            <a:off x="6048692" y="0"/>
            <a:ext cx="18146080" cy="7011941"/>
          </a:xfrm>
          <a:prstGeom prst="rect">
            <a:avLst/>
          </a:prstGeom>
        </p:spPr>
        <p:txBody>
          <a:bodyPr lIns="0" tIns="0" rIns="0" bIns="0" anchor="b"/>
          <a:lstStyle>
            <a:lvl1pPr>
              <a:defRPr sz="9100"/>
            </a:lvl1pPr>
          </a:lstStyle>
          <a:p>
            <a:pPr lvl="0">
              <a:defRPr sz="1800">
                <a:solidFill>
                  <a:srgbClr val="000000"/>
                </a:solidFill>
                <a:effectLst/>
              </a:defRPr>
            </a:pPr>
            <a:r>
              <a:rPr sz="9100">
                <a:solidFill>
                  <a:srgbClr val="8B9BD2"/>
                </a:solidFill>
                <a:effectLst>
                  <a:outerShdw sx="100000" sy="100000" kx="0" ky="0" algn="b" rotWithShape="0" blurRad="114300" dist="101600" dir="2700000">
                    <a:srgbClr val="000000">
                      <a:alpha val="40000"/>
                    </a:srgbClr>
                  </a:outerShdw>
                </a:effectLst>
              </a:rPr>
              <a:t>Title Text</a:t>
            </a:r>
          </a:p>
        </p:txBody>
      </p:sp>
      <p:sp>
        <p:nvSpPr>
          <p:cNvPr id="36" name="Shape 36"/>
          <p:cNvSpPr/>
          <p:nvPr>
            <p:ph type="body" idx="1"/>
          </p:nvPr>
        </p:nvSpPr>
        <p:spPr>
          <a:xfrm>
            <a:off x="6048692" y="7228137"/>
            <a:ext cx="18146080" cy="13905857"/>
          </a:xfrm>
          <a:prstGeom prst="rect">
            <a:avLst/>
          </a:prstGeom>
        </p:spPr>
        <p:txBody>
          <a:bodyPr/>
          <a:lstStyle>
            <a:lvl1pPr marL="0" indent="0" algn="ctr">
              <a:spcBef>
                <a:spcPts val="1500"/>
              </a:spcBef>
              <a:buClrTx/>
              <a:buSzTx/>
              <a:buFontTx/>
              <a:buNone/>
              <a:defRPr sz="6400"/>
            </a:lvl1pPr>
            <a:lvl2pPr marL="4158879" indent="-1499131" algn="ctr">
              <a:spcBef>
                <a:spcPts val="1500"/>
              </a:spcBef>
              <a:buClrTx/>
              <a:buFontTx/>
              <a:defRPr sz="6400"/>
            </a:lvl2pPr>
            <a:lvl3pPr marL="5591935" indent="-1477637" algn="ctr">
              <a:spcBef>
                <a:spcPts val="1500"/>
              </a:spcBef>
              <a:buClrTx/>
              <a:buFontTx/>
              <a:defRPr sz="6400"/>
            </a:lvl3pPr>
            <a:lvl4pPr marL="6616934" indent="-1297437" algn="ctr">
              <a:spcBef>
                <a:spcPts val="1500"/>
              </a:spcBef>
              <a:buClrTx/>
              <a:buFontTx/>
              <a:defRPr sz="6400"/>
            </a:lvl4pPr>
            <a:lvl5pPr marL="7489664" indent="-1297437" algn="ctr">
              <a:spcBef>
                <a:spcPts val="1500"/>
              </a:spcBef>
              <a:buClrTx/>
              <a:buFontTx/>
              <a:defRPr sz="6400"/>
            </a:lvl5pPr>
          </a:lstStyle>
          <a:p>
            <a:pPr lvl="0">
              <a:defRPr sz="1800">
                <a:solidFill>
                  <a:srgbClr val="000000"/>
                </a:solidFill>
              </a:defRPr>
            </a:pPr>
            <a:r>
              <a:rPr sz="6400">
                <a:solidFill>
                  <a:srgbClr val="FFFFFF"/>
                </a:solidFill>
              </a:rPr>
              <a:t>Body Level One</a:t>
            </a:r>
            <a:endParaRPr sz="6400">
              <a:solidFill>
                <a:srgbClr val="FFFFFF"/>
              </a:solidFill>
            </a:endParaRPr>
          </a:p>
          <a:p>
            <a:pPr lvl="1">
              <a:defRPr sz="1800">
                <a:solidFill>
                  <a:srgbClr val="000000"/>
                </a:solidFill>
              </a:defRPr>
            </a:pPr>
            <a:r>
              <a:rPr sz="6400">
                <a:solidFill>
                  <a:srgbClr val="FFFFFF"/>
                </a:solidFill>
              </a:rPr>
              <a:t>Body Level Two</a:t>
            </a:r>
            <a:endParaRPr sz="6400">
              <a:solidFill>
                <a:srgbClr val="FFFFFF"/>
              </a:solidFill>
            </a:endParaRPr>
          </a:p>
          <a:p>
            <a:pPr lvl="2">
              <a:defRPr sz="1800">
                <a:solidFill>
                  <a:srgbClr val="000000"/>
                </a:solidFill>
              </a:defRPr>
            </a:pPr>
            <a:r>
              <a:rPr sz="6400">
                <a:solidFill>
                  <a:srgbClr val="FFFFFF"/>
                </a:solidFill>
              </a:rPr>
              <a:t>Body Level Three</a:t>
            </a:r>
            <a:endParaRPr sz="6400">
              <a:solidFill>
                <a:srgbClr val="FFFFFF"/>
              </a:solidFill>
            </a:endParaRPr>
          </a:p>
          <a:p>
            <a:pPr lvl="3">
              <a:defRPr sz="1800">
                <a:solidFill>
                  <a:srgbClr val="000000"/>
                </a:solidFill>
              </a:defRPr>
            </a:pPr>
            <a:r>
              <a:rPr sz="6400">
                <a:solidFill>
                  <a:srgbClr val="FFFFFF"/>
                </a:solidFill>
              </a:rPr>
              <a:t>Body Level Four</a:t>
            </a:r>
            <a:endParaRPr sz="6400">
              <a:solidFill>
                <a:srgbClr val="FFFFFF"/>
              </a:solidFill>
            </a:endParaRPr>
          </a:p>
          <a:p>
            <a:pPr lvl="4">
              <a:defRPr sz="1800">
                <a:solidFill>
                  <a:srgbClr val="000000"/>
                </a:solidFill>
              </a:defRPr>
            </a:pPr>
            <a:r>
              <a:rPr sz="6400">
                <a:solidFill>
                  <a:srgbClr val="FFFFFF"/>
                </a:solidFill>
              </a:rPr>
              <a:t>Body Level Five</a:t>
            </a:r>
          </a:p>
        </p:txBody>
      </p:sp>
      <p:sp>
        <p:nvSpPr>
          <p:cNvPr id="37" name="Shape 37"/>
          <p:cNvSpPr/>
          <p:nvPr>
            <p:ph type="sldNum" sz="quarter" idx="2"/>
          </p:nvPr>
        </p:nvSpPr>
        <p:spPr>
          <a:prstGeom prst="rect">
            <a:avLst/>
          </a:prstGeom>
        </p:spPr>
        <p:txBody>
          <a:bodyPr/>
          <a:lstStyle/>
          <a:p>
            <a:pPr lvl="0"/>
            <a:fld id="{86CB4B4D-7CA3-9044-876B-883B54F8677D}" type="slidenum"/>
          </a:p>
        </p:txBody>
      </p:sp>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512173" y="570401"/>
            <a:ext cx="27219117" cy="9342691"/>
          </a:xfrm>
          <a:prstGeom prst="rect">
            <a:avLst/>
          </a:prstGeom>
          <a:ln w="12700">
            <a:miter lim="400000"/>
          </a:ln>
          <a:extLst>
            <a:ext uri="{C572A759-6A51-4108-AA02-DFA0A04FC94B}">
              <ma14:wrappingTextBoxFlag xmlns:ma14="http://schemas.microsoft.com/office/mac/drawingml/2011/main" val="1"/>
            </a:ext>
          </a:extLst>
        </p:spPr>
        <p:txBody>
          <a:bodyPr lIns="207793" tIns="207793" rIns="207793" bIns="207793" anchor="ctr">
            <a:normAutofit fontScale="100000" lnSpcReduction="0"/>
          </a:bodyPr>
          <a:lstStyle/>
          <a:p>
            <a:pPr lvl="0">
              <a:defRPr sz="1800">
                <a:solidFill>
                  <a:srgbClr val="000000"/>
                </a:solidFill>
                <a:effectLst/>
              </a:defRPr>
            </a:pPr>
            <a:r>
              <a:rPr sz="18600">
                <a:solidFill>
                  <a:srgbClr val="8B9BD2"/>
                </a:solidFill>
                <a:effectLst>
                  <a:outerShdw sx="100000" sy="100000" kx="0" ky="0" algn="b" rotWithShape="0" blurRad="114300" dist="101600" dir="2700000">
                    <a:srgbClr val="000000">
                      <a:alpha val="40000"/>
                    </a:srgbClr>
                  </a:outerShdw>
                </a:effectLst>
              </a:rPr>
              <a:t>Title Text</a:t>
            </a:r>
          </a:p>
        </p:txBody>
      </p:sp>
      <p:sp>
        <p:nvSpPr>
          <p:cNvPr id="3" name="Shape 3"/>
          <p:cNvSpPr/>
          <p:nvPr>
            <p:ph type="body" idx="1"/>
          </p:nvPr>
        </p:nvSpPr>
        <p:spPr>
          <a:xfrm>
            <a:off x="1512173" y="9913091"/>
            <a:ext cx="27219117" cy="32568409"/>
          </a:xfrm>
          <a:prstGeom prst="rect">
            <a:avLst/>
          </a:prstGeom>
          <a:ln w="12700">
            <a:miter lim="400000"/>
          </a:ln>
          <a:extLst>
            <a:ext uri="{C572A759-6A51-4108-AA02-DFA0A04FC94B}">
              <ma14:wrappingTextBoxFlag xmlns:ma14="http://schemas.microsoft.com/office/mac/drawingml/2011/main" val="1"/>
            </a:ext>
          </a:extLst>
        </p:spPr>
        <p:txBody>
          <a:bodyPr lIns="207793" tIns="207793" rIns="207793" bIns="207793">
            <a:normAutofit fontScale="100000" lnSpcReduction="0"/>
          </a:bodyPr>
          <a:lstStyle/>
          <a:p>
            <a:pPr lvl="0">
              <a:defRPr sz="1800">
                <a:solidFill>
                  <a:srgbClr val="000000"/>
                </a:solidFill>
              </a:defRPr>
            </a:pPr>
            <a:r>
              <a:rPr sz="12700">
                <a:solidFill>
                  <a:srgbClr val="FFFFFF"/>
                </a:solidFill>
              </a:rPr>
              <a:t>Body Level One</a:t>
            </a:r>
            <a:endParaRPr sz="12700">
              <a:solidFill>
                <a:srgbClr val="FFFFFF"/>
              </a:solidFill>
            </a:endParaRPr>
          </a:p>
          <a:p>
            <a:pPr lvl="1">
              <a:defRPr sz="1800">
                <a:solidFill>
                  <a:srgbClr val="000000"/>
                </a:solidFill>
              </a:defRPr>
            </a:pPr>
            <a:r>
              <a:rPr sz="12700">
                <a:solidFill>
                  <a:srgbClr val="FFFFFF"/>
                </a:solidFill>
              </a:rPr>
              <a:t>Body Level Two</a:t>
            </a:r>
            <a:endParaRPr sz="12700">
              <a:solidFill>
                <a:srgbClr val="FFFFFF"/>
              </a:solidFill>
            </a:endParaRPr>
          </a:p>
          <a:p>
            <a:pPr lvl="2">
              <a:defRPr sz="1800">
                <a:solidFill>
                  <a:srgbClr val="000000"/>
                </a:solidFill>
              </a:defRPr>
            </a:pPr>
            <a:r>
              <a:rPr sz="12700">
                <a:solidFill>
                  <a:srgbClr val="FFFFFF"/>
                </a:solidFill>
              </a:rPr>
              <a:t>Body Level Three</a:t>
            </a:r>
            <a:endParaRPr sz="12700">
              <a:solidFill>
                <a:srgbClr val="FFFFFF"/>
              </a:solidFill>
            </a:endParaRPr>
          </a:p>
          <a:p>
            <a:pPr lvl="3">
              <a:defRPr sz="1800">
                <a:solidFill>
                  <a:srgbClr val="000000"/>
                </a:solidFill>
              </a:defRPr>
            </a:pPr>
            <a:r>
              <a:rPr sz="12700">
                <a:solidFill>
                  <a:srgbClr val="FFFFFF"/>
                </a:solidFill>
              </a:rPr>
              <a:t>Body Level Four</a:t>
            </a:r>
            <a:endParaRPr sz="12700">
              <a:solidFill>
                <a:srgbClr val="FFFFFF"/>
              </a:solidFill>
            </a:endParaRPr>
          </a:p>
          <a:p>
            <a:pPr lvl="4">
              <a:defRPr sz="1800">
                <a:solidFill>
                  <a:srgbClr val="000000"/>
                </a:solidFill>
              </a:defRPr>
            </a:pPr>
            <a:r>
              <a:rPr sz="12700">
                <a:solidFill>
                  <a:srgbClr val="FFFFFF"/>
                </a:solidFill>
              </a:rPr>
              <a:t>Body Level Five</a:t>
            </a:r>
          </a:p>
        </p:txBody>
      </p:sp>
      <p:sp>
        <p:nvSpPr>
          <p:cNvPr id="4" name="Shape 4"/>
          <p:cNvSpPr/>
          <p:nvPr>
            <p:ph type="sldNum" sz="quarter" idx="2"/>
          </p:nvPr>
        </p:nvSpPr>
        <p:spPr>
          <a:xfrm>
            <a:off x="26211001" y="41161723"/>
            <a:ext cx="2520290" cy="850901"/>
          </a:xfrm>
          <a:prstGeom prst="rect">
            <a:avLst/>
          </a:prstGeom>
          <a:ln w="12700">
            <a:miter lim="400000"/>
          </a:ln>
        </p:spPr>
        <p:txBody>
          <a:bodyPr lIns="0" tIns="0" rIns="0" bIns="0" anchor="b">
            <a:spAutoFit/>
          </a:bodyPr>
          <a:lstStyle>
            <a:lvl1pPr algn="r">
              <a:defRPr sz="5500">
                <a:solidFill>
                  <a:srgbClr val="BABABA"/>
                </a:solidFill>
              </a:defRPr>
            </a:lvl1pPr>
          </a:lstStyle>
          <a:p>
            <a:pPr lvl="0"/>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spd="med" advClick="1"/>
  <p:txStyles>
    <p:titleStyle>
      <a:lvl1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1pPr>
      <a:lvl2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2pPr>
      <a:lvl3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3pPr>
      <a:lvl4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4pPr>
      <a:lvl5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5pPr>
      <a:lvl6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6pPr>
      <a:lvl7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7pPr>
      <a:lvl8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8pPr>
      <a:lvl9pPr algn="ctr">
        <a:defRPr sz="18600">
          <a:solidFill>
            <a:srgbClr val="8B9BD2"/>
          </a:solidFill>
          <a:effectLst>
            <a:outerShdw sx="100000" sy="100000" kx="0" ky="0" algn="b" rotWithShape="0" blurRad="114300" dist="101600" dir="2700000">
              <a:srgbClr val="000000">
                <a:alpha val="40000"/>
              </a:srgbClr>
            </a:outerShdw>
          </a:effectLst>
          <a:latin typeface="Lucida Sans Regular"/>
          <a:ea typeface="Lucida Sans Regular"/>
          <a:cs typeface="Lucida Sans Regular"/>
          <a:sym typeface="Lucida Sans Regular"/>
        </a:defRPr>
      </a:lvl9pPr>
    </p:titleStyle>
    <p:bodyStyle>
      <a:lvl1pPr marL="2493514" indent="-1870135">
        <a:spcBef>
          <a:spcPts val="3000"/>
        </a:spcBef>
        <a:buClr>
          <a:srgbClr val="F9F9F9"/>
        </a:buClr>
        <a:buSzPct val="65000"/>
        <a:buFont typeface="Wingdings 2"/>
        <a:buChar char=""/>
        <a:defRPr sz="12700">
          <a:solidFill>
            <a:srgbClr val="FFFFFF"/>
          </a:solidFill>
          <a:latin typeface="Book Antiqua"/>
          <a:ea typeface="Book Antiqua"/>
          <a:cs typeface="Book Antiqua"/>
          <a:sym typeface="Book Antiqua"/>
        </a:defRPr>
      </a:lvl1pPr>
      <a:lvl2pPr marL="4160813" indent="-1501065">
        <a:spcBef>
          <a:spcPts val="3000"/>
        </a:spcBef>
        <a:buClr>
          <a:srgbClr val="F9F9F9"/>
        </a:buClr>
        <a:buSzPct val="80000"/>
        <a:buFont typeface="Wingdings 2"/>
        <a:buChar char="◼"/>
        <a:defRPr sz="12700">
          <a:solidFill>
            <a:srgbClr val="FFFFFF"/>
          </a:solidFill>
          <a:latin typeface="Book Antiqua"/>
          <a:ea typeface="Book Antiqua"/>
          <a:cs typeface="Book Antiqua"/>
          <a:sym typeface="Book Antiqua"/>
        </a:defRPr>
      </a:lvl2pPr>
      <a:lvl3pPr marL="5433782" indent="-1319484">
        <a:spcBef>
          <a:spcPts val="3000"/>
        </a:spcBef>
        <a:buClr>
          <a:srgbClr val="F9F9F9"/>
        </a:buClr>
        <a:buSzPct val="95000"/>
        <a:buFont typeface="Wingdings 2"/>
        <a:buChar char="▫"/>
        <a:defRPr sz="12700">
          <a:solidFill>
            <a:srgbClr val="FFFFFF"/>
          </a:solidFill>
          <a:latin typeface="Book Antiqua"/>
          <a:ea typeface="Book Antiqua"/>
          <a:cs typeface="Book Antiqua"/>
          <a:sym typeface="Book Antiqua"/>
        </a:defRPr>
      </a:lvl3pPr>
      <a:lvl4pPr marL="6479482" indent="-1159985">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4pPr>
      <a:lvl5pPr marL="7352212" indent="-1159985">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5pPr>
      <a:lvl6pPr marL="8476932" indent="-1287301">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6pPr>
      <a:lvl7pPr marL="9549930" indent="-1446009">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7pPr>
      <a:lvl8pPr marL="10667564" indent="-1649355">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8pPr>
      <a:lvl9pPr marL="11581851" indent="-1649355">
        <a:spcBef>
          <a:spcPts val="3000"/>
        </a:spcBef>
        <a:buClr>
          <a:srgbClr val="F9F9F9"/>
        </a:buClr>
        <a:buSzPct val="100000"/>
        <a:buFont typeface="Wingdings 2"/>
        <a:buChar char="●"/>
        <a:defRPr sz="12700">
          <a:solidFill>
            <a:srgbClr val="FFFFFF"/>
          </a:solidFill>
          <a:latin typeface="Book Antiqua"/>
          <a:ea typeface="Book Antiqua"/>
          <a:cs typeface="Book Antiqua"/>
          <a:sym typeface="Book Antiqua"/>
        </a:defRPr>
      </a:lvl9pPr>
    </p:bodyStyle>
    <p:otherStyle>
      <a:lvl1pPr algn="r" defTabSz="4155857">
        <a:defRPr sz="5500">
          <a:solidFill>
            <a:schemeClr val="tx1"/>
          </a:solidFill>
          <a:latin typeface="+mn-lt"/>
          <a:ea typeface="+mn-ea"/>
          <a:cs typeface="+mn-cs"/>
          <a:sym typeface="Book Antiqua"/>
        </a:defRPr>
      </a:lvl1pPr>
      <a:lvl2pPr indent="2077928" algn="r" defTabSz="4155857">
        <a:defRPr sz="5500">
          <a:solidFill>
            <a:schemeClr val="tx1"/>
          </a:solidFill>
          <a:latin typeface="+mn-lt"/>
          <a:ea typeface="+mn-ea"/>
          <a:cs typeface="+mn-cs"/>
          <a:sym typeface="Book Antiqua"/>
        </a:defRPr>
      </a:lvl2pPr>
      <a:lvl3pPr indent="4155857" algn="r" defTabSz="4155857">
        <a:defRPr sz="5500">
          <a:solidFill>
            <a:schemeClr val="tx1"/>
          </a:solidFill>
          <a:latin typeface="+mn-lt"/>
          <a:ea typeface="+mn-ea"/>
          <a:cs typeface="+mn-cs"/>
          <a:sym typeface="Book Antiqua"/>
        </a:defRPr>
      </a:lvl3pPr>
      <a:lvl4pPr indent="6233785" algn="r" defTabSz="4155857">
        <a:defRPr sz="5500">
          <a:solidFill>
            <a:schemeClr val="tx1"/>
          </a:solidFill>
          <a:latin typeface="+mn-lt"/>
          <a:ea typeface="+mn-ea"/>
          <a:cs typeface="+mn-cs"/>
          <a:sym typeface="Book Antiqua"/>
        </a:defRPr>
      </a:lvl4pPr>
      <a:lvl5pPr indent="8311712" algn="r" defTabSz="4155857">
        <a:defRPr sz="5500">
          <a:solidFill>
            <a:schemeClr val="tx1"/>
          </a:solidFill>
          <a:latin typeface="+mn-lt"/>
          <a:ea typeface="+mn-ea"/>
          <a:cs typeface="+mn-cs"/>
          <a:sym typeface="Book Antiqua"/>
        </a:defRPr>
      </a:lvl5pPr>
      <a:lvl6pPr indent="10389641" algn="r" defTabSz="4155857">
        <a:defRPr sz="5500">
          <a:solidFill>
            <a:schemeClr val="tx1"/>
          </a:solidFill>
          <a:latin typeface="+mn-lt"/>
          <a:ea typeface="+mn-ea"/>
          <a:cs typeface="+mn-cs"/>
          <a:sym typeface="Book Antiqua"/>
        </a:defRPr>
      </a:lvl6pPr>
      <a:lvl7pPr indent="12467570" algn="r" defTabSz="4155857">
        <a:defRPr sz="5500">
          <a:solidFill>
            <a:schemeClr val="tx1"/>
          </a:solidFill>
          <a:latin typeface="+mn-lt"/>
          <a:ea typeface="+mn-ea"/>
          <a:cs typeface="+mn-cs"/>
          <a:sym typeface="Book Antiqua"/>
        </a:defRPr>
      </a:lvl7pPr>
      <a:lvl8pPr indent="14545498" algn="r" defTabSz="4155857">
        <a:defRPr sz="5500">
          <a:solidFill>
            <a:schemeClr val="tx1"/>
          </a:solidFill>
          <a:latin typeface="+mn-lt"/>
          <a:ea typeface="+mn-ea"/>
          <a:cs typeface="+mn-cs"/>
          <a:sym typeface="Book Antiqua"/>
        </a:defRPr>
      </a:lvl8pPr>
      <a:lvl9pPr indent="16623425" algn="r" defTabSz="4155857">
        <a:defRPr sz="5500">
          <a:solidFill>
            <a:schemeClr val="tx1"/>
          </a:solidFill>
          <a:latin typeface="+mn-lt"/>
          <a:ea typeface="+mn-ea"/>
          <a:cs typeface="+mn-cs"/>
          <a:sym typeface="Book Antiqua"/>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2.png"/><Relationship Id="rId5"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bg>
      <p:bgPr>
        <a:gradFill flip="none" rotWithShape="1">
          <a:gsLst>
            <a:gs pos="4000">
              <a:srgbClr val="6599FF"/>
            </a:gs>
            <a:gs pos="100000">
              <a:srgbClr val="FFFFFF"/>
            </a:gs>
          </a:gsLst>
          <a:lin ang="16200000" scaled="0"/>
        </a:gradFill>
      </p:bgPr>
    </p:bg>
    <p:spTree>
      <p:nvGrpSpPr>
        <p:cNvPr id="1" name=""/>
        <p:cNvGrpSpPr/>
        <p:nvPr/>
      </p:nvGrpSpPr>
      <p:grpSpPr>
        <a:xfrm>
          <a:off x="0" y="0"/>
          <a:ext cx="0" cy="0"/>
          <a:chOff x="0" y="0"/>
          <a:chExt cx="0" cy="0"/>
        </a:xfrm>
      </p:grpSpPr>
      <p:sp>
        <p:nvSpPr>
          <p:cNvPr id="49" name="Shape 49"/>
          <p:cNvSpPr/>
          <p:nvPr>
            <p:ph type="title"/>
          </p:nvPr>
        </p:nvSpPr>
        <p:spPr>
          <a:xfrm>
            <a:off x="1512172" y="1701357"/>
            <a:ext cx="27219118" cy="6218426"/>
          </a:xfrm>
          <a:prstGeom prst="rect">
            <a:avLst/>
          </a:prstGeom>
          <a:ln w="9525">
            <a:solidFill>
              <a:srgbClr val="6076B4"/>
            </a:solidFill>
            <a:bevel/>
          </a:ln>
        </p:spPr>
        <p:txBody>
          <a:bodyPr lIns="0" tIns="0" rIns="0" bIns="0"/>
          <a:lstStyle/>
          <a:p>
            <a:pPr lvl="0">
              <a:defRPr sz="8200"/>
            </a:pPr>
          </a:p>
        </p:txBody>
      </p:sp>
      <p:sp>
        <p:nvSpPr>
          <p:cNvPr id="50" name="Shape 50"/>
          <p:cNvSpPr/>
          <p:nvPr>
            <p:ph type="body" idx="1"/>
          </p:nvPr>
        </p:nvSpPr>
        <p:spPr>
          <a:xfrm>
            <a:off x="1512173" y="8856961"/>
            <a:ext cx="13177512" cy="32259586"/>
          </a:xfrm>
          <a:prstGeom prst="rect">
            <a:avLst/>
          </a:prstGeom>
          <a:ln w="9525">
            <a:solidFill>
              <a:srgbClr val="6076B4"/>
            </a:solidFill>
            <a:bevel/>
          </a:ln>
        </p:spPr>
        <p:txBody>
          <a:bodyPr lIns="0" tIns="0" rIns="0" bIns="0"/>
          <a:lstStyle/>
          <a:p>
            <a:pPr lvl="0" marL="0" indent="0">
              <a:buSzTx/>
              <a:buNone/>
              <a:defRPr sz="1800" u="none"/>
            </a:pPr>
            <a:r>
              <a:rPr sz="4600" u="sng"/>
              <a:t>Introduction</a:t>
            </a:r>
            <a:endParaRPr sz="4600" u="sng"/>
          </a:p>
          <a:p>
            <a:pPr lvl="0" marL="0" indent="0">
              <a:spcBef>
                <a:spcPts val="700"/>
              </a:spcBef>
              <a:buSzTx/>
              <a:buNone/>
              <a:defRPr sz="1800" u="none"/>
            </a:pPr>
            <a:endParaRPr sz="3600" u="sng"/>
          </a:p>
          <a:p>
            <a:pPr lvl="0" marL="0" indent="0">
              <a:spcBef>
                <a:spcPts val="700"/>
              </a:spcBef>
              <a:buSzTx/>
              <a:buNone/>
              <a:defRPr sz="1800" u="none"/>
            </a:pPr>
            <a:r>
              <a:rPr sz="3600"/>
              <a:t>A significant number of patients with inflammatory bowel disease (IBD) are treated with thiopurine immunomodulators.  Patients are commenced on a standard dose of Azathioprine (AZA) or 6-Mercaptopurine (6-MP) which are titrated up to 2.5mg/kg and 1.25mg/kg, respectively.  Dose adjustments are based on clinical assessment, tolerability and evidence of toxicity e.g. myelosuppression or abnormal liver function tests.  Due to the complex pathway of thiopurine drug metabolism there is significant inter-individual variation in dose requirements and little correlation between dose-response and dose-toxicity.  Measurement of thiopurine metabolites (TPM), 6-Thioguanine (6-TGN) and 6-Methylmercaptopurine (6-MMPN), can be used to guide management of patients taking thiopurine drugs. The therapeutic range for 6-TGN is 235-450 pmol/8x10</a:t>
            </a:r>
            <a:r>
              <a:rPr baseline="30222" sz="3600"/>
              <a:t>8</a:t>
            </a:r>
            <a:r>
              <a:rPr sz="3600"/>
              <a:t> RBCs and provides optimal therapeutic efficacy. The cut-off of &gt;5700 pmol/8x10</a:t>
            </a:r>
            <a:r>
              <a:rPr baseline="30222" sz="3600"/>
              <a:t>8</a:t>
            </a:r>
            <a:r>
              <a:rPr sz="3600"/>
              <a:t> RBCs for 6-MMPN is associated with an increased risk of hepatotoxicity. </a:t>
            </a:r>
            <a:endParaRPr sz="3600"/>
          </a:p>
          <a:p>
            <a:pPr lvl="0" marL="0" indent="0">
              <a:spcBef>
                <a:spcPts val="700"/>
              </a:spcBef>
              <a:buSzTx/>
              <a:buNone/>
              <a:defRPr sz="1800" u="none"/>
            </a:pPr>
            <a:endParaRPr sz="3600"/>
          </a:p>
          <a:p>
            <a:pPr lvl="0" marL="0" indent="0">
              <a:buSzTx/>
              <a:buNone/>
              <a:defRPr sz="1800" u="none"/>
            </a:pPr>
            <a:r>
              <a:rPr sz="4600" u="sng"/>
              <a:t>Aims</a:t>
            </a:r>
            <a:endParaRPr sz="4600" u="sng"/>
          </a:p>
          <a:p>
            <a:pPr lvl="0" marL="0" indent="0">
              <a:spcBef>
                <a:spcPts val="700"/>
              </a:spcBef>
              <a:buSzTx/>
              <a:buNone/>
              <a:defRPr sz="1800" u="none"/>
            </a:pPr>
            <a:endParaRPr sz="3600"/>
          </a:p>
          <a:p>
            <a:pPr lvl="0" marL="0" indent="0">
              <a:spcBef>
                <a:spcPts val="700"/>
              </a:spcBef>
              <a:buSzTx/>
              <a:buNone/>
              <a:defRPr sz="1800" u="none"/>
            </a:pPr>
            <a:r>
              <a:rPr sz="3600"/>
              <a:t>To determine the overall cost of measuring TPMs, and to assess any resulting cost savings the subsequent results might have on future prescribing costs, using a universal guide to thiopurine drug management.</a:t>
            </a:r>
            <a:endParaRPr sz="3600"/>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spcBef>
                <a:spcPts val="700"/>
              </a:spcBef>
              <a:buSzTx/>
              <a:buNone/>
              <a:defRPr sz="1800" u="none"/>
            </a:pPr>
            <a:endParaRPr sz="3600" u="sng"/>
          </a:p>
          <a:p>
            <a:pPr lvl="0" marL="0" indent="0">
              <a:lnSpc>
                <a:spcPct val="100000"/>
              </a:lnSpc>
              <a:spcBef>
                <a:spcPts val="2800"/>
              </a:spcBef>
              <a:buSzTx/>
              <a:buNone/>
              <a:defRPr sz="1800" u="none"/>
            </a:pPr>
            <a:endParaRPr sz="3600" u="sng"/>
          </a:p>
          <a:p>
            <a:pPr lvl="0" marL="0" indent="0">
              <a:lnSpc>
                <a:spcPct val="100000"/>
              </a:lnSpc>
              <a:spcBef>
                <a:spcPts val="2800"/>
              </a:spcBef>
              <a:buSzTx/>
              <a:buNone/>
              <a:defRPr sz="1800" u="none"/>
            </a:pPr>
            <a:r>
              <a:rPr sz="4600" u="sng"/>
              <a:t>Method 1</a:t>
            </a:r>
            <a:endParaRPr sz="4600" u="sng"/>
          </a:p>
          <a:p>
            <a:pPr lvl="0" marL="0" indent="0">
              <a:lnSpc>
                <a:spcPct val="100000"/>
              </a:lnSpc>
              <a:spcBef>
                <a:spcPts val="2800"/>
              </a:spcBef>
              <a:buSzTx/>
              <a:buNone/>
              <a:defRPr sz="1800" u="none"/>
            </a:pPr>
            <a:r>
              <a:rPr sz="3600"/>
              <a:t>The Luton &amp; Dunstable gastroenterology department identified 406 patients with IBD on thiopurine medication.  These patients were sent a letter requesting blood tests inclusive of a TPM assessment before the end of January 2015.  The patient’s samples were sent to Birmingham City Hospital for measurement at a cost of £32.  Based on published data a thiopurine management algorithm (Table 1) was designed.</a:t>
            </a:r>
          </a:p>
        </p:txBody>
      </p:sp>
      <p:sp>
        <p:nvSpPr>
          <p:cNvPr id="51" name="Shape 51"/>
          <p:cNvSpPr/>
          <p:nvPr/>
        </p:nvSpPr>
        <p:spPr>
          <a:xfrm>
            <a:off x="15409763" y="8856960"/>
            <a:ext cx="13321527" cy="32259586"/>
          </a:xfrm>
          <a:prstGeom prst="rect">
            <a:avLst/>
          </a:prstGeom>
          <a:ln>
            <a:solidFill>
              <a:srgbClr val="6076B4"/>
            </a:solidFill>
          </a:ln>
          <a:extLst>
            <a:ext uri="{C572A759-6A51-4108-AA02-DFA0A04FC94B}">
              <ma14:wrappingTextBoxFlag xmlns:ma14="http://schemas.microsoft.com/office/mac/drawingml/2011/main" val="1"/>
            </a:ext>
          </a:extLst>
        </p:spPr>
        <p:txBody>
          <a:bodyPr lIns="207793" tIns="207793" rIns="207793" bIns="207793">
            <a:normAutofit fontScale="100000" lnSpcReduction="0"/>
          </a:bodyPr>
          <a:lstStyle/>
          <a:p>
            <a:pPr lvl="0" algn="just" defTabSz="859536">
              <a:lnSpc>
                <a:spcPct val="80000"/>
              </a:lnSpc>
              <a:spcBef>
                <a:spcPts val="900"/>
              </a:spcBef>
              <a:buClr>
                <a:srgbClr val="F9F9F9"/>
              </a:buClr>
              <a:buFont typeface="Wingdings 2"/>
              <a:defRPr sz="1800"/>
            </a:pPr>
            <a:r>
              <a:rPr sz="4324" u="sng"/>
              <a:t>Method 2</a:t>
            </a:r>
            <a:endParaRPr sz="4324" u="sng"/>
          </a:p>
          <a:p>
            <a:pPr lvl="0" algn="just" defTabSz="859536">
              <a:lnSpc>
                <a:spcPct val="80000"/>
              </a:lnSpc>
              <a:spcBef>
                <a:spcPts val="900"/>
              </a:spcBef>
              <a:buClr>
                <a:srgbClr val="F9F9F9"/>
              </a:buClr>
              <a:buFont typeface="Wingdings 2"/>
              <a:defRPr sz="1800"/>
            </a:pPr>
            <a:endParaRPr sz="3384" u="sng"/>
          </a:p>
          <a:p>
            <a:pPr lvl="0" algn="just" defTabSz="859536">
              <a:lnSpc>
                <a:spcPct val="80000"/>
              </a:lnSpc>
              <a:spcBef>
                <a:spcPts val="900"/>
              </a:spcBef>
              <a:buClr>
                <a:srgbClr val="F9F9F9"/>
              </a:buClr>
              <a:buFont typeface="Wingdings 2"/>
              <a:defRPr sz="1800"/>
            </a:pPr>
            <a:r>
              <a:rPr sz="3384"/>
              <a:t>If a change in prescription was recommended by the results the annual prescription cost for the CCG was calculated using the following drug tariff costs: Azathioprine 25mg (28 tablets) £2.96, Azathioprine 50mg (56 tablets) £3.19 and 6-Mercaptopurine 50mg (25 tablets) £50.47.</a:t>
            </a:r>
            <a:endParaRPr sz="3384"/>
          </a:p>
          <a:p>
            <a:pPr lvl="0" algn="just" defTabSz="859536">
              <a:lnSpc>
                <a:spcPct val="80000"/>
              </a:lnSpc>
              <a:spcBef>
                <a:spcPts val="900"/>
              </a:spcBef>
              <a:buClr>
                <a:srgbClr val="F9F9F9"/>
              </a:buClr>
              <a:buFont typeface="Wingdings 2"/>
              <a:defRPr sz="1800"/>
            </a:pPr>
            <a:endParaRPr sz="3384" u="sng"/>
          </a:p>
          <a:p>
            <a:pPr lvl="0" algn="just" defTabSz="859536">
              <a:lnSpc>
                <a:spcPct val="80000"/>
              </a:lnSpc>
              <a:spcBef>
                <a:spcPts val="900"/>
              </a:spcBef>
              <a:buClr>
                <a:srgbClr val="F9F9F9"/>
              </a:buClr>
              <a:buFont typeface="Wingdings 2"/>
              <a:defRPr sz="1800"/>
            </a:pPr>
            <a:r>
              <a:rPr sz="4324" u="sng"/>
              <a:t>Results</a:t>
            </a:r>
            <a:endParaRPr sz="4324" u="sng"/>
          </a:p>
          <a:p>
            <a:pPr lvl="0" algn="just" defTabSz="859536">
              <a:lnSpc>
                <a:spcPct val="80000"/>
              </a:lnSpc>
              <a:spcBef>
                <a:spcPts val="900"/>
              </a:spcBef>
              <a:buClr>
                <a:srgbClr val="F9F9F9"/>
              </a:buClr>
              <a:buFont typeface="Wingdings 2"/>
              <a:defRPr sz="1800"/>
            </a:pPr>
            <a:endParaRPr sz="3384" u="sng"/>
          </a:p>
          <a:p>
            <a:pPr lvl="0" algn="just" defTabSz="859536">
              <a:lnSpc>
                <a:spcPct val="80000"/>
              </a:lnSpc>
              <a:spcBef>
                <a:spcPts val="900"/>
              </a:spcBef>
              <a:buClr>
                <a:srgbClr val="F9F9F9"/>
              </a:buClr>
              <a:buFont typeface="Wingdings 2"/>
              <a:defRPr sz="1800"/>
            </a:pPr>
            <a:r>
              <a:rPr sz="3384"/>
              <a:t>Of the 406 patients who were sent a letter requesting they attend for a blood test 200 attended before the end of January 2015. Of the 200 who attended 156 patients were taking AZA and 44 were taking 6-MP.  The TPM results determined a change in management for 124 patients (62%), with 76 patients (38%) having no change to their thiopurine drug dose and therefore annual prescription costs.  Dose reduction was recommended in 35% of patients, 14% had their dose increased, 12% had their thiopurine drug therapy stopped, and 1 patient changed from AZA to 6-MP (Graph 1).</a:t>
            </a: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lnSpc>
                <a:spcPct val="80000"/>
              </a:lnSpc>
              <a:spcBef>
                <a:spcPts val="900"/>
              </a:spcBef>
              <a:buClr>
                <a:srgbClr val="F9F9F9"/>
              </a:buClr>
              <a:buFont typeface="Wingdings 2"/>
              <a:defRPr sz="1800"/>
            </a:pPr>
            <a:endParaRPr sz="3384"/>
          </a:p>
          <a:p>
            <a:pPr lvl="0" algn="just" defTabSz="859536">
              <a:spcBef>
                <a:spcPts val="2600"/>
              </a:spcBef>
              <a:buClr>
                <a:srgbClr val="F9F9F9"/>
              </a:buClr>
              <a:buFont typeface="Wingdings 2"/>
              <a:defRPr sz="1800"/>
            </a:pPr>
            <a:r>
              <a:rPr sz="3384"/>
              <a:t>As depicted by Graph 2 the annual prescription cost for AZA and 6-MP for the patients in the study was originally £47,065.98.  The use of the TPM results in the thiopurine management algorithm led to a reduction in prescription costs to £39,548.78.  The total cost of the TPM tests was £6400.00 and therefore the overall saving for the first year of the service was £1117.20.</a:t>
            </a: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buClr>
                <a:srgbClr val="F9F9F9"/>
              </a:buClr>
              <a:buFont typeface="Wingdings 2"/>
              <a:defRPr sz="1800"/>
            </a:pPr>
            <a:endParaRPr sz="3384"/>
          </a:p>
          <a:p>
            <a:pPr lvl="0" algn="just" defTabSz="859536">
              <a:spcBef>
                <a:spcPts val="2600"/>
              </a:spcBef>
              <a:defRPr sz="1800"/>
            </a:pPr>
            <a:r>
              <a:rPr sz="4324" u="sng"/>
              <a:t>Conclusion</a:t>
            </a:r>
            <a:endParaRPr sz="4324" u="sng"/>
          </a:p>
          <a:p>
            <a:pPr lvl="0" algn="just" defTabSz="859536">
              <a:spcBef>
                <a:spcPts val="2600"/>
              </a:spcBef>
              <a:defRPr sz="1800"/>
            </a:pPr>
            <a:r>
              <a:rPr sz="3384"/>
              <a:t>TPM assessment led to a dose adjustment in 62% of the IBD patients on thiopurine therapy. Essentially the cost of introducing this service was covered by the savings in the first year from personalised drug dosage adjustment.  In addition to the first year overall saving of £1117.20, there is an on-going year on year prescription cost saving of £7517.20.  Future studies will be needed to assess further cost savings if the personalised dose adjustments lead to improved disease control and reduction in complications.</a:t>
            </a:r>
          </a:p>
        </p:txBody>
      </p:sp>
      <p:pic>
        <p:nvPicPr>
          <p:cNvPr id="52" name="image2.jpeg"/>
          <p:cNvPicPr/>
          <p:nvPr/>
        </p:nvPicPr>
        <p:blipFill>
          <a:blip r:embed="rId2">
            <a:extLst/>
          </a:blip>
          <a:srcRect l="0" t="5290" r="0" b="12045"/>
          <a:stretch>
            <a:fillRect/>
          </a:stretch>
        </p:blipFill>
        <p:spPr>
          <a:xfrm>
            <a:off x="1520294" y="5048006"/>
            <a:ext cx="5500580" cy="2867014"/>
          </a:xfrm>
          <a:prstGeom prst="rect">
            <a:avLst/>
          </a:prstGeom>
          <a:ln w="12700">
            <a:solidFill>
              <a:srgbClr val="6076B4"/>
            </a:solidFill>
            <a:miter lim="400000"/>
          </a:ln>
        </p:spPr>
      </p:pic>
      <p:pic>
        <p:nvPicPr>
          <p:cNvPr id="53" name="image3.jpeg"/>
          <p:cNvPicPr/>
          <p:nvPr/>
        </p:nvPicPr>
        <p:blipFill>
          <a:blip r:embed="rId3">
            <a:extLst/>
          </a:blip>
          <a:stretch>
            <a:fillRect/>
          </a:stretch>
        </p:blipFill>
        <p:spPr>
          <a:xfrm>
            <a:off x="23223624" y="5048030"/>
            <a:ext cx="5500513" cy="2866978"/>
          </a:xfrm>
          <a:prstGeom prst="rect">
            <a:avLst/>
          </a:prstGeom>
          <a:ln w="12700">
            <a:solidFill>
              <a:srgbClr val="6076B4"/>
            </a:solidFill>
            <a:miter lim="400000"/>
          </a:ln>
        </p:spPr>
      </p:pic>
      <p:sp>
        <p:nvSpPr>
          <p:cNvPr id="54" name="Shape 54"/>
          <p:cNvSpPr/>
          <p:nvPr/>
        </p:nvSpPr>
        <p:spPr>
          <a:xfrm>
            <a:off x="2521404" y="2149036"/>
            <a:ext cx="25202801" cy="26924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lvl1pPr algn="ctr">
              <a:defRPr sz="8800"/>
            </a:lvl1pPr>
          </a:lstStyle>
          <a:p>
            <a:pPr lvl="0">
              <a:defRPr sz="1800"/>
            </a:pPr>
            <a:r>
              <a:rPr sz="8800"/>
              <a:t>The cost savings seen after introducing a thiopurine metabolite service into a DGH</a:t>
            </a:r>
          </a:p>
        </p:txBody>
      </p:sp>
      <p:sp>
        <p:nvSpPr>
          <p:cNvPr id="55" name="Shape 55"/>
          <p:cNvSpPr/>
          <p:nvPr/>
        </p:nvSpPr>
        <p:spPr>
          <a:xfrm>
            <a:off x="3898900" y="5610811"/>
            <a:ext cx="22440900" cy="6096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ctr">
              <a:defRPr sz="1800"/>
            </a:pPr>
            <a:r>
              <a:rPr sz="4000"/>
              <a:t>R. Leyland </a:t>
            </a:r>
            <a:r>
              <a:rPr baseline="30000" sz="4000"/>
              <a:t>1</a:t>
            </a:r>
            <a:r>
              <a:rPr sz="4000"/>
              <a:t>, T. Price </a:t>
            </a:r>
            <a:r>
              <a:rPr baseline="30000" sz="4000"/>
              <a:t>2</a:t>
            </a:r>
            <a:r>
              <a:rPr sz="4000"/>
              <a:t>, K. Lithgo </a:t>
            </a:r>
            <a:r>
              <a:rPr baseline="30000" sz="4000"/>
              <a:t>2</a:t>
            </a:r>
            <a:r>
              <a:rPr sz="4000"/>
              <a:t>, D. Housley </a:t>
            </a:r>
            <a:r>
              <a:rPr baseline="30000" sz="4000"/>
              <a:t>1</a:t>
            </a:r>
            <a:r>
              <a:rPr sz="4000"/>
              <a:t>, M. W. Johnson </a:t>
            </a:r>
            <a:r>
              <a:rPr baseline="30000" sz="4000"/>
              <a:t>2</a:t>
            </a:r>
          </a:p>
        </p:txBody>
      </p:sp>
      <p:sp>
        <p:nvSpPr>
          <p:cNvPr id="56" name="Shape 56"/>
          <p:cNvSpPr/>
          <p:nvPr/>
        </p:nvSpPr>
        <p:spPr>
          <a:xfrm>
            <a:off x="3670300" y="6625381"/>
            <a:ext cx="22898100" cy="12192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lvl="0" algn="ctr">
              <a:defRPr sz="1800"/>
            </a:pPr>
            <a:r>
              <a:rPr baseline="30000" sz="4000"/>
              <a:t>1</a:t>
            </a:r>
            <a:r>
              <a:rPr sz="4000"/>
              <a:t>Biochemistry, </a:t>
            </a:r>
            <a:r>
              <a:rPr baseline="30000" sz="4000"/>
              <a:t>2</a:t>
            </a:r>
            <a:r>
              <a:rPr sz="4000"/>
              <a:t>Gastroenterology,</a:t>
            </a:r>
            <a:br>
              <a:rPr sz="4000"/>
            </a:br>
            <a:r>
              <a:rPr sz="4000"/>
              <a:t>Luton &amp; Dunstable FT University Hospital, Luton, United Kingdom</a:t>
            </a:r>
          </a:p>
        </p:txBody>
      </p:sp>
      <p:sp>
        <p:nvSpPr>
          <p:cNvPr id="57" name="Shape 57"/>
          <p:cNvSpPr/>
          <p:nvPr/>
        </p:nvSpPr>
        <p:spPr>
          <a:xfrm>
            <a:off x="22555617" y="41120736"/>
            <a:ext cx="6173788" cy="736601"/>
          </a:xfrm>
          <a:prstGeom prst="rect">
            <a:avLst/>
          </a:prstGeom>
          <a:ln w="38100">
            <a:solidFill>
              <a:srgbClr val="0000FF"/>
            </a:solidFill>
            <a:round/>
          </a:ln>
          <a:extLst>
            <a:ext uri="{C572A759-6A51-4108-AA02-DFA0A04FC94B}">
              <ma14:wrappingTextBoxFlag xmlns:ma14="http://schemas.microsoft.com/office/mac/drawingml/2011/main" val="1"/>
            </a:ext>
          </a:extLst>
        </p:spPr>
        <p:txBody>
          <a:bodyPr lIns="0" tIns="0" rIns="0" bIns="0">
            <a:spAutoFit/>
          </a:bodyPr>
          <a:lstStyle>
            <a:lvl1pPr algn="ctr" defTabSz="457200">
              <a:defRPr sz="4600">
                <a:latin typeface="+mj-lt"/>
                <a:ea typeface="+mj-ea"/>
                <a:cs typeface="+mj-cs"/>
                <a:sym typeface="Helvetica"/>
              </a:defRPr>
            </a:lvl1pPr>
          </a:lstStyle>
          <a:p>
            <a:pPr lvl="0">
              <a:defRPr sz="1800"/>
            </a:pPr>
            <a:r>
              <a:rPr sz="4600"/>
              <a:t>Abstract No. PWE-061</a:t>
            </a:r>
          </a:p>
        </p:txBody>
      </p:sp>
      <p:graphicFrame>
        <p:nvGraphicFramePr>
          <p:cNvPr id="58" name="Table 58"/>
          <p:cNvGraphicFramePr/>
          <p:nvPr/>
        </p:nvGraphicFramePr>
        <p:xfrm>
          <a:off x="1507411" y="22654770"/>
          <a:ext cx="13199736" cy="12105389"/>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999904"/>
                <a:gridCol w="2007946"/>
                <a:gridCol w="4015893"/>
                <a:gridCol w="5163291"/>
              </a:tblGrid>
              <a:tr h="929516">
                <a:tc gridSpan="4">
                  <a:txBody>
                    <a:bodyPr/>
                    <a:lstStyle/>
                    <a:p>
                      <a:pPr lvl="0" algn="l" defTabSz="914400">
                        <a:lnSpc>
                          <a:spcPct val="115000"/>
                        </a:lnSpc>
                        <a:defRPr b="0" i="0" sz="1800">
                          <a:solidFill>
                            <a:srgbClr val="000000"/>
                          </a:solidFill>
                        </a:defRPr>
                      </a:pPr>
                      <a:r>
                        <a:rPr sz="3200">
                          <a:solidFill>
                            <a:srgbClr val="FFFFFF"/>
                          </a:solidFill>
                          <a:latin typeface="Book Antiqua"/>
                          <a:ea typeface="Book Antiqua"/>
                          <a:cs typeface="Book Antiqua"/>
                        </a:rPr>
                        <a:t>Table 1 – Thiopurine management algorithm</a:t>
                      </a:r>
                      <a:br>
                        <a:rPr sz="3200">
                          <a:solidFill>
                            <a:srgbClr val="FFFFFF"/>
                          </a:solidFill>
                          <a:latin typeface="Book Antiqua"/>
                          <a:ea typeface="Book Antiqua"/>
                          <a:cs typeface="Book Antiqua"/>
                        </a:rPr>
                      </a:br>
                      <a:r>
                        <a:rPr sz="2500">
                          <a:solidFill>
                            <a:srgbClr val="FFFFFF"/>
                          </a:solidFill>
                          <a:latin typeface="Book Antiqua"/>
                          <a:ea typeface="Book Antiqua"/>
                          <a:cs typeface="Book Antiqua"/>
                        </a:rPr>
                        <a:t>6-TGN 6-Thioguanine nucleotide, 6-MMPN 6-Methyl mercaptopurine ribonucleotide</a:t>
                      </a:r>
                    </a:p>
                  </a:txBody>
                  <a:tcPr marL="0" marR="0" marT="0" marB="0" anchor="t" anchorCtr="0" horzOverflow="overflow">
                    <a:lnB w="12700">
                      <a:solidFill>
                        <a:srgbClr val="000000"/>
                      </a:solidFill>
                      <a:round/>
                    </a:lnB>
                    <a:solidFill>
                      <a:srgbClr val="2F5897"/>
                    </a:solidFill>
                  </a:tcPr>
                </a:tc>
                <a:tc hMerge="1">
                  <a:tcPr/>
                </a:tc>
                <a:tc hMerge="1">
                  <a:tcPr/>
                </a:tc>
                <a:tc hMerge="1">
                  <a:tcPr/>
                </a:tc>
              </a:tr>
              <a:tr h="1582761">
                <a:tc>
                  <a:txBody>
                    <a:bodyPr/>
                    <a:lstStyle/>
                    <a:p>
                      <a:pPr lvl="0" algn="ctr" defTabSz="914400">
                        <a:lnSpc>
                          <a:spcPct val="115000"/>
                        </a:lnSpc>
                        <a:defRPr b="0" i="0" sz="1800"/>
                      </a:pPr>
                      <a:r>
                        <a:rPr i="1" sz="3200">
                          <a:sym typeface="Book Antiqua Bold"/>
                        </a:rPr>
                        <a:t>6 TGN </a:t>
                      </a:r>
                      <a:br>
                        <a:rPr i="1" sz="3200">
                          <a:sym typeface="Book Antiqua Bold"/>
                        </a:rPr>
                      </a:br>
                      <a:r>
                        <a:rPr i="1" sz="2600">
                          <a:sym typeface="Book Antiqua Bold"/>
                        </a:rPr>
                        <a:t>(pmol/8x10</a:t>
                      </a:r>
                      <a:r>
                        <a:rPr baseline="30000" i="1" sz="2600">
                          <a:sym typeface="Book Antiqua Bold"/>
                        </a:rPr>
                        <a:t>8</a:t>
                      </a:r>
                      <a:r>
                        <a:rPr i="1" sz="2600">
                          <a:sym typeface="Book Antiqua Bold"/>
                        </a:rPr>
                        <a:t> RBCs, </a:t>
                      </a:r>
                      <a:br>
                        <a:rPr i="1" sz="2600">
                          <a:sym typeface="Book Antiqua Bold"/>
                        </a:rPr>
                      </a:br>
                      <a:r>
                        <a:rPr i="1" sz="2600">
                          <a:sym typeface="Book Antiqua Bold"/>
                        </a:rPr>
                        <a:t>235-450)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6MMPN </a:t>
                      </a:r>
                      <a:r>
                        <a:rPr i="1" sz="2600">
                          <a:sym typeface="Book Antiqua Bold"/>
                        </a:rPr>
                        <a:t>(pmol/8x10</a:t>
                      </a:r>
                      <a:r>
                        <a:rPr baseline="30000" i="1" sz="2600">
                          <a:sym typeface="Book Antiqua Bold"/>
                        </a:rPr>
                        <a:t>8</a:t>
                      </a:r>
                      <a:r>
                        <a:rPr i="1" sz="2600">
                          <a:sym typeface="Book Antiqua Bold"/>
                        </a:rPr>
                        <a:t> RBCs &lt;5700)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Management Interpretation</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Consider Action</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r>
              <a:tr h="1361950">
                <a:tc>
                  <a:txBody>
                    <a:bodyPr/>
                    <a:lstStyle/>
                    <a:p>
                      <a:pPr lvl="0" algn="ctr" defTabSz="914400">
                        <a:lnSpc>
                          <a:spcPct val="115000"/>
                        </a:lnSpc>
                        <a:defRPr b="0" i="0" sz="1800"/>
                      </a:pPr>
                      <a:r>
                        <a:rPr sz="3200">
                          <a:latin typeface="Book Antiqua"/>
                          <a:ea typeface="Book Antiqua"/>
                          <a:cs typeface="Book Antiqua"/>
                        </a:rPr>
                        <a:t>&lt;235</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&lt;235</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Not taking</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Encourage to take medication or Stop it</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r>
              <a:tr h="899638">
                <a:tc>
                  <a:txBody>
                    <a:bodyPr/>
                    <a:lstStyle/>
                    <a:p>
                      <a:pPr lvl="0" algn="ctr" defTabSz="914400">
                        <a:lnSpc>
                          <a:spcPct val="115000"/>
                        </a:lnSpc>
                        <a:defRPr b="0" i="0" sz="1800"/>
                      </a:pPr>
                      <a:r>
                        <a:rPr i="1" sz="3200">
                          <a:latin typeface="Book Antiqua"/>
                          <a:ea typeface="Book Antiqua"/>
                          <a:cs typeface="Book Antiqua"/>
                        </a:rPr>
                        <a:t>&lt;235</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&lt;5700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Sub-therapeutic dose</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Dose escalation</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r>
              <a:tr h="1824261">
                <a:tc>
                  <a:txBody>
                    <a:bodyPr/>
                    <a:lstStyle/>
                    <a:p>
                      <a:pPr lvl="0" algn="ctr" defTabSz="914400">
                        <a:lnSpc>
                          <a:spcPct val="115000"/>
                        </a:lnSpc>
                        <a:defRPr b="0" i="0" sz="1800"/>
                      </a:pPr>
                      <a:r>
                        <a:rPr sz="3200">
                          <a:latin typeface="Book Antiqua"/>
                          <a:ea typeface="Book Antiqua"/>
                          <a:cs typeface="Book Antiqua"/>
                        </a:rPr>
                        <a:t>&lt;235</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&gt;5700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Too sensitive, metabolize to 6-MMPN</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Stop prescribing or consider Low dose AZA / Allopurinol</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r>
              <a:tr h="899638">
                <a:tc>
                  <a:txBody>
                    <a:bodyPr/>
                    <a:lstStyle/>
                    <a:p>
                      <a:pPr lvl="0" algn="ctr" defTabSz="914400">
                        <a:lnSpc>
                          <a:spcPct val="115000"/>
                        </a:lnSpc>
                        <a:defRPr b="0" i="0" sz="1800"/>
                      </a:pPr>
                      <a:r>
                        <a:rPr i="1" sz="3200">
                          <a:latin typeface="Book Antiqua"/>
                          <a:ea typeface="Book Antiqua"/>
                          <a:cs typeface="Book Antiqua"/>
                        </a:rPr>
                        <a:t>235-450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&lt;5700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Accurate dose</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Continue with current dose</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r>
              <a:tr h="1824261">
                <a:tc>
                  <a:txBody>
                    <a:bodyPr/>
                    <a:lstStyle/>
                    <a:p>
                      <a:pPr lvl="0" algn="ctr" defTabSz="914400">
                        <a:lnSpc>
                          <a:spcPct val="115000"/>
                        </a:lnSpc>
                        <a:defRPr b="0" i="0" sz="1800"/>
                      </a:pPr>
                      <a:r>
                        <a:rPr sz="3200">
                          <a:latin typeface="Book Antiqua"/>
                          <a:ea typeface="Book Antiqua"/>
                          <a:cs typeface="Book Antiqua"/>
                        </a:rPr>
                        <a:t>235-450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&gt;5700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Too sensitive, metabolized to 6-MMPN </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Reduce dose or Stop prescribing or Low dose AZA/Allopurinol</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r>
              <a:tr h="946398">
                <a:tc>
                  <a:txBody>
                    <a:bodyPr/>
                    <a:lstStyle/>
                    <a:p>
                      <a:pPr lvl="0" algn="ctr" defTabSz="914400">
                        <a:lnSpc>
                          <a:spcPct val="115000"/>
                        </a:lnSpc>
                        <a:defRPr b="0" i="0" sz="1800"/>
                      </a:pPr>
                      <a:r>
                        <a:rPr i="1" sz="3200">
                          <a:latin typeface="Book Antiqua"/>
                          <a:ea typeface="Book Antiqua"/>
                          <a:cs typeface="Book Antiqua"/>
                        </a:rPr>
                        <a:t>&gt;450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&lt;5700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Unnecessarily high dose</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c>
                  <a:txBody>
                    <a:bodyPr/>
                    <a:lstStyle/>
                    <a:p>
                      <a:pPr lvl="0" algn="ctr" defTabSz="914400">
                        <a:lnSpc>
                          <a:spcPct val="115000"/>
                        </a:lnSpc>
                        <a:defRPr b="0" i="0" sz="1800"/>
                      </a:pPr>
                      <a:r>
                        <a:rPr i="1" sz="3200">
                          <a:sym typeface="Book Antiqua Bold"/>
                        </a:rPr>
                        <a:t>Reduce dose</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BFC8E1"/>
                    </a:solidFill>
                  </a:tcPr>
                </a:tc>
              </a:tr>
              <a:tr h="1824261">
                <a:tc>
                  <a:txBody>
                    <a:bodyPr/>
                    <a:lstStyle/>
                    <a:p>
                      <a:pPr lvl="0" algn="ctr" defTabSz="914400">
                        <a:lnSpc>
                          <a:spcPct val="115000"/>
                        </a:lnSpc>
                        <a:defRPr b="0" i="0" sz="1800"/>
                      </a:pPr>
                      <a:r>
                        <a:rPr sz="3200">
                          <a:latin typeface="Book Antiqua"/>
                          <a:ea typeface="Book Antiqua"/>
                          <a:cs typeface="Book Antiqua"/>
                        </a:rPr>
                        <a:t>&gt;450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&gt;5700</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Dose too high</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c>
                  <a:txBody>
                    <a:bodyPr/>
                    <a:lstStyle/>
                    <a:p>
                      <a:pPr lvl="0" algn="ctr" defTabSz="914400">
                        <a:lnSpc>
                          <a:spcPct val="115000"/>
                        </a:lnSpc>
                        <a:defRPr b="0" i="0" sz="1800"/>
                      </a:pPr>
                      <a:r>
                        <a:rPr sz="3200">
                          <a:latin typeface="Book Antiqua"/>
                          <a:ea typeface="Book Antiqua"/>
                          <a:cs typeface="Book Antiqua"/>
                        </a:rPr>
                        <a:t>Reduce dose or Stop prescribing or Low dose AZA / Allopurinol</a:t>
                      </a:r>
                    </a:p>
                  </a:txBody>
                  <a:tcPr marL="0" marR="0" marT="0" marB="0" anchor="ctr" anchorCtr="0" horzOverflow="overflow">
                    <a:lnL w="12700">
                      <a:solidFill>
                        <a:srgbClr val="000000"/>
                      </a:solidFill>
                      <a:round/>
                    </a:lnL>
                    <a:lnR w="12700">
                      <a:solidFill>
                        <a:srgbClr val="000000"/>
                      </a:solidFill>
                      <a:round/>
                    </a:lnR>
                    <a:lnT w="12700">
                      <a:solidFill>
                        <a:srgbClr val="000000"/>
                      </a:solidFill>
                      <a:round/>
                    </a:lnT>
                    <a:lnB w="12700">
                      <a:solidFill>
                        <a:srgbClr val="000000"/>
                      </a:solidFill>
                      <a:round/>
                    </a:lnB>
                    <a:solidFill>
                      <a:srgbClr val="DFE4F0"/>
                    </a:solidFill>
                  </a:tcPr>
                </a:tc>
              </a:tr>
            </a:tbl>
          </a:graphicData>
        </a:graphic>
      </p:graphicFrame>
      <p:pic>
        <p:nvPicPr>
          <p:cNvPr id="59" name="image4.png"/>
          <p:cNvPicPr/>
          <p:nvPr/>
        </p:nvPicPr>
        <p:blipFill>
          <a:blip r:embed="rId4">
            <a:extLst/>
          </a:blip>
          <a:srcRect l="18000" t="25365" r="19380" b="13772"/>
          <a:stretch>
            <a:fillRect/>
          </a:stretch>
        </p:blipFill>
        <p:spPr>
          <a:xfrm>
            <a:off x="18389293" y="18451904"/>
            <a:ext cx="7362467" cy="5890657"/>
          </a:xfrm>
          <a:prstGeom prst="rect">
            <a:avLst/>
          </a:prstGeom>
          <a:ln w="12700">
            <a:miter lim="400000"/>
          </a:ln>
        </p:spPr>
      </p:pic>
      <p:pic>
        <p:nvPicPr>
          <p:cNvPr id="60" name="image5.png"/>
          <p:cNvPicPr/>
          <p:nvPr/>
        </p:nvPicPr>
        <p:blipFill>
          <a:blip r:embed="rId5">
            <a:extLst/>
          </a:blip>
          <a:srcRect l="3788" t="18831" r="5507" b="7632"/>
          <a:stretch>
            <a:fillRect/>
          </a:stretch>
        </p:blipFill>
        <p:spPr>
          <a:xfrm>
            <a:off x="17299711" y="28271479"/>
            <a:ext cx="9541632" cy="6497616"/>
          </a:xfrm>
          <a:prstGeom prst="rect">
            <a:avLst/>
          </a:prstGeom>
          <a:ln w="12700">
            <a:miter lim="400000"/>
          </a:ln>
        </p:spPr>
      </p:pic>
    </p:spTree>
  </p:cSld>
  <p:clrMapOvr>
    <a:masterClrMapping/>
  </p:clrMapOvr>
  <p:transition spd="med" advClick="1"/>
</p:sld>
</file>

<file path=ppt/theme/theme1.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6076B4"/>
      </a:accent1>
      <a:accent2>
        <a:srgbClr val="9C5252"/>
      </a:accent2>
      <a:accent3>
        <a:srgbClr val="E68422"/>
      </a:accent3>
      <a:accent4>
        <a:srgbClr val="846648"/>
      </a:accent4>
      <a:accent5>
        <a:srgbClr val="63891F"/>
      </a:accent5>
      <a:accent6>
        <a:srgbClr val="758085"/>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190500" dist="228600" dir="2700000">
              <a:srgbClr val="000000">
                <a:alpha val="25500"/>
              </a:srgbClr>
            </a:outerShdw>
          </a:effectLst>
        </a:effectStyle>
        <a:effectStyle>
          <a:effectLst>
            <a:outerShdw sx="100000" sy="100000" kx="0" ky="0" algn="b" rotWithShape="0" blurRad="190500" dist="228600" dir="2700000">
              <a:srgbClr val="000000">
                <a:alpha val="25500"/>
              </a:srgbClr>
            </a:outerShdw>
          </a:effectLst>
        </a:effectStyle>
        <a:effectStyle>
          <a:effectLst>
            <a:outerShdw sx="100000" sy="100000" kx="0" ky="0" algn="b" rotWithShape="0" blurRad="127000" dist="101600" dir="27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6076B4"/>
          </a:solidFill>
          <a:prstDash val="solid"/>
          <a:bevel/>
        </a:ln>
        <a:effectLst>
          <a:outerShdw sx="100000" sy="100000" kx="0" ky="0" algn="b" rotWithShape="0" blurRad="190500" dist="228600" dir="2700000">
            <a:srgbClr val="000000">
              <a:alpha val="255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4155857" rtl="0" fontAlgn="auto" latinLnBrk="1"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Book Antiqua"/>
            <a:ea typeface="Book Antiqua"/>
            <a:cs typeface="Book Antiqua"/>
            <a:sym typeface="Book Antiqu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6076B4"/>
          </a:solidFill>
          <a:prstDash val="solid"/>
          <a:bevel/>
        </a:ln>
        <a:effectLst>
          <a:outerShdw sx="100000" sy="100000" kx="0" ky="0" algn="b" rotWithShape="0" blurRad="127000" dist="101600" dir="2700000">
            <a:srgbClr val="000000">
              <a:alpha val="35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4155857" rtl="0" fontAlgn="auto" latinLnBrk="1"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Book Antiqua"/>
            <a:ea typeface="Book Antiqua"/>
            <a:cs typeface="Book Antiqua"/>
            <a:sym typeface="Book Antiqu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a:themeElements>
    <a:clrScheme name="Default">
      <a:dk1>
        <a:srgbClr val="000000"/>
      </a:dk1>
      <a:lt1>
        <a:srgbClr val="FFFFFF"/>
      </a:lt1>
      <a:dk2>
        <a:srgbClr val="A7A7A7"/>
      </a:dk2>
      <a:lt2>
        <a:srgbClr val="535353"/>
      </a:lt2>
      <a:accent1>
        <a:srgbClr val="6076B4"/>
      </a:accent1>
      <a:accent2>
        <a:srgbClr val="9C5252"/>
      </a:accent2>
      <a:accent3>
        <a:srgbClr val="E68422"/>
      </a:accent3>
      <a:accent4>
        <a:srgbClr val="846648"/>
      </a:accent4>
      <a:accent5>
        <a:srgbClr val="63891F"/>
      </a:accent5>
      <a:accent6>
        <a:srgbClr val="758085"/>
      </a:accent6>
      <a:hlink>
        <a:srgbClr val="0000FF"/>
      </a:hlink>
      <a:folHlink>
        <a:srgbClr val="FF00FF"/>
      </a:folHlink>
    </a:clrScheme>
    <a:fontScheme name="Default">
      <a:majorFont>
        <a:latin typeface="Helvetica"/>
        <a:ea typeface="Helvetica"/>
        <a:cs typeface="Helvetica"/>
      </a:majorFont>
      <a:minorFont>
        <a:latin typeface="Helvetica Neue"/>
        <a:ea typeface="Helvetica Neue"/>
        <a:cs typeface="Helvetica Neue"/>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190500" dist="228600" dir="2700000">
              <a:srgbClr val="000000">
                <a:alpha val="25500"/>
              </a:srgbClr>
            </a:outerShdw>
          </a:effectLst>
        </a:effectStyle>
        <a:effectStyle>
          <a:effectLst>
            <a:outerShdw sx="100000" sy="100000" kx="0" ky="0" algn="b" rotWithShape="0" blurRad="190500" dist="228600" dir="2700000">
              <a:srgbClr val="000000">
                <a:alpha val="25500"/>
              </a:srgbClr>
            </a:outerShdw>
          </a:effectLst>
        </a:effectStyle>
        <a:effectStyle>
          <a:effectLst>
            <a:outerShdw sx="100000" sy="100000" kx="0" ky="0" algn="b" rotWithShape="0" blurRad="127000" dist="101600" dir="270000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6076B4"/>
          </a:solidFill>
          <a:prstDash val="solid"/>
          <a:bevel/>
        </a:ln>
        <a:effectLst>
          <a:outerShdw sx="100000" sy="100000" kx="0" ky="0" algn="b" rotWithShape="0" blurRad="190500" dist="228600" dir="2700000">
            <a:srgbClr val="000000">
              <a:alpha val="25500"/>
            </a:srgbClr>
          </a:outerShdw>
        </a:effectLst>
      </a:spPr>
      <a:bodyPr rot="0" spcFirstLastPara="1" vertOverflow="overflow" horzOverflow="overflow" vert="horz" wrap="square" lIns="45719" tIns="45719" rIns="45719" bIns="45719" numCol="1" spcCol="38100" rtlCol="0" anchor="ctr" upright="0">
        <a:spAutoFit/>
      </a:bodyPr>
      <a:lstStyle>
        <a:defPPr marL="0" marR="0" indent="0" algn="l" defTabSz="4155857" rtl="0" fontAlgn="auto" latinLnBrk="1"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Book Antiqua"/>
            <a:ea typeface="Book Antiqua"/>
            <a:cs typeface="Book Antiqua"/>
            <a:sym typeface="Book Antiqu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6076B4"/>
          </a:solidFill>
          <a:prstDash val="solid"/>
          <a:bevel/>
        </a:ln>
        <a:effectLst>
          <a:outerShdw sx="100000" sy="100000" kx="0" ky="0" algn="b" rotWithShape="0" blurRad="127000" dist="101600" dir="2700000">
            <a:srgbClr val="000000">
              <a:alpha val="35000"/>
            </a:srgbClr>
          </a:outerShdw>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upright="0">
        <a:spAutoFit/>
      </a:bodyPr>
      <a:lstStyle>
        <a:defPPr marL="0" marR="0" indent="0" algn="l" defTabSz="4155857" rtl="0" fontAlgn="auto" latinLnBrk="1" hangingPunct="0">
          <a:lnSpc>
            <a:spcPct val="100000"/>
          </a:lnSpc>
          <a:spcBef>
            <a:spcPts val="0"/>
          </a:spcBef>
          <a:spcAft>
            <a:spcPts val="0"/>
          </a:spcAft>
          <a:buClrTx/>
          <a:buSzTx/>
          <a:buFontTx/>
          <a:buNone/>
          <a:tabLst/>
          <a:defRPr b="0" baseline="0" cap="none" i="0" spc="0" strike="noStrike" sz="8200" u="none" kumimoji="0" normalizeH="0">
            <a:ln>
              <a:noFill/>
            </a:ln>
            <a:solidFill>
              <a:srgbClr val="000000"/>
            </a:solidFill>
            <a:effectLst/>
            <a:uFillTx/>
            <a:latin typeface="Book Antiqua"/>
            <a:ea typeface="Book Antiqua"/>
            <a:cs typeface="Book Antiqua"/>
            <a:sym typeface="Book Antiqu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